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1.jpg" ContentType="image/jpg"/>
  <Override PartName="/ppt/media/image12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3.jpg" ContentType="image/jpg"/>
  <Override PartName="/ppt/media/image25.jpg" ContentType="image/jpg"/>
  <Override PartName="/ppt/media/image27.jpg" ContentType="image/jpg"/>
  <Override PartName="/ppt/media/image28.jpg" ContentType="image/jpg"/>
  <Override PartName="/ppt/notesSlides/notesSlide4.xml" ContentType="application/vnd.openxmlformats-officedocument.presentationml.notesSlide+xml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40.jpg" ContentType="image/jpg"/>
  <Override PartName="/ppt/media/image41.jpg" ContentType="image/jpg"/>
  <Override PartName="/ppt/media/image42.jpg" ContentType="image/jpg"/>
  <Override PartName="/ppt/media/image44.jpg" ContentType="image/jpg"/>
  <Override PartName="/ppt/media/image45.jpg" ContentType="image/jpg"/>
  <Override PartName="/ppt/media/image46.jpg" ContentType="image/jpg"/>
  <Override PartName="/ppt/media/image47.jpg" ContentType="image/jpg"/>
  <Override PartName="/ppt/media/image48.jpg" ContentType="image/jpg"/>
  <Override PartName="/ppt/media/image49.jpg" ContentType="image/jpg"/>
  <Override PartName="/ppt/media/image50.jpg" ContentType="image/jpg"/>
  <Override PartName="/ppt/media/image52.jpg" ContentType="image/jpg"/>
  <Override PartName="/ppt/media/image53.jpg" ContentType="image/jp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60"/>
  </p:notesMasterIdLst>
  <p:sldIdLst>
    <p:sldId id="359" r:id="rId4"/>
    <p:sldId id="257" r:id="rId5"/>
    <p:sldId id="258" r:id="rId6"/>
    <p:sldId id="259" r:id="rId7"/>
    <p:sldId id="335" r:id="rId8"/>
    <p:sldId id="323" r:id="rId9"/>
    <p:sldId id="260" r:id="rId10"/>
    <p:sldId id="313" r:id="rId11"/>
    <p:sldId id="314" r:id="rId12"/>
    <p:sldId id="316" r:id="rId13"/>
    <p:sldId id="319" r:id="rId14"/>
    <p:sldId id="320" r:id="rId15"/>
    <p:sldId id="321" r:id="rId16"/>
    <p:sldId id="322" r:id="rId17"/>
    <p:sldId id="336" r:id="rId18"/>
    <p:sldId id="317" r:id="rId19"/>
    <p:sldId id="332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4" r:id="rId29"/>
    <p:sldId id="337" r:id="rId30"/>
    <p:sldId id="339" r:id="rId31"/>
    <p:sldId id="340" r:id="rId32"/>
    <p:sldId id="343" r:id="rId33"/>
    <p:sldId id="333" r:id="rId34"/>
    <p:sldId id="344" r:id="rId35"/>
    <p:sldId id="342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41" r:id="rId44"/>
    <p:sldId id="352" r:id="rId45"/>
    <p:sldId id="354" r:id="rId46"/>
    <p:sldId id="355" r:id="rId47"/>
    <p:sldId id="356" r:id="rId48"/>
    <p:sldId id="357" r:id="rId49"/>
    <p:sldId id="369" r:id="rId50"/>
    <p:sldId id="360" r:id="rId51"/>
    <p:sldId id="361" r:id="rId52"/>
    <p:sldId id="362" r:id="rId53"/>
    <p:sldId id="363" r:id="rId54"/>
    <p:sldId id="364" r:id="rId55"/>
    <p:sldId id="365" r:id="rId56"/>
    <p:sldId id="366" r:id="rId57"/>
    <p:sldId id="367" r:id="rId58"/>
    <p:sldId id="368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96" autoAdjust="0"/>
  </p:normalViewPr>
  <p:slideViewPr>
    <p:cSldViewPr snapToGrid="0" snapToObjects="1">
      <p:cViewPr varScale="1">
        <p:scale>
          <a:sx n="21" d="100"/>
          <a:sy n="21" d="100"/>
        </p:scale>
        <p:origin x="255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0202E-8D74-4275-A1A9-8526DB37095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E96D4-CFE6-4A69-9D96-A008A1D5F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1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44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595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118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032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603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695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2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838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49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31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8542" y="497373"/>
            <a:ext cx="7714054" cy="692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44" b="0" i="0">
                <a:solidFill>
                  <a:srgbClr val="3D828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3035" y="3840481"/>
            <a:ext cx="6407495" cy="347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9" b="0" i="0">
                <a:solidFill>
                  <a:srgbClr val="2D2D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8" b="0" i="0">
                <a:solidFill>
                  <a:srgbClr val="2F2F2F"/>
                </a:solidFill>
                <a:latin typeface="Calibri"/>
                <a:cs typeface="Calibri"/>
              </a:defRPr>
            </a:lvl1pPr>
          </a:lstStyle>
          <a:p>
            <a:pPr marL="63129">
              <a:lnSpc>
                <a:spcPts val="1785"/>
              </a:lnSpc>
            </a:pPr>
            <a:fld id="{81D60167-4931-47E6-BA6A-407CBD079E47}" type="slidenum">
              <a:rPr lang="en-US" sz="1732" spc="-75" smtClean="0">
                <a:solidFill>
                  <a:srgbClr val="494949"/>
                </a:solidFill>
                <a:latin typeface="Consolas"/>
                <a:cs typeface="Consolas"/>
              </a:rPr>
              <a:pPr marL="63129">
                <a:lnSpc>
                  <a:spcPts val="1785"/>
                </a:lnSpc>
              </a:pPr>
              <a:t>‹#›</a:t>
            </a:fld>
            <a:endParaRPr lang="en-US" sz="1732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418507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811" y="16738"/>
            <a:ext cx="7803964" cy="683905"/>
          </a:xfrm>
        </p:spPr>
        <p:txBody>
          <a:bodyPr lIns="0" tIns="0" rIns="0" bIns="0"/>
          <a:lstStyle>
            <a:lvl1pPr>
              <a:defRPr sz="4444" b="0" i="0">
                <a:solidFill>
                  <a:srgbClr val="3D828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7807" y="1365383"/>
            <a:ext cx="6823567" cy="347659"/>
          </a:xfrm>
        </p:spPr>
        <p:txBody>
          <a:bodyPr lIns="0" tIns="0" rIns="0" bIns="0"/>
          <a:lstStyle>
            <a:lvl1pPr>
              <a:defRPr sz="2259" b="0" i="0">
                <a:solidFill>
                  <a:srgbClr val="2D2D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8" b="0" i="0">
                <a:solidFill>
                  <a:srgbClr val="2F2F2F"/>
                </a:solidFill>
                <a:latin typeface="Calibri"/>
                <a:cs typeface="Calibri"/>
              </a:defRPr>
            </a:lvl1pPr>
          </a:lstStyle>
          <a:p>
            <a:pPr marL="63129">
              <a:lnSpc>
                <a:spcPts val="1785"/>
              </a:lnSpc>
            </a:pPr>
            <a:fld id="{81D60167-4931-47E6-BA6A-407CBD079E47}" type="slidenum">
              <a:rPr lang="en-US" sz="1732" spc="-75" smtClean="0">
                <a:solidFill>
                  <a:srgbClr val="494949"/>
                </a:solidFill>
                <a:latin typeface="Consolas"/>
                <a:cs typeface="Consolas"/>
              </a:rPr>
              <a:pPr marL="63129">
                <a:lnSpc>
                  <a:spcPts val="1785"/>
                </a:lnSpc>
              </a:pPr>
              <a:t>‹#›</a:t>
            </a:fld>
            <a:endParaRPr lang="en-US" sz="1732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92993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811" y="16738"/>
            <a:ext cx="7803964" cy="683905"/>
          </a:xfrm>
        </p:spPr>
        <p:txBody>
          <a:bodyPr lIns="0" tIns="0" rIns="0" bIns="0"/>
          <a:lstStyle>
            <a:lvl1pPr>
              <a:defRPr sz="4444" b="0" i="0">
                <a:solidFill>
                  <a:srgbClr val="3D828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678" y="1577340"/>
            <a:ext cx="398180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4086" y="1577340"/>
            <a:ext cx="398180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8" b="0" i="0">
                <a:solidFill>
                  <a:srgbClr val="2F2F2F"/>
                </a:solidFill>
                <a:latin typeface="Calibri"/>
                <a:cs typeface="Calibri"/>
              </a:defRPr>
            </a:lvl1pPr>
          </a:lstStyle>
          <a:p>
            <a:pPr marL="63129">
              <a:lnSpc>
                <a:spcPts val="1785"/>
              </a:lnSpc>
            </a:pPr>
            <a:fld id="{81D60167-4931-47E6-BA6A-407CBD079E47}" type="slidenum">
              <a:rPr lang="en-US" sz="1732" spc="-75" smtClean="0">
                <a:solidFill>
                  <a:srgbClr val="494949"/>
                </a:solidFill>
                <a:latin typeface="Consolas"/>
                <a:cs typeface="Consolas"/>
              </a:rPr>
              <a:pPr marL="63129">
                <a:lnSpc>
                  <a:spcPts val="1785"/>
                </a:lnSpc>
              </a:pPr>
              <a:t>‹#›</a:t>
            </a:fld>
            <a:endParaRPr lang="en-US" sz="1732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71968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811" y="16738"/>
            <a:ext cx="7803964" cy="683905"/>
          </a:xfrm>
        </p:spPr>
        <p:txBody>
          <a:bodyPr lIns="0" tIns="0" rIns="0" bIns="0"/>
          <a:lstStyle>
            <a:lvl1pPr>
              <a:defRPr sz="4444" b="0" i="0">
                <a:solidFill>
                  <a:srgbClr val="3D828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8" b="0" i="0">
                <a:solidFill>
                  <a:srgbClr val="2F2F2F"/>
                </a:solidFill>
                <a:latin typeface="Calibri"/>
                <a:cs typeface="Calibri"/>
              </a:defRPr>
            </a:lvl1pPr>
          </a:lstStyle>
          <a:p>
            <a:pPr marL="63129">
              <a:lnSpc>
                <a:spcPts val="1785"/>
              </a:lnSpc>
            </a:pPr>
            <a:fld id="{81D60167-4931-47E6-BA6A-407CBD079E47}" type="slidenum">
              <a:rPr lang="en-US" sz="1732" spc="-75" smtClean="0">
                <a:solidFill>
                  <a:srgbClr val="494949"/>
                </a:solidFill>
                <a:latin typeface="Consolas"/>
                <a:cs typeface="Consolas"/>
              </a:rPr>
              <a:pPr marL="63129">
                <a:lnSpc>
                  <a:spcPts val="1785"/>
                </a:lnSpc>
              </a:pPr>
              <a:t>‹#›</a:t>
            </a:fld>
            <a:endParaRPr lang="en-US" sz="1732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527083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8" b="0" i="0">
                <a:solidFill>
                  <a:srgbClr val="2F2F2F"/>
                </a:solidFill>
                <a:latin typeface="Calibri"/>
                <a:cs typeface="Calibri"/>
              </a:defRPr>
            </a:lvl1pPr>
          </a:lstStyle>
          <a:p>
            <a:pPr marL="63129">
              <a:lnSpc>
                <a:spcPts val="1785"/>
              </a:lnSpc>
            </a:pPr>
            <a:fld id="{81D60167-4931-47E6-BA6A-407CBD079E47}" type="slidenum">
              <a:rPr lang="en-US" sz="1732" spc="-75" smtClean="0">
                <a:solidFill>
                  <a:srgbClr val="494949"/>
                </a:solidFill>
                <a:latin typeface="Consolas"/>
                <a:cs typeface="Consolas"/>
              </a:rPr>
              <a:pPr marL="63129">
                <a:lnSpc>
                  <a:spcPts val="1785"/>
                </a:lnSpc>
              </a:pPr>
              <a:t>‹#›</a:t>
            </a:fld>
            <a:endParaRPr lang="en-US" sz="1732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31544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10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</p:sldLayoutIdLst>
  <p:hf sldNum="0" hdr="0" ftr="0" dt="0"/>
  <p:txStyles>
    <p:titleStyle>
      <a:lvl1pPr algn="ctr" defTabSz="857250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8572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857250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spcBef>
          <a:spcPct val="20000"/>
        </a:spcBef>
        <a:buFont typeface="Arial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spcBef>
          <a:spcPct val="20000"/>
        </a:spcBef>
        <a:buFont typeface="Arial" pitchFamily="34" charset="0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811" y="16738"/>
            <a:ext cx="7803964" cy="453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3D828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7807" y="1365383"/>
            <a:ext cx="682356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2D2D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2212" y="6377940"/>
            <a:ext cx="29291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678" y="6377940"/>
            <a:ext cx="21053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0600" y="6397299"/>
            <a:ext cx="39183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8" b="0" i="0">
                <a:solidFill>
                  <a:srgbClr val="2F2F2F"/>
                </a:solidFill>
                <a:latin typeface="Calibri"/>
                <a:cs typeface="Calibri"/>
              </a:defRPr>
            </a:lvl1pPr>
          </a:lstStyle>
          <a:p>
            <a:pPr marL="63129">
              <a:lnSpc>
                <a:spcPts val="1785"/>
              </a:lnSpc>
            </a:pPr>
            <a:fld id="{81D60167-4931-47E6-BA6A-407CBD079E47}" type="slidenum">
              <a:rPr lang="en-US" sz="1732" spc="-75" smtClean="0">
                <a:solidFill>
                  <a:srgbClr val="494949"/>
                </a:solidFill>
                <a:latin typeface="Consolas"/>
                <a:cs typeface="Consolas"/>
              </a:rPr>
              <a:pPr marL="63129">
                <a:lnSpc>
                  <a:spcPts val="1785"/>
                </a:lnSpc>
              </a:pPr>
              <a:t>‹#›</a:t>
            </a:fld>
            <a:endParaRPr lang="en-US" sz="1732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21246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88680">
        <a:defRPr>
          <a:latin typeface="+mn-lt"/>
          <a:ea typeface="+mn-ea"/>
          <a:cs typeface="+mn-cs"/>
        </a:defRPr>
      </a:lvl2pPr>
      <a:lvl3pPr marL="1377361">
        <a:defRPr>
          <a:latin typeface="+mn-lt"/>
          <a:ea typeface="+mn-ea"/>
          <a:cs typeface="+mn-cs"/>
        </a:defRPr>
      </a:lvl3pPr>
      <a:lvl4pPr marL="2066041">
        <a:defRPr>
          <a:latin typeface="+mn-lt"/>
          <a:ea typeface="+mn-ea"/>
          <a:cs typeface="+mn-cs"/>
        </a:defRPr>
      </a:lvl4pPr>
      <a:lvl5pPr marL="2754721">
        <a:defRPr>
          <a:latin typeface="+mn-lt"/>
          <a:ea typeface="+mn-ea"/>
          <a:cs typeface="+mn-cs"/>
        </a:defRPr>
      </a:lvl5pPr>
      <a:lvl6pPr marL="3443402">
        <a:defRPr>
          <a:latin typeface="+mn-lt"/>
          <a:ea typeface="+mn-ea"/>
          <a:cs typeface="+mn-cs"/>
        </a:defRPr>
      </a:lvl6pPr>
      <a:lvl7pPr marL="4132082">
        <a:defRPr>
          <a:latin typeface="+mn-lt"/>
          <a:ea typeface="+mn-ea"/>
          <a:cs typeface="+mn-cs"/>
        </a:defRPr>
      </a:lvl7pPr>
      <a:lvl8pPr marL="4820763">
        <a:defRPr>
          <a:latin typeface="+mn-lt"/>
          <a:ea typeface="+mn-ea"/>
          <a:cs typeface="+mn-cs"/>
        </a:defRPr>
      </a:lvl8pPr>
      <a:lvl9pPr marL="550944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88680">
        <a:defRPr>
          <a:latin typeface="+mn-lt"/>
          <a:ea typeface="+mn-ea"/>
          <a:cs typeface="+mn-cs"/>
        </a:defRPr>
      </a:lvl2pPr>
      <a:lvl3pPr marL="1377361">
        <a:defRPr>
          <a:latin typeface="+mn-lt"/>
          <a:ea typeface="+mn-ea"/>
          <a:cs typeface="+mn-cs"/>
        </a:defRPr>
      </a:lvl3pPr>
      <a:lvl4pPr marL="2066041">
        <a:defRPr>
          <a:latin typeface="+mn-lt"/>
          <a:ea typeface="+mn-ea"/>
          <a:cs typeface="+mn-cs"/>
        </a:defRPr>
      </a:lvl4pPr>
      <a:lvl5pPr marL="2754721">
        <a:defRPr>
          <a:latin typeface="+mn-lt"/>
          <a:ea typeface="+mn-ea"/>
          <a:cs typeface="+mn-cs"/>
        </a:defRPr>
      </a:lvl5pPr>
      <a:lvl6pPr marL="3443402">
        <a:defRPr>
          <a:latin typeface="+mn-lt"/>
          <a:ea typeface="+mn-ea"/>
          <a:cs typeface="+mn-cs"/>
        </a:defRPr>
      </a:lvl6pPr>
      <a:lvl7pPr marL="4132082">
        <a:defRPr>
          <a:latin typeface="+mn-lt"/>
          <a:ea typeface="+mn-ea"/>
          <a:cs typeface="+mn-cs"/>
        </a:defRPr>
      </a:lvl7pPr>
      <a:lvl8pPr marL="4820763">
        <a:defRPr>
          <a:latin typeface="+mn-lt"/>
          <a:ea typeface="+mn-ea"/>
          <a:cs typeface="+mn-cs"/>
        </a:defRPr>
      </a:lvl8pPr>
      <a:lvl9pPr marL="550944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Welcome-to-word-2016-1-638.jpg"/>
          <p:cNvPicPr>
            <a:picLocks noChangeAspect="1"/>
          </p:cNvPicPr>
          <p:nvPr/>
        </p:nvPicPr>
        <p:blipFill rotWithShape="1">
          <a:blip r:embed="rId2"/>
          <a:srcRect b="61704"/>
          <a:stretch/>
        </p:blipFill>
        <p:spPr>
          <a:xfrm>
            <a:off x="0" y="4571"/>
            <a:ext cx="9144000" cy="2626334"/>
          </a:xfrm>
          <a:prstGeom prst="rect">
            <a:avLst/>
          </a:prstGeom>
        </p:spPr>
      </p:pic>
      <p:pic>
        <p:nvPicPr>
          <p:cNvPr id="3" name="Picture 2" descr="01-Welcome-to-word-2016-1-638.jpg"/>
          <p:cNvPicPr>
            <a:picLocks noChangeAspect="1"/>
          </p:cNvPicPr>
          <p:nvPr/>
        </p:nvPicPr>
        <p:blipFill rotWithShape="1">
          <a:blip r:embed="rId2"/>
          <a:srcRect t="62857"/>
          <a:stretch/>
        </p:blipFill>
        <p:spPr>
          <a:xfrm>
            <a:off x="0" y="4315325"/>
            <a:ext cx="9144000" cy="2547245"/>
          </a:xfrm>
          <a:prstGeom prst="rect">
            <a:avLst/>
          </a:prstGeom>
        </p:spPr>
      </p:pic>
      <p:pic>
        <p:nvPicPr>
          <p:cNvPr id="4" name="Picture 3" descr="01-Welcome-to-word-2016-1-638.jpg"/>
          <p:cNvPicPr>
            <a:picLocks noChangeAspect="1"/>
          </p:cNvPicPr>
          <p:nvPr/>
        </p:nvPicPr>
        <p:blipFill rotWithShape="1">
          <a:blip r:embed="rId2"/>
          <a:srcRect t="62857"/>
          <a:stretch/>
        </p:blipFill>
        <p:spPr>
          <a:xfrm>
            <a:off x="0" y="4626715"/>
            <a:ext cx="9144000" cy="23255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84" y="2871536"/>
            <a:ext cx="8999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Microsoft Word 2016 </a:t>
            </a:r>
            <a:endParaRPr lang="en-US" sz="7200" b="1" dirty="0"/>
          </a:p>
        </p:txBody>
      </p:sp>
      <p:pic>
        <p:nvPicPr>
          <p:cNvPr id="1028" name="Picture 4" descr="تحميل برنامج وورد 2016 Word للكمبيوتر عربي كامل مجانًا | بيجاسوف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0"/>
            <a:ext cx="6288505" cy="288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827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651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9418" y="4318532"/>
            <a:ext cx="4189406" cy="23099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5339" y="1"/>
            <a:ext cx="918226" cy="176471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88954" y="2817806"/>
            <a:ext cx="0" cy="1262561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838200"/>
                </a:moveTo>
                <a:lnTo>
                  <a:pt x="0" y="0"/>
                </a:lnTo>
              </a:path>
            </a:pathLst>
          </a:custGeom>
          <a:ln w="9144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pPr defTabSz="1377361"/>
            <a:endParaRPr sz="2711" kern="0">
              <a:solidFill>
                <a:sysClr val="windowText" lastClr="000000"/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2069" y="2817806"/>
            <a:ext cx="7360155" cy="1262561"/>
            <a:chOff x="320040" y="1870710"/>
            <a:chExt cx="4886325" cy="838200"/>
          </a:xfrm>
        </p:grpSpPr>
        <p:sp>
          <p:nvSpPr>
            <p:cNvPr id="6" name="object 6"/>
            <p:cNvSpPr/>
            <p:nvPr/>
          </p:nvSpPr>
          <p:spPr>
            <a:xfrm>
              <a:off x="5201411" y="1870710"/>
              <a:ext cx="0" cy="838200"/>
            </a:xfrm>
            <a:custGeom>
              <a:avLst/>
              <a:gdLst/>
              <a:ahLst/>
              <a:cxnLst/>
              <a:rect l="l" t="t" r="r" b="b"/>
              <a:pathLst>
                <a:path h="838200">
                  <a:moveTo>
                    <a:pt x="0" y="83820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pPr defTabSz="1377361"/>
              <a:endParaRPr sz="271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20040" y="1875282"/>
              <a:ext cx="4886325" cy="0"/>
            </a:xfrm>
            <a:custGeom>
              <a:avLst/>
              <a:gdLst/>
              <a:ahLst/>
              <a:cxnLst/>
              <a:rect l="l" t="t" r="r" b="b"/>
              <a:pathLst>
                <a:path w="4886325">
                  <a:moveTo>
                    <a:pt x="0" y="0"/>
                  </a:moveTo>
                  <a:lnTo>
                    <a:pt x="4885944" y="0"/>
                  </a:lnTo>
                </a:path>
              </a:pathLst>
            </a:custGeom>
            <a:ln w="9144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pPr defTabSz="1377361"/>
              <a:endParaRPr sz="271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20040" y="2704338"/>
              <a:ext cx="4886325" cy="0"/>
            </a:xfrm>
            <a:custGeom>
              <a:avLst/>
              <a:gdLst/>
              <a:ahLst/>
              <a:cxnLst/>
              <a:rect l="l" t="t" r="r" b="b"/>
              <a:pathLst>
                <a:path w="4886325">
                  <a:moveTo>
                    <a:pt x="0" y="0"/>
                  </a:moveTo>
                  <a:lnTo>
                    <a:pt x="4885944" y="0"/>
                  </a:lnTo>
                </a:path>
              </a:pathLst>
            </a:custGeom>
            <a:ln w="9144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pPr defTabSz="1377361"/>
              <a:endParaRPr sz="2711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220992" y="1822106"/>
            <a:ext cx="932573" cy="5035895"/>
            <a:chOff x="5457825" y="1209675"/>
            <a:chExt cx="619125" cy="334327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7825" y="1209675"/>
              <a:ext cx="619125" cy="33432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57825" y="1209675"/>
              <a:ext cx="619125" cy="3343275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81092" y="5193716"/>
            <a:ext cx="1004310" cy="1865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94272" y="3055972"/>
            <a:ext cx="4562435" cy="15782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574" y="3558126"/>
            <a:ext cx="6585402" cy="444766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744382" y="303684"/>
            <a:ext cx="4740341" cy="784270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 marL="19130">
              <a:spcBef>
                <a:spcPts val="151"/>
              </a:spcBef>
            </a:pPr>
            <a:r>
              <a:rPr sz="4971" spc="-211" dirty="0">
                <a:solidFill>
                  <a:srgbClr val="3D8579"/>
                </a:solidFill>
              </a:rPr>
              <a:t>Copy</a:t>
            </a:r>
            <a:r>
              <a:rPr sz="4971" spc="-30" dirty="0">
                <a:solidFill>
                  <a:srgbClr val="3D8579"/>
                </a:solidFill>
              </a:rPr>
              <a:t> </a:t>
            </a:r>
            <a:r>
              <a:rPr sz="4971" spc="-218" dirty="0">
                <a:solidFill>
                  <a:srgbClr val="388985"/>
                </a:solidFill>
              </a:rPr>
              <a:t>and</a:t>
            </a:r>
            <a:r>
              <a:rPr sz="4971" spc="-128" dirty="0">
                <a:solidFill>
                  <a:srgbClr val="388985"/>
                </a:solidFill>
              </a:rPr>
              <a:t> </a:t>
            </a:r>
            <a:r>
              <a:rPr sz="4971" spc="-226" dirty="0">
                <a:solidFill>
                  <a:srgbClr val="36A799"/>
                </a:solidFill>
              </a:rPr>
              <a:t>Paste</a:t>
            </a:r>
            <a:r>
              <a:rPr sz="4971" spc="-30" dirty="0">
                <a:solidFill>
                  <a:srgbClr val="36A799"/>
                </a:solidFill>
              </a:rPr>
              <a:t> </a:t>
            </a:r>
            <a:r>
              <a:rPr sz="4971" spc="-241" dirty="0">
                <a:solidFill>
                  <a:srgbClr val="34908A"/>
                </a:solidFill>
              </a:rPr>
              <a:t>Text</a:t>
            </a:r>
            <a:endParaRPr sz="4971"/>
          </a:p>
        </p:txBody>
      </p:sp>
      <p:sp>
        <p:nvSpPr>
          <p:cNvPr id="16" name="object 16"/>
          <p:cNvSpPr txBox="1"/>
          <p:nvPr/>
        </p:nvSpPr>
        <p:spPr>
          <a:xfrm>
            <a:off x="585330" y="1265619"/>
            <a:ext cx="5415620" cy="1322583"/>
          </a:xfrm>
          <a:prstGeom prst="rect">
            <a:avLst/>
          </a:prstGeom>
        </p:spPr>
        <p:txBody>
          <a:bodyPr vert="horz" wrap="square" lIns="0" tIns="70780" rIns="0" bIns="0" rtlCol="0">
            <a:spAutoFit/>
          </a:bodyPr>
          <a:lstStyle/>
          <a:p>
            <a:pPr marL="28695" defTabSz="1377361">
              <a:spcBef>
                <a:spcPts val="557"/>
              </a:spcBef>
            </a:pPr>
            <a:r>
              <a:rPr sz="2410" kern="0" spc="-45" dirty="0">
                <a:solidFill>
                  <a:srgbClr val="1F1F1F"/>
                </a:solidFill>
                <a:latin typeface="Calibri"/>
                <a:cs typeface="Calibri"/>
              </a:rPr>
              <a:t>To</a:t>
            </a:r>
            <a:r>
              <a:rPr sz="2410" kern="0" spc="-68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241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copy</a:t>
            </a:r>
            <a:r>
              <a:rPr sz="2410" kern="0" spc="-9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1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and</a:t>
            </a:r>
            <a:r>
              <a:rPr sz="2410" kern="0" spc="-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1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paste</a:t>
            </a:r>
            <a:r>
              <a:rPr sz="2410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1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text:</a:t>
            </a:r>
            <a:endParaRPr sz="241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0608" defTabSz="1377361">
              <a:spcBef>
                <a:spcPts val="422"/>
              </a:spcBef>
            </a:pPr>
            <a:r>
              <a:rPr sz="2485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Copying</a:t>
            </a:r>
            <a:r>
              <a:rPr sz="2485" kern="0" spc="-9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85" kern="0" spc="-30" dirty="0">
                <a:solidFill>
                  <a:srgbClr val="131313"/>
                </a:solidFill>
                <a:latin typeface="Calibri"/>
                <a:cs typeface="Calibri"/>
              </a:rPr>
              <a:t>text</a:t>
            </a:r>
            <a:r>
              <a:rPr sz="2485" kern="0" spc="-121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2485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creates</a:t>
            </a:r>
            <a:r>
              <a:rPr sz="2485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85" kern="0" dirty="0">
                <a:solidFill>
                  <a:srgbClr val="1C1C1C"/>
                </a:solidFill>
                <a:latin typeface="Calibri"/>
                <a:cs typeface="Calibri"/>
              </a:rPr>
              <a:t>a</a:t>
            </a:r>
            <a:r>
              <a:rPr sz="2485" kern="0" spc="-105" dirty="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sz="2485" kern="0" spc="-53" dirty="0">
                <a:solidFill>
                  <a:srgbClr val="181818"/>
                </a:solidFill>
                <a:latin typeface="Calibri"/>
                <a:cs typeface="Calibri"/>
              </a:rPr>
              <a:t>duplicate</a:t>
            </a:r>
            <a:r>
              <a:rPr sz="2485" kern="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2485" kern="0" dirty="0">
                <a:solidFill>
                  <a:sysClr val="windowText" lastClr="000000"/>
                </a:solidFill>
                <a:latin typeface="Calibri"/>
                <a:cs typeface="Calibri"/>
              </a:rPr>
              <a:t>of</a:t>
            </a:r>
            <a:r>
              <a:rPr sz="2485" kern="0" spc="-12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85" kern="0" dirty="0">
                <a:solidFill>
                  <a:srgbClr val="0F0F0F"/>
                </a:solidFill>
                <a:latin typeface="Calibri"/>
                <a:cs typeface="Calibri"/>
              </a:rPr>
              <a:t>the</a:t>
            </a:r>
            <a:r>
              <a:rPr sz="2485" kern="0" spc="-23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85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text.</a:t>
            </a:r>
            <a:endParaRPr sz="2485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9130" defTabSz="1377361">
              <a:spcBef>
                <a:spcPts val="520"/>
              </a:spcBef>
            </a:pPr>
            <a:r>
              <a:rPr sz="2485" kern="0" dirty="0">
                <a:solidFill>
                  <a:srgbClr val="1A1A1A"/>
                </a:solidFill>
                <a:latin typeface="Calibri"/>
                <a:cs typeface="Calibri"/>
              </a:rPr>
              <a:t>1.</a:t>
            </a:r>
            <a:r>
              <a:rPr sz="2485" kern="0" spc="512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2485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Sélect</a:t>
            </a:r>
            <a:r>
              <a:rPr sz="2485" kern="0" spc="-13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85" kern="0" dirty="0">
                <a:solidFill>
                  <a:srgbClr val="111111"/>
                </a:solidFill>
                <a:latin typeface="Calibri"/>
                <a:cs typeface="Calibri"/>
              </a:rPr>
              <a:t>the</a:t>
            </a:r>
            <a:r>
              <a:rPr sz="2485" kern="0" spc="8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85" kern="0" spc="-45" dirty="0">
                <a:solidFill>
                  <a:srgbClr val="151515"/>
                </a:solidFill>
                <a:latin typeface="Calibri"/>
                <a:cs typeface="Calibri"/>
              </a:rPr>
              <a:t>text</a:t>
            </a:r>
            <a:r>
              <a:rPr sz="2485" kern="0" spc="-68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2485" kern="0" spc="-53" dirty="0">
                <a:solidFill>
                  <a:srgbClr val="232323"/>
                </a:solidFill>
                <a:latin typeface="Calibri"/>
                <a:cs typeface="Calibri"/>
              </a:rPr>
              <a:t>you</a:t>
            </a:r>
            <a:r>
              <a:rPr sz="2485" kern="0" spc="-18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sz="2485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wish</a:t>
            </a:r>
            <a:r>
              <a:rPr sz="2485" kern="0" spc="-14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85" kern="0" dirty="0">
                <a:solidFill>
                  <a:srgbClr val="1F1F1F"/>
                </a:solidFill>
                <a:latin typeface="Calibri"/>
                <a:cs typeface="Calibri"/>
              </a:rPr>
              <a:t>to</a:t>
            </a:r>
            <a:r>
              <a:rPr sz="2485" kern="0" spc="-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2485" kern="0" spc="-30" dirty="0">
                <a:solidFill>
                  <a:srgbClr val="0A0A0A"/>
                </a:solidFill>
                <a:latin typeface="Calibri"/>
                <a:cs typeface="Calibri"/>
              </a:rPr>
              <a:t>cepy</a:t>
            </a:r>
            <a:endParaRPr sz="2485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2256" y="4196579"/>
            <a:ext cx="3862288" cy="1150925"/>
          </a:xfrm>
          <a:prstGeom prst="rect">
            <a:avLst/>
          </a:prstGeom>
        </p:spPr>
        <p:txBody>
          <a:bodyPr vert="horz" wrap="square" lIns="0" tIns="53563" rIns="0" bIns="0" rtlCol="0">
            <a:spAutoFit/>
          </a:bodyPr>
          <a:lstStyle/>
          <a:p>
            <a:pPr marL="19130" marR="7652" indent="957" defTabSz="1377361">
              <a:lnSpc>
                <a:spcPct val="91100"/>
              </a:lnSpc>
              <a:spcBef>
                <a:spcPts val="422"/>
              </a:spcBef>
            </a:pPr>
            <a:r>
              <a:rPr sz="2561" kern="0" dirty="0">
                <a:solidFill>
                  <a:sysClr val="windowText" lastClr="000000"/>
                </a:solidFill>
                <a:latin typeface="Calibri"/>
                <a:cs typeface="Calibri"/>
              </a:rPr>
              <a:t>2.</a:t>
            </a:r>
            <a:r>
              <a:rPr sz="2561" kern="0" spc="452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561" kern="0" spc="-83" dirty="0">
                <a:solidFill>
                  <a:sysClr val="windowText" lastClr="000000"/>
                </a:solidFill>
                <a:latin typeface="Calibri"/>
                <a:cs typeface="Calibri"/>
              </a:rPr>
              <a:t>Click</a:t>
            </a:r>
            <a:r>
              <a:rPr sz="2561" kern="0" spc="-10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561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the</a:t>
            </a:r>
            <a:r>
              <a:rPr sz="2561" kern="0" spc="-15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561" kern="0" spc="-105" dirty="0">
                <a:solidFill>
                  <a:sysClr val="windowText" lastClr="000000"/>
                </a:solidFill>
                <a:latin typeface="Calibri"/>
                <a:cs typeface="Calibri"/>
              </a:rPr>
              <a:t>Copy</a:t>
            </a:r>
            <a:r>
              <a:rPr sz="2561"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561" kern="0" spc="-136" dirty="0">
                <a:solidFill>
                  <a:sysClr val="windowText" lastClr="000000"/>
                </a:solidFill>
                <a:latin typeface="Calibri"/>
                <a:cs typeface="Calibri"/>
              </a:rPr>
              <a:t>command</a:t>
            </a:r>
            <a:r>
              <a:rPr sz="2561" kern="0" spc="3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561" kern="0" spc="-38" dirty="0">
                <a:solidFill>
                  <a:srgbClr val="0F0F0F"/>
                </a:solidFill>
                <a:latin typeface="Calibri"/>
                <a:cs typeface="Calibri"/>
              </a:rPr>
              <a:t>on </a:t>
            </a:r>
            <a:r>
              <a:rPr sz="2711" kern="0" spc="-128" dirty="0">
                <a:solidFill>
                  <a:srgbClr val="1A1A1A"/>
                </a:solidFill>
                <a:latin typeface="Calibri"/>
                <a:cs typeface="Calibri"/>
              </a:rPr>
              <a:t>the</a:t>
            </a:r>
            <a:r>
              <a:rPr sz="2711" kern="0" spc="-68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2711" kern="0" spc="-211" dirty="0">
                <a:solidFill>
                  <a:srgbClr val="131313"/>
                </a:solidFill>
                <a:latin typeface="Calibri"/>
                <a:cs typeface="Calibri"/>
              </a:rPr>
              <a:t>Heme</a:t>
            </a:r>
            <a:r>
              <a:rPr sz="2711" kern="0" spc="-23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2711" kern="0" spc="-158" dirty="0">
                <a:solidFill>
                  <a:srgbClr val="232323"/>
                </a:solidFill>
                <a:latin typeface="Calibri"/>
                <a:cs typeface="Calibri"/>
              </a:rPr>
              <a:t>tab</a:t>
            </a:r>
            <a:r>
              <a:rPr sz="2711" kern="0" spc="-6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sz="2711" kern="0" spc="-136" dirty="0">
                <a:solidFill>
                  <a:srgbClr val="2D2D2D"/>
                </a:solidFill>
                <a:latin typeface="Calibri"/>
                <a:cs typeface="Calibri"/>
              </a:rPr>
              <a:t>or</a:t>
            </a:r>
            <a:r>
              <a:rPr sz="2711" kern="0" spc="-10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2711" kern="0" spc="-143" dirty="0">
                <a:solidFill>
                  <a:sysClr val="windowText" lastClr="000000"/>
                </a:solidFill>
                <a:latin typeface="Calibri"/>
                <a:cs typeface="Calibri"/>
              </a:rPr>
              <a:t>right</a:t>
            </a:r>
            <a:r>
              <a:rPr sz="2711" kern="0" spc="-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711" kern="0" spc="-15" dirty="0">
                <a:solidFill>
                  <a:srgbClr val="0C0C0C"/>
                </a:solidFill>
                <a:latin typeface="Calibri"/>
                <a:cs typeface="Calibri"/>
              </a:rPr>
              <a:t>click </a:t>
            </a:r>
            <a:r>
              <a:rPr sz="2561" kern="0" spc="-90" dirty="0">
                <a:solidFill>
                  <a:sysClr val="windowText" lastClr="000000"/>
                </a:solidFill>
                <a:latin typeface="Calibri"/>
                <a:cs typeface="Calibri"/>
              </a:rPr>
              <a:t>selected</a:t>
            </a:r>
            <a:r>
              <a:rPr sz="2561" kern="0" spc="-10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561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text</a:t>
            </a:r>
            <a:r>
              <a:rPr sz="2561" kern="0" spc="-26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561" kern="0" spc="-38" dirty="0">
                <a:solidFill>
                  <a:sysClr val="windowText" lastClr="000000"/>
                </a:solidFill>
                <a:latin typeface="Calibri"/>
                <a:cs typeface="Calibri"/>
              </a:rPr>
              <a:t>and</a:t>
            </a:r>
            <a:r>
              <a:rPr sz="2561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561" kern="0" spc="-83" dirty="0">
                <a:solidFill>
                  <a:sysClr val="windowText" lastClr="000000"/>
                </a:solidFill>
                <a:latin typeface="Calibri"/>
                <a:cs typeface="Calibri"/>
              </a:rPr>
              <a:t>click</a:t>
            </a:r>
            <a:r>
              <a:rPr sz="2561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561" kern="0" spc="-15" dirty="0">
                <a:solidFill>
                  <a:srgbClr val="151515"/>
                </a:solidFill>
                <a:latin typeface="Calibri"/>
                <a:cs typeface="Calibri"/>
              </a:rPr>
              <a:t>Copy.</a:t>
            </a:r>
            <a:endParaRPr sz="2561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4349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545" y="2281218"/>
            <a:ext cx="6614096" cy="292684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5339" y="0"/>
            <a:ext cx="918226" cy="6858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517672" y="4078069"/>
            <a:ext cx="445722" cy="0"/>
          </a:xfrm>
          <a:custGeom>
            <a:avLst/>
            <a:gdLst/>
            <a:ahLst/>
            <a:cxnLst/>
            <a:rect l="l" t="t" r="r" b="b"/>
            <a:pathLst>
              <a:path w="295910">
                <a:moveTo>
                  <a:pt x="0" y="0"/>
                </a:moveTo>
                <a:lnTo>
                  <a:pt x="295656" y="0"/>
                </a:lnTo>
              </a:path>
            </a:pathLst>
          </a:custGeom>
          <a:ln w="21336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pPr defTabSz="1377361"/>
            <a:endParaRPr sz="2711" kern="0">
              <a:solidFill>
                <a:sysClr val="windowText" lastClr="000000"/>
              </a:solidFill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5628" y="5538051"/>
            <a:ext cx="200862" cy="1865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628" y="6212373"/>
            <a:ext cx="200862" cy="1865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57139" y="6441929"/>
            <a:ext cx="215209" cy="18651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3999" y="377812"/>
            <a:ext cx="6437146" cy="772600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 marL="19130">
              <a:spcBef>
                <a:spcPts val="151"/>
              </a:spcBef>
            </a:pPr>
            <a:r>
              <a:rPr sz="4895" spc="-188" dirty="0">
                <a:solidFill>
                  <a:srgbClr val="36918A"/>
                </a:solidFill>
              </a:rPr>
              <a:t>Copy</a:t>
            </a:r>
            <a:r>
              <a:rPr sz="4895" spc="-38" dirty="0">
                <a:solidFill>
                  <a:srgbClr val="36918A"/>
                </a:solidFill>
              </a:rPr>
              <a:t> </a:t>
            </a:r>
            <a:r>
              <a:rPr sz="4895" spc="-166" dirty="0">
                <a:solidFill>
                  <a:srgbClr val="3F9085"/>
                </a:solidFill>
              </a:rPr>
              <a:t>and</a:t>
            </a:r>
            <a:r>
              <a:rPr sz="4895" spc="-128" dirty="0">
                <a:solidFill>
                  <a:srgbClr val="3F9085"/>
                </a:solidFill>
              </a:rPr>
              <a:t> </a:t>
            </a:r>
            <a:r>
              <a:rPr sz="4895" spc="-211" dirty="0">
                <a:solidFill>
                  <a:srgbClr val="4D777E"/>
                </a:solidFill>
              </a:rPr>
              <a:t>Paste</a:t>
            </a:r>
            <a:r>
              <a:rPr sz="4895" spc="-75" dirty="0">
                <a:solidFill>
                  <a:srgbClr val="4D777E"/>
                </a:solidFill>
              </a:rPr>
              <a:t> </a:t>
            </a:r>
            <a:r>
              <a:rPr sz="4895" spc="-294" dirty="0">
                <a:solidFill>
                  <a:srgbClr val="48827E"/>
                </a:solidFill>
              </a:rPr>
              <a:t>Text</a:t>
            </a:r>
            <a:r>
              <a:rPr sz="4895" spc="-83" dirty="0">
                <a:solidFill>
                  <a:srgbClr val="48827E"/>
                </a:solidFill>
              </a:rPr>
              <a:t> </a:t>
            </a:r>
            <a:r>
              <a:rPr sz="4895" spc="-121" dirty="0">
                <a:solidFill>
                  <a:srgbClr val="4B878C"/>
                </a:solidFill>
              </a:rPr>
              <a:t>(Cont.)</a:t>
            </a:r>
            <a:endParaRPr sz="4895"/>
          </a:p>
        </p:txBody>
      </p:sp>
      <p:sp>
        <p:nvSpPr>
          <p:cNvPr id="9" name="object 9"/>
          <p:cNvSpPr txBox="1"/>
          <p:nvPr/>
        </p:nvSpPr>
        <p:spPr>
          <a:xfrm>
            <a:off x="596755" y="1346252"/>
            <a:ext cx="7440340" cy="402266"/>
          </a:xfrm>
          <a:prstGeom prst="rect">
            <a:avLst/>
          </a:prstGeom>
        </p:spPr>
        <p:txBody>
          <a:bodyPr vert="horz" wrap="square" lIns="0" tIns="55476" rIns="0" bIns="0" rtlCol="0">
            <a:spAutoFit/>
          </a:bodyPr>
          <a:lstStyle/>
          <a:p>
            <a:pPr marL="25826" marR="7652" indent="-7652" defTabSz="1377361">
              <a:lnSpc>
                <a:spcPts val="2651"/>
              </a:lnSpc>
              <a:spcBef>
                <a:spcPts val="437"/>
              </a:spcBef>
            </a:pPr>
            <a:r>
              <a:rPr sz="2410" kern="0" dirty="0">
                <a:solidFill>
                  <a:srgbClr val="1D1D1D"/>
                </a:solidFill>
                <a:latin typeface="Calibri"/>
                <a:cs typeface="Calibri"/>
              </a:rPr>
              <a:t>3.</a:t>
            </a:r>
            <a:r>
              <a:rPr sz="2410" kern="0" spc="241" dirty="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sz="2410" kern="0" spc="-98" dirty="0">
                <a:solidFill>
                  <a:srgbClr val="131313"/>
                </a:solidFill>
                <a:latin typeface="Calibri"/>
                <a:cs typeface="Calibri"/>
              </a:rPr>
              <a:t>Place</a:t>
            </a:r>
            <a:r>
              <a:rPr sz="2410" kern="0" spc="1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2410" kern="0" spc="-113" dirty="0">
                <a:solidFill>
                  <a:srgbClr val="2F2F2F"/>
                </a:solidFill>
                <a:latin typeface="Calibri"/>
                <a:cs typeface="Calibri"/>
              </a:rPr>
              <a:t>the</a:t>
            </a:r>
            <a:r>
              <a:rPr sz="2410" kern="0" spc="-53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2410" kern="0" spc="-90" dirty="0">
                <a:solidFill>
                  <a:sysClr val="windowText" lastClr="000000"/>
                </a:solidFill>
                <a:latin typeface="Calibri"/>
                <a:cs typeface="Calibri"/>
              </a:rPr>
              <a:t>insertion</a:t>
            </a:r>
            <a:r>
              <a:rPr sz="2410" kern="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10" kern="0" spc="-105" dirty="0">
                <a:solidFill>
                  <a:sysClr val="windowText" lastClr="000000"/>
                </a:solidFill>
                <a:latin typeface="Calibri"/>
                <a:cs typeface="Calibri"/>
              </a:rPr>
              <a:t>point</a:t>
            </a:r>
            <a:r>
              <a:rPr sz="2410" kern="0" spc="2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10" kern="0" spc="-158" dirty="0">
                <a:solidFill>
                  <a:srgbClr val="1A1A1A"/>
                </a:solidFill>
                <a:latin typeface="Calibri"/>
                <a:cs typeface="Calibri"/>
              </a:rPr>
              <a:t>where</a:t>
            </a:r>
            <a:r>
              <a:rPr sz="2410" kern="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2410" kern="0" spc="-60" dirty="0">
                <a:solidFill>
                  <a:srgbClr val="131313"/>
                </a:solidFill>
                <a:latin typeface="Calibri"/>
                <a:cs typeface="Calibri"/>
              </a:rPr>
              <a:t>you </a:t>
            </a:r>
            <a:r>
              <a:rPr sz="2410" kern="0" spc="-121" dirty="0">
                <a:solidFill>
                  <a:srgbClr val="161616"/>
                </a:solidFill>
                <a:latin typeface="Calibri"/>
                <a:cs typeface="Calibri"/>
              </a:rPr>
              <a:t>wish</a:t>
            </a:r>
            <a:r>
              <a:rPr sz="2410" kern="0" spc="-53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410" kern="0" spc="-113" dirty="0">
                <a:solidFill>
                  <a:sysClr val="windowText" lastClr="000000"/>
                </a:solidFill>
                <a:latin typeface="Calibri"/>
                <a:cs typeface="Calibri"/>
              </a:rPr>
              <a:t>the</a:t>
            </a:r>
            <a:r>
              <a:rPr sz="241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10" kern="0" spc="-105" dirty="0">
                <a:solidFill>
                  <a:srgbClr val="131313"/>
                </a:solidFill>
                <a:latin typeface="Calibri"/>
                <a:cs typeface="Calibri"/>
              </a:rPr>
              <a:t>text </a:t>
            </a:r>
            <a:r>
              <a:rPr sz="2410" kern="0" spc="-98" dirty="0">
                <a:solidFill>
                  <a:srgbClr val="1A1A1A"/>
                </a:solidFill>
                <a:latin typeface="Calibri"/>
                <a:cs typeface="Calibri"/>
              </a:rPr>
              <a:t>to</a:t>
            </a:r>
            <a:r>
              <a:rPr sz="2410" kern="0" spc="-8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241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appear.</a:t>
            </a:r>
            <a:endParaRPr sz="241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3999" y="5446049"/>
            <a:ext cx="7522064" cy="1276071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 marL="21043" defTabSz="1377361">
              <a:lnSpc>
                <a:spcPts val="2719"/>
              </a:lnSpc>
              <a:spcBef>
                <a:spcPts val="151"/>
              </a:spcBef>
            </a:pPr>
            <a:r>
              <a:rPr sz="2335" kern="0" spc="-53" dirty="0">
                <a:solidFill>
                  <a:sysClr val="windowText" lastClr="000000"/>
                </a:solidFill>
                <a:latin typeface="Calibri"/>
                <a:cs typeface="Calibri"/>
              </a:rPr>
              <a:t>Click</a:t>
            </a:r>
            <a:r>
              <a:rPr sz="2335" kern="0" spc="-8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30" dirty="0">
                <a:solidFill>
                  <a:srgbClr val="0C0C0C"/>
                </a:solidFill>
                <a:latin typeface="Calibri"/>
                <a:cs typeface="Calibri"/>
              </a:rPr>
              <a:t>the</a:t>
            </a:r>
            <a:r>
              <a:rPr sz="2335" kern="0" spc="-105" dirty="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sz="2335" kern="0" spc="-90" dirty="0">
                <a:solidFill>
                  <a:srgbClr val="212121"/>
                </a:solidFill>
                <a:latin typeface="Calibri"/>
                <a:cs typeface="Calibri"/>
              </a:rPr>
              <a:t>Paste</a:t>
            </a:r>
            <a:r>
              <a:rPr sz="2335" kern="0" spc="-38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335" kern="0" spc="-83" dirty="0">
                <a:solidFill>
                  <a:sysClr val="windowText" lastClr="000000"/>
                </a:solidFill>
                <a:latin typeface="Calibri"/>
                <a:cs typeface="Calibri"/>
              </a:rPr>
              <a:t>command</a:t>
            </a:r>
            <a:r>
              <a:rPr sz="2335" kern="0" spc="3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53" dirty="0">
                <a:solidFill>
                  <a:srgbClr val="111111"/>
                </a:solidFill>
                <a:latin typeface="Calibri"/>
                <a:cs typeface="Calibri"/>
              </a:rPr>
              <a:t>on</a:t>
            </a:r>
            <a:r>
              <a:rPr sz="2335" kern="0" spc="-113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335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the</a:t>
            </a:r>
            <a:r>
              <a:rPr sz="2335" kern="0" spc="-8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Home</a:t>
            </a:r>
            <a:r>
              <a:rPr sz="2335"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38" dirty="0" smtClean="0">
                <a:solidFill>
                  <a:srgbClr val="111111"/>
                </a:solidFill>
                <a:latin typeface="Calibri"/>
                <a:cs typeface="Calibri"/>
              </a:rPr>
              <a:t>tab</a:t>
            </a:r>
            <a:r>
              <a:rPr lang="en-US" sz="2335" kern="0" spc="-38" dirty="0" smtClean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10" kern="0" spc="-68" dirty="0" smtClean="0">
                <a:solidFill>
                  <a:srgbClr val="151515"/>
                </a:solidFill>
                <a:latin typeface="Calibri"/>
                <a:cs typeface="Calibri"/>
              </a:rPr>
              <a:t>or</a:t>
            </a:r>
            <a:r>
              <a:rPr sz="2410" kern="0" spc="-136" dirty="0" smtClean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2410" kern="0" spc="-90" dirty="0">
                <a:solidFill>
                  <a:sysClr val="windowText" lastClr="000000"/>
                </a:solidFill>
                <a:latin typeface="Calibri"/>
                <a:cs typeface="Calibri"/>
              </a:rPr>
              <a:t>right</a:t>
            </a:r>
            <a:r>
              <a:rPr sz="2410" kern="0" spc="-2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10" kern="0" spc="-83" dirty="0">
                <a:solidFill>
                  <a:srgbClr val="131313"/>
                </a:solidFill>
                <a:latin typeface="Calibri"/>
                <a:cs typeface="Calibri"/>
              </a:rPr>
              <a:t>click</a:t>
            </a:r>
            <a:r>
              <a:rPr sz="2410" kern="0" spc="-113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2410" kern="0" spc="-90" dirty="0">
                <a:solidFill>
                  <a:srgbClr val="151515"/>
                </a:solidFill>
                <a:latin typeface="Calibri"/>
                <a:cs typeface="Calibri"/>
              </a:rPr>
              <a:t>and</a:t>
            </a:r>
            <a:r>
              <a:rPr sz="2410" kern="0" spc="-8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2410" kern="0" spc="-83" dirty="0">
                <a:solidFill>
                  <a:srgbClr val="0F0F0F"/>
                </a:solidFill>
                <a:latin typeface="Calibri"/>
                <a:cs typeface="Calibri"/>
              </a:rPr>
              <a:t>click</a:t>
            </a:r>
            <a:r>
              <a:rPr sz="2410" kern="0" spc="-68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1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paste.</a:t>
            </a:r>
            <a:endParaRPr sz="241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9130" defTabSz="1377361">
              <a:lnSpc>
                <a:spcPts val="2425"/>
              </a:lnSpc>
            </a:pPr>
            <a:r>
              <a:rPr sz="2335" kern="0" spc="-38" dirty="0">
                <a:solidFill>
                  <a:srgbClr val="1A1A1A"/>
                </a:solidFill>
                <a:latin typeface="Calibri"/>
                <a:cs typeface="Calibri"/>
              </a:rPr>
              <a:t>Then</a:t>
            </a:r>
            <a:r>
              <a:rPr sz="2335" kern="0" spc="8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2335" kern="0" spc="-83" dirty="0">
                <a:solidFill>
                  <a:srgbClr val="0E0E0E"/>
                </a:solidFill>
                <a:latin typeface="Calibri"/>
                <a:cs typeface="Calibri"/>
              </a:rPr>
              <a:t>the</a:t>
            </a:r>
            <a:r>
              <a:rPr sz="2335" kern="0" spc="-105" dirty="0">
                <a:solidFill>
                  <a:srgbClr val="0E0E0E"/>
                </a:solidFill>
                <a:latin typeface="Calibri"/>
                <a:cs typeface="Calibri"/>
              </a:rPr>
              <a:t> </a:t>
            </a:r>
            <a:r>
              <a:rPr sz="2335" kern="0" spc="-60" dirty="0">
                <a:solidFill>
                  <a:srgbClr val="0C0C0C"/>
                </a:solidFill>
                <a:latin typeface="Calibri"/>
                <a:cs typeface="Calibri"/>
              </a:rPr>
              <a:t>copied</a:t>
            </a:r>
            <a:r>
              <a:rPr sz="2335" kern="0" spc="-75" dirty="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sz="2335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text</a:t>
            </a:r>
            <a:r>
              <a:rPr sz="2335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will</a:t>
            </a:r>
            <a:r>
              <a:rPr sz="2335" kern="0" spc="-18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appear.</a:t>
            </a:r>
            <a:endParaRPr sz="2335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2147344" defTabSz="1377361">
              <a:lnSpc>
                <a:spcPts val="1988"/>
              </a:lnSpc>
            </a:pPr>
            <a:r>
              <a:rPr lang="en-US" sz="1883" kern="0" spc="-60" dirty="0" smtClean="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endParaRPr sz="1883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6325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6378" y="4361573"/>
            <a:ext cx="4117669" cy="22668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8226" y="2553816"/>
            <a:ext cx="6255414" cy="11047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35339" y="0"/>
            <a:ext cx="918226" cy="6858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37620" y="5243930"/>
            <a:ext cx="1047351" cy="17934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47058" y="313249"/>
            <a:ext cx="4334792" cy="737975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 marL="19130">
              <a:spcBef>
                <a:spcPts val="151"/>
              </a:spcBef>
            </a:pPr>
            <a:r>
              <a:rPr sz="4670" dirty="0">
                <a:solidFill>
                  <a:srgbClr val="31827C"/>
                </a:solidFill>
              </a:rPr>
              <a:t>Cut</a:t>
            </a:r>
            <a:r>
              <a:rPr sz="4670" spc="-203" dirty="0">
                <a:solidFill>
                  <a:srgbClr val="31827C"/>
                </a:solidFill>
              </a:rPr>
              <a:t> </a:t>
            </a:r>
            <a:r>
              <a:rPr sz="4670" dirty="0">
                <a:solidFill>
                  <a:srgbClr val="338289"/>
                </a:solidFill>
              </a:rPr>
              <a:t>and</a:t>
            </a:r>
            <a:r>
              <a:rPr sz="4670" spc="-241" dirty="0">
                <a:solidFill>
                  <a:srgbClr val="338289"/>
                </a:solidFill>
              </a:rPr>
              <a:t> </a:t>
            </a:r>
            <a:r>
              <a:rPr sz="4670" spc="-53" dirty="0">
                <a:solidFill>
                  <a:srgbClr val="49827C"/>
                </a:solidFill>
              </a:rPr>
              <a:t>Paste</a:t>
            </a:r>
            <a:r>
              <a:rPr sz="4670" spc="-128" dirty="0">
                <a:solidFill>
                  <a:srgbClr val="49827C"/>
                </a:solidFill>
              </a:rPr>
              <a:t> </a:t>
            </a:r>
            <a:r>
              <a:rPr sz="4670" spc="-158" dirty="0">
                <a:solidFill>
                  <a:srgbClr val="427E7C"/>
                </a:solidFill>
              </a:rPr>
              <a:t>Text</a:t>
            </a:r>
            <a:endParaRPr sz="4670"/>
          </a:p>
        </p:txBody>
      </p:sp>
      <p:sp>
        <p:nvSpPr>
          <p:cNvPr id="7" name="object 7"/>
          <p:cNvSpPr txBox="1"/>
          <p:nvPr/>
        </p:nvSpPr>
        <p:spPr>
          <a:xfrm>
            <a:off x="527130" y="1205172"/>
            <a:ext cx="4213318" cy="413399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 marL="19130" defTabSz="1377361">
              <a:spcBef>
                <a:spcPts val="151"/>
              </a:spcBef>
            </a:pPr>
            <a:r>
              <a:rPr sz="2561" kern="0" dirty="0">
                <a:solidFill>
                  <a:srgbClr val="181818"/>
                </a:solidFill>
                <a:latin typeface="Calibri"/>
                <a:cs typeface="Calibri"/>
              </a:rPr>
              <a:t>1.</a:t>
            </a:r>
            <a:r>
              <a:rPr sz="2561" kern="0" spc="354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2561" kern="0" spc="-60" dirty="0">
                <a:solidFill>
                  <a:srgbClr val="181818"/>
                </a:solidFill>
                <a:latin typeface="Calibri"/>
                <a:cs typeface="Calibri"/>
              </a:rPr>
              <a:t>Select</a:t>
            </a:r>
            <a:r>
              <a:rPr sz="2561" kern="0" spc="-38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2561" kern="0" spc="-90" dirty="0">
                <a:solidFill>
                  <a:sysClr val="windowText" lastClr="000000"/>
                </a:solidFill>
                <a:latin typeface="Calibri"/>
                <a:cs typeface="Calibri"/>
              </a:rPr>
              <a:t>the</a:t>
            </a:r>
            <a:r>
              <a:rPr sz="2561" kern="0" spc="-12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561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text</a:t>
            </a:r>
            <a:r>
              <a:rPr sz="2561" kern="0" spc="-6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561" kern="0" spc="-136" dirty="0">
                <a:solidFill>
                  <a:srgbClr val="0F0F0F"/>
                </a:solidFill>
                <a:latin typeface="Calibri"/>
                <a:cs typeface="Calibri"/>
              </a:rPr>
              <a:t>you</a:t>
            </a:r>
            <a:r>
              <a:rPr sz="2561" kern="0" spc="-83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561" kern="0" spc="-83" dirty="0">
                <a:solidFill>
                  <a:srgbClr val="0C0C0C"/>
                </a:solidFill>
                <a:latin typeface="Calibri"/>
                <a:cs typeface="Calibri"/>
              </a:rPr>
              <a:t>wish</a:t>
            </a:r>
            <a:r>
              <a:rPr sz="2561" kern="0" spc="-30" dirty="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sz="2561" kern="0" spc="-45" dirty="0">
                <a:solidFill>
                  <a:srgbClr val="111111"/>
                </a:solidFill>
                <a:latin typeface="Calibri"/>
                <a:cs typeface="Calibri"/>
              </a:rPr>
              <a:t>to</a:t>
            </a:r>
            <a:r>
              <a:rPr sz="2561" kern="0" spc="-98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561" kern="0" spc="-30" dirty="0">
                <a:solidFill>
                  <a:srgbClr val="0C0C0C"/>
                </a:solidFill>
                <a:latin typeface="Calibri"/>
                <a:cs typeface="Calibri"/>
              </a:rPr>
              <a:t>cut.</a:t>
            </a:r>
            <a:endParaRPr sz="2561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3906" y="3967022"/>
            <a:ext cx="3341003" cy="1504166"/>
          </a:xfrm>
          <a:prstGeom prst="rect">
            <a:avLst/>
          </a:prstGeom>
        </p:spPr>
        <p:txBody>
          <a:bodyPr vert="horz" wrap="square" lIns="0" tIns="23912" rIns="0" bIns="0" rtlCol="0">
            <a:spAutoFit/>
          </a:bodyPr>
          <a:lstStyle/>
          <a:p>
            <a:pPr marL="471555" marR="7652" indent="-453381" defTabSz="1377361">
              <a:lnSpc>
                <a:spcPct val="98500"/>
              </a:lnSpc>
              <a:spcBef>
                <a:spcPts val="188"/>
              </a:spcBef>
              <a:tabLst>
                <a:tab pos="480163" algn="l"/>
              </a:tabLst>
            </a:pPr>
            <a:r>
              <a:rPr sz="2335" kern="0" spc="-38" dirty="0">
                <a:solidFill>
                  <a:srgbClr val="181818"/>
                </a:solidFill>
                <a:latin typeface="Calibri"/>
                <a:cs typeface="Calibri"/>
              </a:rPr>
              <a:t>2.</a:t>
            </a:r>
            <a:r>
              <a:rPr sz="2335" kern="0" dirty="0">
                <a:solidFill>
                  <a:srgbClr val="181818"/>
                </a:solidFill>
                <a:latin typeface="Calibri"/>
                <a:cs typeface="Calibri"/>
              </a:rPr>
              <a:t>		</a:t>
            </a:r>
            <a:r>
              <a:rPr sz="2335" kern="0" dirty="0">
                <a:solidFill>
                  <a:srgbClr val="1D1D1D"/>
                </a:solidFill>
                <a:latin typeface="Calibri"/>
                <a:cs typeface="Calibri"/>
              </a:rPr>
              <a:t>Click</a:t>
            </a:r>
            <a:r>
              <a:rPr sz="2335" kern="0" spc="113" dirty="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sz="2335" kern="0" dirty="0">
                <a:solidFill>
                  <a:sysClr val="windowText" lastClr="000000"/>
                </a:solidFill>
                <a:latin typeface="Calibri"/>
                <a:cs typeface="Calibri"/>
              </a:rPr>
              <a:t>the</a:t>
            </a:r>
            <a:r>
              <a:rPr sz="2335" kern="0" spc="6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dirty="0">
                <a:solidFill>
                  <a:srgbClr val="0C0C0C"/>
                </a:solidFill>
                <a:latin typeface="Calibri"/>
                <a:cs typeface="Calibri"/>
              </a:rPr>
              <a:t>Cut</a:t>
            </a:r>
            <a:r>
              <a:rPr sz="2335" kern="0" spc="-8" dirty="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sz="2335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command </a:t>
            </a:r>
            <a:r>
              <a:rPr sz="2485" kern="0" spc="-75" dirty="0">
                <a:solidFill>
                  <a:srgbClr val="0C0C0C"/>
                </a:solidFill>
                <a:latin typeface="Calibri"/>
                <a:cs typeface="Calibri"/>
              </a:rPr>
              <a:t>on</a:t>
            </a:r>
            <a:r>
              <a:rPr sz="2485" kern="0" spc="-68" dirty="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sz="2485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the</a:t>
            </a:r>
            <a:r>
              <a:rPr sz="2485" kern="0" spc="-12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85" kern="0" spc="-38" dirty="0">
                <a:solidFill>
                  <a:sysClr val="windowText" lastClr="000000"/>
                </a:solidFill>
                <a:latin typeface="Calibri"/>
                <a:cs typeface="Calibri"/>
              </a:rPr>
              <a:t>Home</a:t>
            </a:r>
            <a:r>
              <a:rPr sz="2485" kern="0" spc="-5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85" kern="0" spc="-60" dirty="0">
                <a:solidFill>
                  <a:srgbClr val="131313"/>
                </a:solidFill>
                <a:latin typeface="Calibri"/>
                <a:cs typeface="Calibri"/>
              </a:rPr>
              <a:t>tab</a:t>
            </a:r>
            <a:r>
              <a:rPr sz="2485" kern="0" spc="-83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2485" kern="0" spc="-38" dirty="0">
                <a:solidFill>
                  <a:srgbClr val="0E0E0E"/>
                </a:solidFill>
                <a:latin typeface="Calibri"/>
                <a:cs typeface="Calibri"/>
              </a:rPr>
              <a:t>or </a:t>
            </a:r>
            <a:r>
              <a:rPr sz="2410" kern="0" dirty="0">
                <a:solidFill>
                  <a:srgbClr val="161616"/>
                </a:solidFill>
                <a:latin typeface="Calibri"/>
                <a:cs typeface="Calibri"/>
              </a:rPr>
              <a:t>right</a:t>
            </a:r>
            <a:r>
              <a:rPr sz="2410" kern="0" spc="-23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410" kern="0" dirty="0">
                <a:solidFill>
                  <a:srgbClr val="0F0F0F"/>
                </a:solidFill>
                <a:latin typeface="Calibri"/>
                <a:cs typeface="Calibri"/>
              </a:rPr>
              <a:t>click</a:t>
            </a:r>
            <a:r>
              <a:rPr sz="2410" kern="0" spc="-3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10" kern="0" dirty="0">
                <a:solidFill>
                  <a:sysClr val="windowText" lastClr="000000"/>
                </a:solidFill>
                <a:latin typeface="Calibri"/>
                <a:cs typeface="Calibri"/>
              </a:rPr>
              <a:t>the</a:t>
            </a:r>
            <a:r>
              <a:rPr sz="2410" kern="0" spc="-5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1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sëlected </a:t>
            </a:r>
            <a:r>
              <a:rPr sz="2485" kern="0" spc="-30" dirty="0">
                <a:solidFill>
                  <a:srgbClr val="0C0C0C"/>
                </a:solidFill>
                <a:latin typeface="Calibri"/>
                <a:cs typeface="Calibri"/>
              </a:rPr>
              <a:t>text</a:t>
            </a:r>
            <a:r>
              <a:rPr sz="2485" kern="0" spc="-121" dirty="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sz="2485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and</a:t>
            </a:r>
            <a:r>
              <a:rPr sz="2485" kern="0" spc="-11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85" kern="0" spc="-30" dirty="0">
                <a:solidFill>
                  <a:srgbClr val="1D1D1D"/>
                </a:solidFill>
                <a:latin typeface="Calibri"/>
                <a:cs typeface="Calibri"/>
              </a:rPr>
              <a:t>select</a:t>
            </a:r>
            <a:r>
              <a:rPr sz="2485" kern="0" spc="-23" dirty="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sz="2485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cut.</a:t>
            </a:r>
            <a:endParaRPr sz="2485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464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142" y="1736022"/>
            <a:ext cx="6456276" cy="34863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5339" y="0"/>
            <a:ext cx="918226" cy="6858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57139" y="6470624"/>
            <a:ext cx="215209" cy="1578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56144" y="203253"/>
            <a:ext cx="6053596" cy="784270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 marL="19130">
              <a:spcBef>
                <a:spcPts val="151"/>
              </a:spcBef>
            </a:pPr>
            <a:r>
              <a:rPr sz="4971" spc="-203" dirty="0">
                <a:solidFill>
                  <a:srgbClr val="3F8280"/>
                </a:solidFill>
              </a:rPr>
              <a:t>Cut</a:t>
            </a:r>
            <a:r>
              <a:rPr sz="4971" spc="-181" dirty="0">
                <a:solidFill>
                  <a:srgbClr val="3F8280"/>
                </a:solidFill>
              </a:rPr>
              <a:t> </a:t>
            </a:r>
            <a:r>
              <a:rPr sz="4971" spc="-218" dirty="0">
                <a:solidFill>
                  <a:srgbClr val="2B7770"/>
                </a:solidFill>
              </a:rPr>
              <a:t>and</a:t>
            </a:r>
            <a:r>
              <a:rPr sz="4971" spc="-105" dirty="0">
                <a:solidFill>
                  <a:srgbClr val="2B7770"/>
                </a:solidFill>
              </a:rPr>
              <a:t> </a:t>
            </a:r>
            <a:r>
              <a:rPr sz="4971" spc="-226" dirty="0">
                <a:solidFill>
                  <a:srgbClr val="4B7C79"/>
                </a:solidFill>
              </a:rPr>
              <a:t>Paste</a:t>
            </a:r>
            <a:r>
              <a:rPr sz="4971" spc="-15" dirty="0">
                <a:solidFill>
                  <a:srgbClr val="4B7C79"/>
                </a:solidFill>
              </a:rPr>
              <a:t> </a:t>
            </a:r>
            <a:r>
              <a:rPr sz="4971" spc="-324" dirty="0">
                <a:solidFill>
                  <a:srgbClr val="447575"/>
                </a:solidFill>
              </a:rPr>
              <a:t>Text</a:t>
            </a:r>
            <a:r>
              <a:rPr sz="4971" spc="-53" dirty="0">
                <a:solidFill>
                  <a:srgbClr val="447575"/>
                </a:solidFill>
              </a:rPr>
              <a:t> </a:t>
            </a:r>
            <a:r>
              <a:rPr sz="4971" spc="-166" dirty="0">
                <a:solidFill>
                  <a:srgbClr val="368077"/>
                </a:solidFill>
              </a:rPr>
              <a:t>(Cont.)</a:t>
            </a:r>
            <a:endParaRPr sz="4971"/>
          </a:p>
        </p:txBody>
      </p:sp>
      <p:sp>
        <p:nvSpPr>
          <p:cNvPr id="6" name="object 6"/>
          <p:cNvSpPr txBox="1"/>
          <p:nvPr/>
        </p:nvSpPr>
        <p:spPr>
          <a:xfrm>
            <a:off x="539849" y="1197997"/>
            <a:ext cx="7281723" cy="378646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 marL="19130" defTabSz="1377361">
              <a:spcBef>
                <a:spcPts val="151"/>
              </a:spcBef>
            </a:pPr>
            <a:r>
              <a:rPr sz="2335" kern="0" dirty="0">
                <a:solidFill>
                  <a:srgbClr val="181818"/>
                </a:solidFill>
                <a:latin typeface="Calibri"/>
                <a:cs typeface="Calibri"/>
              </a:rPr>
              <a:t>3.</a:t>
            </a:r>
            <a:r>
              <a:rPr sz="2335" kern="0" spc="3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2335" kern="0" spc="-53" dirty="0">
                <a:solidFill>
                  <a:sysClr val="windowText" lastClr="000000"/>
                </a:solidFill>
                <a:latin typeface="Calibri"/>
                <a:cs typeface="Calibri"/>
              </a:rPr>
              <a:t>Place</a:t>
            </a:r>
            <a:r>
              <a:rPr sz="2335" kern="0" spc="5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83" dirty="0">
                <a:solidFill>
                  <a:sysClr val="windowText" lastClr="000000"/>
                </a:solidFill>
                <a:latin typeface="Calibri"/>
                <a:cs typeface="Calibri"/>
              </a:rPr>
              <a:t>your</a:t>
            </a:r>
            <a:r>
              <a:rPr sz="2335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68" dirty="0">
                <a:solidFill>
                  <a:sysClr val="windowText" lastClr="000000"/>
                </a:solidFill>
                <a:latin typeface="Calibri"/>
                <a:cs typeface="Calibri"/>
              </a:rPr>
              <a:t>insertion</a:t>
            </a:r>
            <a:r>
              <a:rPr sz="2335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38" dirty="0">
                <a:solidFill>
                  <a:srgbClr val="111111"/>
                </a:solidFill>
                <a:latin typeface="Calibri"/>
                <a:cs typeface="Calibri"/>
              </a:rPr>
              <a:t>point</a:t>
            </a:r>
            <a:r>
              <a:rPr sz="2335" kern="0" spc="-6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335" kern="0" spc="-105" dirty="0">
                <a:solidFill>
                  <a:sysClr val="windowText" lastClr="000000"/>
                </a:solidFill>
                <a:latin typeface="Calibri"/>
                <a:cs typeface="Calibri"/>
              </a:rPr>
              <a:t>where</a:t>
            </a:r>
            <a:r>
              <a:rPr sz="2335" kern="0" spc="-2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you</a:t>
            </a:r>
            <a:r>
              <a:rPr sz="2335" kern="0" spc="-5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83" dirty="0">
                <a:solidFill>
                  <a:srgbClr val="0F0F0F"/>
                </a:solidFill>
                <a:latin typeface="Calibri"/>
                <a:cs typeface="Calibri"/>
              </a:rPr>
              <a:t>wish</a:t>
            </a:r>
            <a:r>
              <a:rPr sz="2335" kern="0" spc="-68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335" kern="0" spc="-60" dirty="0">
                <a:solidFill>
                  <a:srgbClr val="131313"/>
                </a:solidFill>
                <a:latin typeface="Calibri"/>
                <a:cs typeface="Calibri"/>
              </a:rPr>
              <a:t>the</a:t>
            </a:r>
            <a:r>
              <a:rPr sz="2335" kern="0" spc="-7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2335" kern="0" spc="-83" dirty="0">
                <a:solidFill>
                  <a:srgbClr val="0F0F0F"/>
                </a:solidFill>
                <a:latin typeface="Calibri"/>
                <a:cs typeface="Calibri"/>
              </a:rPr>
              <a:t>text</a:t>
            </a:r>
            <a:r>
              <a:rPr sz="2335" kern="0" spc="-4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335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to</a:t>
            </a:r>
            <a:r>
              <a:rPr sz="2335" kern="0" spc="-6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38" dirty="0">
                <a:solidFill>
                  <a:sysClr val="windowText" lastClr="000000"/>
                </a:solidFill>
                <a:latin typeface="Calibri"/>
                <a:cs typeface="Calibri"/>
              </a:rPr>
              <a:t>appear.</a:t>
            </a:r>
            <a:endParaRPr sz="2335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957" y="5330014"/>
            <a:ext cx="7688381" cy="1354046"/>
          </a:xfrm>
          <a:prstGeom prst="rect">
            <a:avLst/>
          </a:prstGeom>
        </p:spPr>
        <p:txBody>
          <a:bodyPr vert="horz" wrap="square" lIns="0" tIns="50694" rIns="0" bIns="0" rtlCol="0">
            <a:spAutoFit/>
          </a:bodyPr>
          <a:lstStyle/>
          <a:p>
            <a:pPr marL="19130" marR="7652" defTabSz="1377361">
              <a:lnSpc>
                <a:spcPts val="2606"/>
              </a:lnSpc>
              <a:spcBef>
                <a:spcPts val="399"/>
              </a:spcBef>
            </a:pPr>
            <a:r>
              <a:rPr sz="2335" kern="0" dirty="0">
                <a:solidFill>
                  <a:srgbClr val="282828"/>
                </a:solidFill>
                <a:latin typeface="Calibri"/>
                <a:cs typeface="Calibri"/>
              </a:rPr>
              <a:t>4.</a:t>
            </a:r>
            <a:r>
              <a:rPr sz="2335" kern="0" spc="271" dirty="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sz="2335" kern="0" spc="-53" dirty="0">
                <a:solidFill>
                  <a:srgbClr val="161616"/>
                </a:solidFill>
                <a:latin typeface="Calibri"/>
                <a:cs typeface="Calibri"/>
              </a:rPr>
              <a:t>Click</a:t>
            </a:r>
            <a:r>
              <a:rPr sz="2335" kern="0" spc="15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335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the</a:t>
            </a:r>
            <a:r>
              <a:rPr sz="2335" kern="0" spc="-8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90" dirty="0">
                <a:solidFill>
                  <a:sysClr val="windowText" lastClr="000000"/>
                </a:solidFill>
                <a:latin typeface="Calibri"/>
                <a:cs typeface="Calibri"/>
              </a:rPr>
              <a:t>Paste</a:t>
            </a:r>
            <a:r>
              <a:rPr sz="2335" kern="0" spc="-5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83" dirty="0">
                <a:solidFill>
                  <a:srgbClr val="0C0C0C"/>
                </a:solidFill>
                <a:latin typeface="Calibri"/>
                <a:cs typeface="Calibri"/>
              </a:rPr>
              <a:t>command</a:t>
            </a:r>
            <a:r>
              <a:rPr sz="2335" kern="0" spc="75" dirty="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sz="2335" kern="0" spc="-53" dirty="0">
                <a:solidFill>
                  <a:srgbClr val="262626"/>
                </a:solidFill>
                <a:latin typeface="Calibri"/>
                <a:cs typeface="Calibri"/>
              </a:rPr>
              <a:t>on</a:t>
            </a:r>
            <a:r>
              <a:rPr sz="2335" kern="0" spc="-113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335" kern="0" spc="-75" dirty="0">
                <a:solidFill>
                  <a:srgbClr val="262626"/>
                </a:solidFill>
                <a:latin typeface="Calibri"/>
                <a:cs typeface="Calibri"/>
              </a:rPr>
              <a:t>the</a:t>
            </a:r>
            <a:r>
              <a:rPr sz="2335" kern="0" spc="-83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335" kern="0" spc="-75" dirty="0">
                <a:solidFill>
                  <a:srgbClr val="0F0F0F"/>
                </a:solidFill>
                <a:latin typeface="Calibri"/>
                <a:cs typeface="Calibri"/>
              </a:rPr>
              <a:t>Home</a:t>
            </a:r>
            <a:r>
              <a:rPr sz="2335" kern="0" spc="-1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335" kern="0" spc="-45" dirty="0">
                <a:solidFill>
                  <a:srgbClr val="0F0F0F"/>
                </a:solidFill>
                <a:latin typeface="Calibri"/>
                <a:cs typeface="Calibri"/>
              </a:rPr>
              <a:t>tab</a:t>
            </a:r>
            <a:r>
              <a:rPr sz="2335" kern="0" spc="-128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335" kern="0" spc="-38" dirty="0">
                <a:solidFill>
                  <a:srgbClr val="0F0F0F"/>
                </a:solidFill>
                <a:latin typeface="Calibri"/>
                <a:cs typeface="Calibri"/>
              </a:rPr>
              <a:t>or </a:t>
            </a:r>
            <a:r>
              <a:rPr sz="2335" kern="0" spc="-83" dirty="0">
                <a:solidFill>
                  <a:sysClr val="windowText" lastClr="000000"/>
                </a:solidFill>
                <a:latin typeface="Calibri"/>
                <a:cs typeface="Calibri"/>
              </a:rPr>
              <a:t>right</a:t>
            </a:r>
            <a:r>
              <a:rPr sz="2335" kern="0" spc="-5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38" dirty="0">
                <a:solidFill>
                  <a:srgbClr val="0C0C0C"/>
                </a:solidFill>
                <a:latin typeface="Calibri"/>
                <a:cs typeface="Calibri"/>
              </a:rPr>
              <a:t>click</a:t>
            </a:r>
            <a:r>
              <a:rPr sz="2335" kern="0" spc="-60" dirty="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sz="2335" kern="0" spc="-68" dirty="0">
                <a:solidFill>
                  <a:srgbClr val="111111"/>
                </a:solidFill>
                <a:latin typeface="Calibri"/>
                <a:cs typeface="Calibri"/>
              </a:rPr>
              <a:t>and</a:t>
            </a:r>
            <a:r>
              <a:rPr sz="2335" kern="0" spc="-4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335" kern="0" spc="-60" dirty="0">
                <a:solidFill>
                  <a:srgbClr val="131313"/>
                </a:solidFill>
                <a:latin typeface="Calibri"/>
                <a:cs typeface="Calibri"/>
              </a:rPr>
              <a:t>select</a:t>
            </a:r>
            <a:r>
              <a:rPr sz="2335" kern="0" spc="-10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2335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paste</a:t>
            </a:r>
            <a:r>
              <a:rPr sz="2335" kern="0" spc="-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38" dirty="0">
                <a:solidFill>
                  <a:srgbClr val="1F1F1F"/>
                </a:solidFill>
                <a:latin typeface="Calibri"/>
                <a:cs typeface="Calibri"/>
              </a:rPr>
              <a:t>and</a:t>
            </a:r>
            <a:r>
              <a:rPr sz="2335" kern="0" spc="8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2335" kern="0" spc="-60" dirty="0">
                <a:solidFill>
                  <a:srgbClr val="1A1A1A"/>
                </a:solidFill>
                <a:latin typeface="Calibri"/>
                <a:cs typeface="Calibri"/>
              </a:rPr>
              <a:t>the</a:t>
            </a:r>
            <a:r>
              <a:rPr sz="2335" kern="0" spc="-53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2335" kern="0" spc="-90" dirty="0">
                <a:solidFill>
                  <a:srgbClr val="0E0E0E"/>
                </a:solidFill>
                <a:latin typeface="Calibri"/>
                <a:cs typeface="Calibri"/>
              </a:rPr>
              <a:t>text</a:t>
            </a:r>
            <a:r>
              <a:rPr sz="2335" kern="0" spc="-45" dirty="0">
                <a:solidFill>
                  <a:srgbClr val="0E0E0E"/>
                </a:solidFill>
                <a:latin typeface="Calibri"/>
                <a:cs typeface="Calibri"/>
              </a:rPr>
              <a:t> </a:t>
            </a:r>
            <a:r>
              <a:rPr sz="2335" kern="0" spc="-45" dirty="0">
                <a:solidFill>
                  <a:srgbClr val="1C1C1C"/>
                </a:solidFill>
                <a:latin typeface="Calibri"/>
                <a:cs typeface="Calibri"/>
              </a:rPr>
              <a:t>will</a:t>
            </a:r>
            <a:r>
              <a:rPr sz="2335" kern="0" spc="-83" dirty="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sz="2335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appear.</a:t>
            </a:r>
            <a:endParaRPr sz="2335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2669593" defTabSz="1377361">
              <a:spcBef>
                <a:spcPts val="2674"/>
              </a:spcBef>
            </a:pPr>
            <a:r>
              <a:rPr lang="en-US" sz="1883" kern="0" spc="-60" dirty="0" smtClean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endParaRPr sz="1883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204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Word-2016-module-3-ppt-presentation-6-638.jpg"/>
          <p:cNvPicPr>
            <a:picLocks noChangeAspect="1"/>
          </p:cNvPicPr>
          <p:nvPr/>
        </p:nvPicPr>
        <p:blipFill rotWithShape="1">
          <a:blip r:embed="rId2"/>
          <a:srcRect t="46600" b="40712"/>
          <a:stretch/>
        </p:blipFill>
        <p:spPr>
          <a:xfrm>
            <a:off x="0" y="5825613"/>
            <a:ext cx="9144000" cy="870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8" y="0"/>
            <a:ext cx="9033387" cy="5456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71" y="5368349"/>
            <a:ext cx="8244347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98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357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Microsoft-word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17"/>
            <a:ext cx="9144000" cy="677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81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0864" y="2877352"/>
            <a:ext cx="6627974" cy="32776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5339" y="0"/>
            <a:ext cx="918226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95781" y="456722"/>
            <a:ext cx="4833121" cy="737975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 marL="19130">
              <a:spcBef>
                <a:spcPts val="151"/>
              </a:spcBef>
            </a:pPr>
            <a:r>
              <a:rPr sz="4670" dirty="0">
                <a:solidFill>
                  <a:srgbClr val="3A8583"/>
                </a:solidFill>
              </a:rPr>
              <a:t>How</a:t>
            </a:r>
            <a:r>
              <a:rPr sz="4670" spc="-151" dirty="0">
                <a:solidFill>
                  <a:srgbClr val="3A8583"/>
                </a:solidFill>
              </a:rPr>
              <a:t> </a:t>
            </a:r>
            <a:r>
              <a:rPr sz="4670" dirty="0">
                <a:solidFill>
                  <a:srgbClr val="418080"/>
                </a:solidFill>
              </a:rPr>
              <a:t>to</a:t>
            </a:r>
            <a:r>
              <a:rPr sz="4670" spc="-249" dirty="0">
                <a:solidFill>
                  <a:srgbClr val="418080"/>
                </a:solidFill>
              </a:rPr>
              <a:t> </a:t>
            </a:r>
            <a:r>
              <a:rPr sz="4670" spc="-38" dirty="0">
                <a:solidFill>
                  <a:srgbClr val="347972"/>
                </a:solidFill>
              </a:rPr>
              <a:t>Change</a:t>
            </a:r>
            <a:r>
              <a:rPr sz="4670" spc="-128" dirty="0">
                <a:solidFill>
                  <a:srgbClr val="347972"/>
                </a:solidFill>
              </a:rPr>
              <a:t> </a:t>
            </a:r>
            <a:r>
              <a:rPr sz="4670" spc="-38" dirty="0">
                <a:solidFill>
                  <a:srgbClr val="367774"/>
                </a:solidFill>
              </a:rPr>
              <a:t>Font</a:t>
            </a:r>
            <a:endParaRPr sz="467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07" defTabSz="1377361">
              <a:lnSpc>
                <a:spcPts val="1785"/>
              </a:lnSpc>
            </a:pPr>
            <a:fld id="{81D60167-4931-47E6-BA6A-407CBD079E47}" type="slidenum">
              <a:rPr sz="1732" kern="0" spc="-38" dirty="0">
                <a:solidFill>
                  <a:srgbClr val="545454"/>
                </a:solidFill>
                <a:latin typeface="Consolas"/>
                <a:cs typeface="Consolas"/>
              </a:rPr>
              <a:pPr marL="74607" defTabSz="1377361">
                <a:lnSpc>
                  <a:spcPts val="1785"/>
                </a:lnSpc>
              </a:pPr>
              <a:t>18</a:t>
            </a:fld>
            <a:endParaRPr sz="1732" kern="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566" y="1430562"/>
            <a:ext cx="8443886" cy="1210925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 marL="21043" defTabSz="1377361">
              <a:lnSpc>
                <a:spcPts val="2877"/>
              </a:lnSpc>
              <a:spcBef>
                <a:spcPts val="151"/>
              </a:spcBef>
            </a:pPr>
            <a:r>
              <a:rPr sz="2410" kern="0" spc="-38" dirty="0">
                <a:solidFill>
                  <a:sysClr val="windowText" lastClr="000000"/>
                </a:solidFill>
                <a:latin typeface="Calibri"/>
                <a:cs typeface="Calibri"/>
              </a:rPr>
              <a:t>Word</a:t>
            </a:r>
            <a:r>
              <a:rPr sz="241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10" kern="0" dirty="0">
                <a:solidFill>
                  <a:sysClr val="windowText" lastClr="000000"/>
                </a:solidFill>
                <a:latin typeface="Calibri"/>
                <a:cs typeface="Calibri"/>
              </a:rPr>
              <a:t>2016</a:t>
            </a:r>
            <a:r>
              <a:rPr sz="2410" kern="0" spc="-9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1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provides</a:t>
            </a:r>
            <a:r>
              <a:rPr sz="2410" kern="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10" kern="0" dirty="0">
                <a:solidFill>
                  <a:srgbClr val="232323"/>
                </a:solidFill>
                <a:latin typeface="Calibri"/>
                <a:cs typeface="Calibri"/>
              </a:rPr>
              <a:t>a</a:t>
            </a:r>
            <a:r>
              <a:rPr sz="2410" kern="0" spc="-10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sz="2410" kern="0" spc="-38" dirty="0">
                <a:solidFill>
                  <a:srgbClr val="0E0E0E"/>
                </a:solidFill>
                <a:latin typeface="Calibri"/>
                <a:cs typeface="Calibri"/>
              </a:rPr>
              <a:t>variety</a:t>
            </a:r>
            <a:r>
              <a:rPr sz="2410" kern="0" spc="45" dirty="0">
                <a:solidFill>
                  <a:srgbClr val="0E0E0E"/>
                </a:solidFill>
                <a:latin typeface="Calibri"/>
                <a:cs typeface="Calibri"/>
              </a:rPr>
              <a:t> </a:t>
            </a:r>
            <a:r>
              <a:rPr sz="2410" kern="0" dirty="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sz="2410" kern="0" spc="-68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10" kern="0" dirty="0">
                <a:solidFill>
                  <a:srgbClr val="1A1A1A"/>
                </a:solidFill>
                <a:latin typeface="Calibri"/>
                <a:cs typeface="Calibri"/>
              </a:rPr>
              <a:t>other</a:t>
            </a:r>
            <a:r>
              <a:rPr sz="2410" kern="0" spc="8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2410" kern="0" spc="-15" dirty="0" smtClean="0">
                <a:solidFill>
                  <a:sysClr val="windowText" lastClr="000000"/>
                </a:solidFill>
                <a:latin typeface="Calibri"/>
                <a:cs typeface="Calibri"/>
              </a:rPr>
              <a:t>fonts</a:t>
            </a:r>
            <a:r>
              <a:rPr lang="en-US" sz="2410" kern="0" spc="-15" dirty="0" smtClean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85" kern="0" spc="-60" dirty="0" smtClean="0">
                <a:solidFill>
                  <a:sysClr val="windowText" lastClr="000000"/>
                </a:solidFill>
                <a:latin typeface="Calibri"/>
                <a:cs typeface="Calibri"/>
              </a:rPr>
              <a:t>you</a:t>
            </a:r>
            <a:r>
              <a:rPr sz="2485" kern="0" spc="-83" dirty="0" smtClean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85" kern="0" spc="-60" dirty="0">
                <a:solidFill>
                  <a:srgbClr val="181818"/>
                </a:solidFill>
                <a:latin typeface="Calibri"/>
                <a:cs typeface="Calibri"/>
              </a:rPr>
              <a:t>can</a:t>
            </a:r>
            <a:r>
              <a:rPr sz="2485" kern="0" spc="-83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2485" kern="0" spc="-15" dirty="0">
                <a:solidFill>
                  <a:srgbClr val="2A2A2A"/>
                </a:solidFill>
                <a:latin typeface="Calibri"/>
                <a:cs typeface="Calibri"/>
              </a:rPr>
              <a:t>use</a:t>
            </a:r>
            <a:r>
              <a:rPr sz="2485" kern="0" spc="-128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2485" kern="0" spc="-75" dirty="0" smtClean="0">
                <a:solidFill>
                  <a:srgbClr val="0A0A0A"/>
                </a:solidFill>
                <a:latin typeface="Calibri"/>
                <a:cs typeface="Calibri"/>
              </a:rPr>
              <a:t>to</a:t>
            </a:r>
            <a:r>
              <a:rPr lang="en-US" sz="2485" kern="0" spc="-75" dirty="0" smtClean="0">
                <a:solidFill>
                  <a:srgbClr val="0A0A0A"/>
                </a:solidFill>
                <a:latin typeface="Calibri"/>
                <a:cs typeface="Calibri"/>
              </a:rPr>
              <a:t>   </a:t>
            </a:r>
            <a:r>
              <a:rPr sz="2485" kern="0" spc="-60" dirty="0" smtClean="0">
                <a:solidFill>
                  <a:srgbClr val="0A0A0A"/>
                </a:solidFill>
                <a:latin typeface="Calibri"/>
                <a:cs typeface="Calibri"/>
              </a:rPr>
              <a:t>customize</a:t>
            </a:r>
            <a:r>
              <a:rPr sz="2485" kern="0" spc="15" dirty="0" smtClean="0">
                <a:solidFill>
                  <a:srgbClr val="0A0A0A"/>
                </a:solidFill>
                <a:latin typeface="Calibri"/>
                <a:cs typeface="Calibri"/>
              </a:rPr>
              <a:t> </a:t>
            </a:r>
            <a:r>
              <a:rPr sz="2485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text</a:t>
            </a:r>
            <a:r>
              <a:rPr sz="2485" kern="0" spc="-10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85" kern="0" dirty="0">
                <a:solidFill>
                  <a:srgbClr val="131313"/>
                </a:solidFill>
                <a:latin typeface="Calibri"/>
                <a:cs typeface="Calibri"/>
              </a:rPr>
              <a:t>and</a:t>
            </a:r>
            <a:r>
              <a:rPr sz="2485" kern="0" spc="-4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2485" kern="0" spc="-15" dirty="0">
                <a:solidFill>
                  <a:srgbClr val="0C0C0C"/>
                </a:solidFill>
                <a:latin typeface="Calibri"/>
                <a:cs typeface="Calibri"/>
              </a:rPr>
              <a:t>titles.</a:t>
            </a:r>
            <a:endParaRPr sz="2485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9130" defTabSz="1377361">
              <a:spcBef>
                <a:spcPts val="482"/>
              </a:spcBef>
            </a:pPr>
            <a:r>
              <a:rPr sz="2410" kern="0" dirty="0">
                <a:solidFill>
                  <a:srgbClr val="0F0F0F"/>
                </a:solidFill>
                <a:latin typeface="Calibri"/>
                <a:cs typeface="Calibri"/>
              </a:rPr>
              <a:t>1.</a:t>
            </a:r>
            <a:r>
              <a:rPr sz="2410" kern="0" spc="316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1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Select</a:t>
            </a:r>
            <a:r>
              <a:rPr sz="2410" kern="0" spc="-2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10" kern="0" dirty="0">
                <a:solidFill>
                  <a:srgbClr val="242424"/>
                </a:solidFill>
                <a:latin typeface="Calibri"/>
                <a:cs typeface="Calibri"/>
              </a:rPr>
              <a:t>the</a:t>
            </a:r>
            <a:r>
              <a:rPr sz="2410" kern="0" spc="-8" dirty="0">
                <a:solidFill>
                  <a:srgbClr val="242424"/>
                </a:solidFill>
                <a:latin typeface="Calibri"/>
                <a:cs typeface="Calibri"/>
              </a:rPr>
              <a:t> </a:t>
            </a:r>
            <a:r>
              <a:rPr sz="2410" kern="0" spc="-15" dirty="0">
                <a:solidFill>
                  <a:srgbClr val="1C1C1C"/>
                </a:solidFill>
                <a:latin typeface="Calibri"/>
                <a:cs typeface="Calibri"/>
              </a:rPr>
              <a:t>text</a:t>
            </a:r>
            <a:r>
              <a:rPr sz="2410" kern="0" spc="-53" dirty="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sz="2410" kern="0" dirty="0">
                <a:solidFill>
                  <a:srgbClr val="242424"/>
                </a:solidFill>
                <a:latin typeface="Calibri"/>
                <a:cs typeface="Calibri"/>
              </a:rPr>
              <a:t>you</a:t>
            </a:r>
            <a:r>
              <a:rPr sz="2410" kern="0" spc="-53" dirty="0">
                <a:solidFill>
                  <a:srgbClr val="242424"/>
                </a:solidFill>
                <a:latin typeface="Calibri"/>
                <a:cs typeface="Calibri"/>
              </a:rPr>
              <a:t> </a:t>
            </a:r>
            <a:r>
              <a:rPr sz="2410" kern="0" dirty="0">
                <a:solidFill>
                  <a:sysClr val="windowText" lastClr="000000"/>
                </a:solidFill>
                <a:latin typeface="Calibri"/>
                <a:cs typeface="Calibri"/>
              </a:rPr>
              <a:t>wish</a:t>
            </a:r>
            <a:r>
              <a:rPr sz="2410"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10" kern="0" dirty="0">
                <a:solidFill>
                  <a:srgbClr val="1F1F1F"/>
                </a:solidFill>
                <a:latin typeface="Calibri"/>
                <a:cs typeface="Calibri"/>
              </a:rPr>
              <a:t>to</a:t>
            </a:r>
            <a:r>
              <a:rPr sz="2410" kern="0" spc="-68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2410" kern="0" spc="-15" dirty="0">
                <a:solidFill>
                  <a:srgbClr val="0C0C0C"/>
                </a:solidFill>
                <a:latin typeface="Calibri"/>
                <a:cs typeface="Calibri"/>
              </a:rPr>
              <a:t>change.</a:t>
            </a:r>
            <a:endParaRPr sz="241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6284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670" y="2998582"/>
            <a:ext cx="3629862" cy="299858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5339" y="0"/>
            <a:ext cx="918226" cy="6858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58826" y="4337471"/>
            <a:ext cx="0" cy="1736021"/>
          </a:xfrm>
          <a:custGeom>
            <a:avLst/>
            <a:gdLst/>
            <a:ahLst/>
            <a:cxnLst/>
            <a:rect l="l" t="t" r="r" b="b"/>
            <a:pathLst>
              <a:path h="1152525">
                <a:moveTo>
                  <a:pt x="0" y="1152144"/>
                </a:moveTo>
                <a:lnTo>
                  <a:pt x="0" y="0"/>
                </a:lnTo>
              </a:path>
            </a:pathLst>
          </a:custGeom>
          <a:ln w="9144">
            <a:solidFill>
              <a:srgbClr val="676B6B"/>
            </a:solidFill>
          </a:ln>
        </p:spPr>
        <p:txBody>
          <a:bodyPr wrap="square" lIns="0" tIns="0" rIns="0" bIns="0" rtlCol="0"/>
          <a:lstStyle/>
          <a:p>
            <a:pPr defTabSz="1377361"/>
            <a:endParaRPr sz="2711" kern="0">
              <a:solidFill>
                <a:sysClr val="windowText" lastClr="000000"/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51940" y="2987676"/>
            <a:ext cx="3672904" cy="3085622"/>
            <a:chOff x="432816" y="1983485"/>
            <a:chExt cx="2438400" cy="2048510"/>
          </a:xfrm>
        </p:grpSpPr>
        <p:sp>
          <p:nvSpPr>
            <p:cNvPr id="6" name="object 6"/>
            <p:cNvSpPr/>
            <p:nvPr/>
          </p:nvSpPr>
          <p:spPr>
            <a:xfrm>
              <a:off x="2866644" y="1983485"/>
              <a:ext cx="0" cy="2048510"/>
            </a:xfrm>
            <a:custGeom>
              <a:avLst/>
              <a:gdLst/>
              <a:ahLst/>
              <a:cxnLst/>
              <a:rect l="l" t="t" r="r" b="b"/>
              <a:pathLst>
                <a:path h="2048510">
                  <a:moveTo>
                    <a:pt x="0" y="2048256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676B6B"/>
              </a:solidFill>
            </a:ln>
          </p:spPr>
          <p:txBody>
            <a:bodyPr wrap="square" lIns="0" tIns="0" rIns="0" bIns="0" rtlCol="0"/>
            <a:lstStyle/>
            <a:p>
              <a:pPr defTabSz="1377361"/>
              <a:endParaRPr sz="271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32816" y="1988057"/>
              <a:ext cx="2438400" cy="0"/>
            </a:xfrm>
            <a:custGeom>
              <a:avLst/>
              <a:gdLst/>
              <a:ahLst/>
              <a:cxnLst/>
              <a:rect l="l" t="t" r="r" b="b"/>
              <a:pathLst>
                <a:path w="2438400">
                  <a:moveTo>
                    <a:pt x="0" y="0"/>
                  </a:moveTo>
                  <a:lnTo>
                    <a:pt x="2438400" y="0"/>
                  </a:lnTo>
                </a:path>
              </a:pathLst>
            </a:custGeom>
            <a:ln w="9144">
              <a:solidFill>
                <a:srgbClr val="676B6B"/>
              </a:solidFill>
            </a:ln>
          </p:spPr>
          <p:txBody>
            <a:bodyPr wrap="square" lIns="0" tIns="0" rIns="0" bIns="0" rtlCol="0"/>
            <a:lstStyle/>
            <a:p>
              <a:pPr defTabSz="1377361"/>
              <a:endParaRPr sz="271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32816" y="4027169"/>
              <a:ext cx="2438400" cy="0"/>
            </a:xfrm>
            <a:custGeom>
              <a:avLst/>
              <a:gdLst/>
              <a:ahLst/>
              <a:cxnLst/>
              <a:rect l="l" t="t" r="r" b="b"/>
              <a:pathLst>
                <a:path w="2438400">
                  <a:moveTo>
                    <a:pt x="0" y="0"/>
                  </a:moveTo>
                  <a:lnTo>
                    <a:pt x="2438400" y="0"/>
                  </a:lnTo>
                </a:path>
              </a:pathLst>
            </a:custGeom>
            <a:ln w="9144">
              <a:solidFill>
                <a:srgbClr val="676B6B"/>
              </a:solidFill>
            </a:ln>
          </p:spPr>
          <p:txBody>
            <a:bodyPr wrap="square" lIns="0" tIns="0" rIns="0" bIns="0" rtlCol="0"/>
            <a:lstStyle/>
            <a:p>
              <a:pPr defTabSz="1377361"/>
              <a:endParaRPr sz="2711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" y="2314574"/>
              <a:ext cx="1057275" cy="139065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18989" y="294119"/>
            <a:ext cx="6672442" cy="761058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 marL="19130">
              <a:spcBef>
                <a:spcPts val="151"/>
              </a:spcBef>
            </a:pPr>
            <a:r>
              <a:rPr sz="4820" spc="-105" dirty="0">
                <a:solidFill>
                  <a:srgbClr val="2D8E8C"/>
                </a:solidFill>
              </a:rPr>
              <a:t>How</a:t>
            </a:r>
            <a:r>
              <a:rPr sz="4820" spc="-128" dirty="0">
                <a:solidFill>
                  <a:srgbClr val="2D8E8C"/>
                </a:solidFill>
              </a:rPr>
              <a:t> </a:t>
            </a:r>
            <a:r>
              <a:rPr sz="4820" spc="-90" dirty="0">
                <a:solidFill>
                  <a:srgbClr val="38756E"/>
                </a:solidFill>
              </a:rPr>
              <a:t>to</a:t>
            </a:r>
            <a:r>
              <a:rPr sz="4820" spc="-188" dirty="0">
                <a:solidFill>
                  <a:srgbClr val="38756E"/>
                </a:solidFill>
              </a:rPr>
              <a:t> </a:t>
            </a:r>
            <a:r>
              <a:rPr sz="4820" spc="-158" dirty="0">
                <a:solidFill>
                  <a:srgbClr val="368079"/>
                </a:solidFill>
              </a:rPr>
              <a:t>Change</a:t>
            </a:r>
            <a:r>
              <a:rPr sz="4820" spc="-113" dirty="0">
                <a:solidFill>
                  <a:srgbClr val="368079"/>
                </a:solidFill>
              </a:rPr>
              <a:t> </a:t>
            </a:r>
            <a:r>
              <a:rPr sz="4820" spc="-15" dirty="0">
                <a:solidFill>
                  <a:srgbClr val="468C8E"/>
                </a:solidFill>
              </a:rPr>
              <a:t>Font</a:t>
            </a:r>
            <a:r>
              <a:rPr sz="4820" spc="-15" dirty="0">
                <a:solidFill>
                  <a:srgbClr val="2D7069"/>
                </a:solidFill>
              </a:rPr>
              <a:t>(Cont.)</a:t>
            </a:r>
            <a:endParaRPr sz="482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9912201" y="9636099"/>
            <a:ext cx="590207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129" defTabSz="1377361">
              <a:lnSpc>
                <a:spcPts val="1868"/>
              </a:lnSpc>
            </a:pPr>
            <a:fld id="{81D60167-4931-47E6-BA6A-407CBD079E47}" type="slidenum">
              <a:rPr sz="1808" kern="0" spc="-38" dirty="0"/>
              <a:pPr marL="63129" defTabSz="1377361">
                <a:lnSpc>
                  <a:spcPts val="1868"/>
                </a:lnSpc>
              </a:pPr>
              <a:t>19</a:t>
            </a:fld>
            <a:endParaRPr sz="1808" kern="0"/>
          </a:p>
        </p:txBody>
      </p:sp>
      <p:sp>
        <p:nvSpPr>
          <p:cNvPr id="11" name="object 11"/>
          <p:cNvSpPr txBox="1"/>
          <p:nvPr/>
        </p:nvSpPr>
        <p:spPr>
          <a:xfrm>
            <a:off x="767278" y="1224301"/>
            <a:ext cx="6907737" cy="2519232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 marL="19130" defTabSz="1377361">
              <a:spcBef>
                <a:spcPts val="151"/>
              </a:spcBef>
              <a:tabLst>
                <a:tab pos="480163" algn="l"/>
              </a:tabLst>
            </a:pPr>
            <a:r>
              <a:rPr sz="2410" kern="0" spc="-38" dirty="0">
                <a:solidFill>
                  <a:sysClr val="windowText" lastClr="000000"/>
                </a:solidFill>
                <a:latin typeface="Calibri"/>
                <a:cs typeface="Calibri"/>
              </a:rPr>
              <a:t>2.</a:t>
            </a:r>
            <a:r>
              <a:rPr sz="2410" kern="0" dirty="0">
                <a:solidFill>
                  <a:sysClr val="windowText" lastClr="000000"/>
                </a:solidFill>
                <a:latin typeface="Calibri"/>
                <a:cs typeface="Calibri"/>
              </a:rPr>
              <a:t>	</a:t>
            </a:r>
            <a:r>
              <a:rPr sz="2410" kern="0" dirty="0">
                <a:solidFill>
                  <a:srgbClr val="1A1A1A"/>
                </a:solidFill>
                <a:latin typeface="Calibri"/>
                <a:cs typeface="Calibri"/>
              </a:rPr>
              <a:t>On</a:t>
            </a:r>
            <a:r>
              <a:rPr sz="2410" kern="0" spc="-83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2410" kern="0" dirty="0">
                <a:solidFill>
                  <a:srgbClr val="131313"/>
                </a:solidFill>
                <a:latin typeface="Calibri"/>
                <a:cs typeface="Calibri"/>
              </a:rPr>
              <a:t>the</a:t>
            </a:r>
            <a:r>
              <a:rPr sz="2410" kern="0" spc="-4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241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Home</a:t>
            </a:r>
            <a:r>
              <a:rPr sz="2410" kern="0" spc="-12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10" kern="0" dirty="0">
                <a:solidFill>
                  <a:srgbClr val="131313"/>
                </a:solidFill>
                <a:latin typeface="Calibri"/>
                <a:cs typeface="Calibri"/>
              </a:rPr>
              <a:t>tab</a:t>
            </a:r>
            <a:r>
              <a:rPr sz="2410" kern="0" spc="-143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2410" kern="0" spc="-30" dirty="0">
                <a:solidFill>
                  <a:srgbClr val="1A1A1A"/>
                </a:solidFill>
                <a:latin typeface="Calibri"/>
                <a:cs typeface="Calibri"/>
              </a:rPr>
              <a:t>cIfck</a:t>
            </a:r>
            <a:r>
              <a:rPr sz="2410" kern="0" spc="-98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2410" kern="0" dirty="0">
                <a:solidFill>
                  <a:sysClr val="windowText" lastClr="000000"/>
                </a:solidFill>
                <a:latin typeface="Calibri"/>
                <a:cs typeface="Calibri"/>
              </a:rPr>
              <a:t>the</a:t>
            </a:r>
            <a:r>
              <a:rPr sz="2410" kern="0" spc="-5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10" kern="0" spc="-53" dirty="0">
                <a:solidFill>
                  <a:srgbClr val="0A0A0A"/>
                </a:solidFill>
                <a:latin typeface="Calibri"/>
                <a:cs typeface="Calibri"/>
              </a:rPr>
              <a:t>drop-</a:t>
            </a:r>
            <a:r>
              <a:rPr sz="2410" kern="0" dirty="0">
                <a:solidFill>
                  <a:srgbClr val="0A0A0A"/>
                </a:solidFill>
                <a:latin typeface="Calibri"/>
                <a:cs typeface="Calibri"/>
              </a:rPr>
              <a:t>down</a:t>
            </a:r>
            <a:r>
              <a:rPr sz="2410" kern="0" spc="158" dirty="0">
                <a:solidFill>
                  <a:srgbClr val="0A0A0A"/>
                </a:solidFill>
                <a:latin typeface="Calibri"/>
                <a:cs typeface="Calibri"/>
              </a:rPr>
              <a:t> </a:t>
            </a:r>
            <a:r>
              <a:rPr sz="241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arrow</a:t>
            </a:r>
            <a:r>
              <a:rPr sz="241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10" kern="0" dirty="0">
                <a:solidFill>
                  <a:sysClr val="windowText" lastClr="000000"/>
                </a:solidFill>
                <a:latin typeface="Calibri"/>
                <a:cs typeface="Calibri"/>
              </a:rPr>
              <a:t>next</a:t>
            </a:r>
            <a:r>
              <a:rPr sz="2410" kern="0" spc="-14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10" kern="0" spc="-38" dirty="0">
                <a:solidFill>
                  <a:srgbClr val="151515"/>
                </a:solidFill>
                <a:latin typeface="Calibri"/>
                <a:cs typeface="Calibri"/>
              </a:rPr>
              <a:t>to</a:t>
            </a:r>
            <a:endParaRPr sz="241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75381" defTabSz="1377361">
              <a:spcBef>
                <a:spcPts val="60"/>
              </a:spcBef>
            </a:pPr>
            <a:r>
              <a:rPr sz="2335" kern="0" dirty="0">
                <a:solidFill>
                  <a:sysClr val="windowText" lastClr="000000"/>
                </a:solidFill>
                <a:latin typeface="Calibri"/>
                <a:cs typeface="Calibri"/>
              </a:rPr>
              <a:t>the</a:t>
            </a:r>
            <a:r>
              <a:rPr sz="2335" kern="0" spc="12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dirty="0">
                <a:solidFill>
                  <a:sysClr val="windowText" lastClr="000000"/>
                </a:solidFill>
                <a:latin typeface="Calibri"/>
                <a:cs typeface="Calibri"/>
              </a:rPr>
              <a:t>Font</a:t>
            </a:r>
            <a:r>
              <a:rPr sz="2335" kern="0" spc="-2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dirty="0">
                <a:solidFill>
                  <a:sysClr val="windowText" lastClr="000000"/>
                </a:solidFill>
                <a:latin typeface="Calibri"/>
                <a:cs typeface="Calibri"/>
              </a:rPr>
              <a:t>box.</a:t>
            </a:r>
            <a:r>
              <a:rPr sz="2335" kern="0" spc="6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dirty="0">
                <a:solidFill>
                  <a:srgbClr val="212121"/>
                </a:solidFill>
                <a:latin typeface="Calibri"/>
                <a:cs typeface="Calibri"/>
              </a:rPr>
              <a:t>A</a:t>
            </a:r>
            <a:r>
              <a:rPr sz="2335" kern="0" spc="68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335" kern="0" dirty="0">
                <a:solidFill>
                  <a:srgbClr val="0F0F0F"/>
                </a:solidFill>
                <a:latin typeface="Calibri"/>
                <a:cs typeface="Calibri"/>
              </a:rPr>
              <a:t>menu</a:t>
            </a:r>
            <a:r>
              <a:rPr sz="2335" kern="0" spc="68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335" kern="0" dirty="0">
                <a:solidFill>
                  <a:sysClr val="windowText" lastClr="000000"/>
                </a:solidFill>
                <a:latin typeface="Calibri"/>
                <a:cs typeface="Calibri"/>
              </a:rPr>
              <a:t>of</a:t>
            </a:r>
            <a:r>
              <a:rPr sz="2335" kern="0" spc="5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dirty="0">
                <a:solidFill>
                  <a:sysClr val="windowText" lastClr="000000"/>
                </a:solidFill>
                <a:latin typeface="Calibri"/>
                <a:cs typeface="Calibri"/>
              </a:rPr>
              <a:t>font</a:t>
            </a:r>
            <a:r>
              <a:rPr sz="2335" kern="0" spc="6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dirty="0">
                <a:solidFill>
                  <a:sysClr val="windowText" lastClr="000000"/>
                </a:solidFill>
                <a:latin typeface="Calibri"/>
                <a:cs typeface="Calibri"/>
              </a:rPr>
              <a:t>sfyles</a:t>
            </a:r>
            <a:r>
              <a:rPr sz="2335" kern="0" spc="11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dirty="0">
                <a:solidFill>
                  <a:sysClr val="windowText" lastClr="000000"/>
                </a:solidFill>
                <a:latin typeface="Calibri"/>
                <a:cs typeface="Calibri"/>
              </a:rPr>
              <a:t>will</a:t>
            </a:r>
            <a:r>
              <a:rPr sz="2335" kern="0" spc="2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appear.</a:t>
            </a:r>
            <a:endParaRPr sz="2335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81120" marR="405556" indent="-462946" defTabSz="1377361">
              <a:lnSpc>
                <a:spcPts val="2832"/>
              </a:lnSpc>
              <a:spcBef>
                <a:spcPts val="767"/>
              </a:spcBef>
              <a:tabLst>
                <a:tab pos="465816" algn="l"/>
              </a:tabLst>
            </a:pPr>
            <a:r>
              <a:rPr sz="2711" kern="0" spc="-38" dirty="0">
                <a:solidFill>
                  <a:sysClr val="windowText" lastClr="000000"/>
                </a:solidFill>
                <a:latin typeface="Calibri"/>
                <a:cs typeface="Calibri"/>
              </a:rPr>
              <a:t>5.</a:t>
            </a:r>
            <a:r>
              <a:rPr sz="2711" kern="0" dirty="0">
                <a:solidFill>
                  <a:sysClr val="windowText" lastClr="000000"/>
                </a:solidFill>
                <a:latin typeface="Calibri"/>
                <a:cs typeface="Calibri"/>
              </a:rPr>
              <a:t>	</a:t>
            </a:r>
            <a:r>
              <a:rPr sz="2711" kern="0" spc="-203" dirty="0">
                <a:solidFill>
                  <a:srgbClr val="0E0E0E"/>
                </a:solidFill>
                <a:latin typeface="Calibri"/>
                <a:cs typeface="Calibri"/>
              </a:rPr>
              <a:t>Move</a:t>
            </a:r>
            <a:r>
              <a:rPr sz="2711" kern="0" spc="-38" dirty="0">
                <a:solidFill>
                  <a:srgbClr val="0E0E0E"/>
                </a:solidFill>
                <a:latin typeface="Calibri"/>
                <a:cs typeface="Calibri"/>
              </a:rPr>
              <a:t> </a:t>
            </a:r>
            <a:r>
              <a:rPr sz="2711" kern="0" spc="-128" dirty="0">
                <a:solidFill>
                  <a:srgbClr val="0E0E0E"/>
                </a:solidFill>
                <a:latin typeface="Calibri"/>
                <a:cs typeface="Calibri"/>
              </a:rPr>
              <a:t>the</a:t>
            </a:r>
            <a:r>
              <a:rPr sz="2711" kern="0" spc="-143" dirty="0">
                <a:solidFill>
                  <a:srgbClr val="0E0E0E"/>
                </a:solidFill>
                <a:latin typeface="Calibri"/>
                <a:cs typeface="Calibri"/>
              </a:rPr>
              <a:t> </a:t>
            </a:r>
            <a:r>
              <a:rPr sz="2711" kern="0" spc="-226" dirty="0">
                <a:solidFill>
                  <a:srgbClr val="131313"/>
                </a:solidFill>
                <a:latin typeface="Calibri"/>
                <a:cs typeface="Calibri"/>
              </a:rPr>
              <a:t>mouse</a:t>
            </a:r>
            <a:r>
              <a:rPr sz="2711" kern="0" spc="6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2711" kern="0" spc="-181" dirty="0">
                <a:solidFill>
                  <a:srgbClr val="111111"/>
                </a:solidFill>
                <a:latin typeface="Calibri"/>
                <a:cs typeface="Calibri"/>
              </a:rPr>
              <a:t>over</a:t>
            </a:r>
            <a:r>
              <a:rPr sz="2711" kern="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711" kern="0" spc="-172" dirty="0">
                <a:solidFill>
                  <a:srgbClr val="1C1C1C"/>
                </a:solidFill>
                <a:latin typeface="Calibri"/>
                <a:cs typeface="Calibri"/>
              </a:rPr>
              <a:t>the</a:t>
            </a:r>
            <a:r>
              <a:rPr sz="2711" kern="0" spc="-23" dirty="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sz="2711" kern="0" spc="-90" dirty="0">
                <a:solidFill>
                  <a:srgbClr val="1C1C1C"/>
                </a:solidFill>
                <a:latin typeface="Calibri"/>
                <a:cs typeface="Calibri"/>
              </a:rPr>
              <a:t>list</a:t>
            </a:r>
            <a:r>
              <a:rPr sz="2711" kern="0" spc="-151" dirty="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sz="2711" kern="0" spc="-105" dirty="0">
                <a:solidFill>
                  <a:sysClr val="windowText" lastClr="000000"/>
                </a:solidFill>
                <a:latin typeface="Calibri"/>
                <a:cs typeface="Calibri"/>
              </a:rPr>
              <a:t>of </a:t>
            </a:r>
            <a:r>
              <a:rPr sz="2711" kern="0" spc="-158" dirty="0">
                <a:solidFill>
                  <a:srgbClr val="131313"/>
                </a:solidFill>
                <a:latin typeface="Calibri"/>
                <a:cs typeface="Calibri"/>
              </a:rPr>
              <a:t>font</a:t>
            </a:r>
            <a:r>
              <a:rPr sz="2711" kern="0" spc="-9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2711" kern="0" spc="-136" dirty="0">
                <a:solidFill>
                  <a:sysClr val="windowText" lastClr="000000"/>
                </a:solidFill>
                <a:latin typeface="Calibri"/>
                <a:cs typeface="Calibri"/>
              </a:rPr>
              <a:t>styles,</a:t>
            </a:r>
            <a:r>
              <a:rPr sz="2711" kern="0" spc="3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711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then </a:t>
            </a:r>
            <a:r>
              <a:rPr sz="2711" kern="0" spc="-143" dirty="0">
                <a:solidFill>
                  <a:sysClr val="windowText" lastClr="000000"/>
                </a:solidFill>
                <a:latin typeface="Calibri"/>
                <a:cs typeface="Calibri"/>
              </a:rPr>
              <a:t>select</a:t>
            </a:r>
            <a:r>
              <a:rPr sz="2711" kern="0" spc="-13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711" kern="0" spc="-128" dirty="0">
                <a:solidFill>
                  <a:srgbClr val="242424"/>
                </a:solidFill>
                <a:latin typeface="Calibri"/>
                <a:cs typeface="Calibri"/>
              </a:rPr>
              <a:t>the</a:t>
            </a:r>
            <a:r>
              <a:rPr sz="2711" kern="0" spc="-98" dirty="0">
                <a:solidFill>
                  <a:srgbClr val="242424"/>
                </a:solidFill>
                <a:latin typeface="Calibri"/>
                <a:cs typeface="Calibri"/>
              </a:rPr>
              <a:t> </a:t>
            </a:r>
            <a:r>
              <a:rPr sz="2711" kern="0" spc="-158" dirty="0">
                <a:solidFill>
                  <a:srgbClr val="131313"/>
                </a:solidFill>
                <a:latin typeface="Calibri"/>
                <a:cs typeface="Calibri"/>
              </a:rPr>
              <a:t>font</a:t>
            </a:r>
            <a:r>
              <a:rPr sz="2711" kern="0" spc="-143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2711" kern="0" spc="-181" dirty="0">
                <a:solidFill>
                  <a:sysClr val="windowText" lastClr="000000"/>
                </a:solidFill>
                <a:latin typeface="Calibri"/>
                <a:cs typeface="Calibri"/>
              </a:rPr>
              <a:t>you</a:t>
            </a:r>
            <a:r>
              <a:rPr sz="2711" kern="0" spc="-5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711" kern="0" spc="-196" dirty="0">
                <a:solidFill>
                  <a:sysClr val="windowText" lastClr="000000"/>
                </a:solidFill>
                <a:latin typeface="Calibri"/>
                <a:cs typeface="Calibri"/>
              </a:rPr>
              <a:t>would</a:t>
            </a:r>
            <a:r>
              <a:rPr sz="2711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711" kern="0" spc="-113" dirty="0">
                <a:solidFill>
                  <a:sysClr val="windowText" lastClr="000000"/>
                </a:solidFill>
                <a:latin typeface="Calibri"/>
                <a:cs typeface="Calibri"/>
              </a:rPr>
              <a:t>like</a:t>
            </a:r>
            <a:r>
              <a:rPr sz="2711" kern="0" spc="-9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711" kern="0" spc="-181" dirty="0">
                <a:solidFill>
                  <a:srgbClr val="1F1F1F"/>
                </a:solidFill>
                <a:latin typeface="Calibri"/>
                <a:cs typeface="Calibri"/>
              </a:rPr>
              <a:t>to</a:t>
            </a:r>
            <a:r>
              <a:rPr sz="2711" kern="0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2711" kern="0" spc="-38" dirty="0">
                <a:solidFill>
                  <a:srgbClr val="181818"/>
                </a:solidFill>
                <a:latin typeface="Calibri"/>
                <a:cs typeface="Calibri"/>
              </a:rPr>
              <a:t>use</a:t>
            </a:r>
            <a:endParaRPr sz="2711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743743" defTabSz="1377361">
              <a:lnSpc>
                <a:spcPts val="3034"/>
              </a:lnSpc>
              <a:spcBef>
                <a:spcPts val="1422"/>
              </a:spcBef>
            </a:pPr>
            <a:r>
              <a:rPr sz="2636" kern="0" dirty="0">
                <a:solidFill>
                  <a:srgbClr val="1F1F1F"/>
                </a:solidFill>
                <a:latin typeface="Calibri"/>
                <a:cs typeface="Calibri"/>
              </a:rPr>
              <a:t>4.</a:t>
            </a:r>
            <a:r>
              <a:rPr sz="2636" kern="0" spc="32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2636" kern="0" spc="-136" dirty="0">
                <a:solidFill>
                  <a:sysClr val="windowText" lastClr="000000"/>
                </a:solidFill>
                <a:latin typeface="Calibri"/>
                <a:cs typeface="Calibri"/>
              </a:rPr>
              <a:t>The</a:t>
            </a:r>
            <a:r>
              <a:rPr sz="2636" kern="0" spc="-10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636" kern="0" spc="-83" dirty="0">
                <a:solidFill>
                  <a:srgbClr val="111111"/>
                </a:solidFill>
                <a:latin typeface="Calibri"/>
                <a:cs typeface="Calibri"/>
              </a:rPr>
              <a:t>font</a:t>
            </a:r>
            <a:r>
              <a:rPr sz="2636" kern="0" spc="-218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636" kern="0" spc="-90" dirty="0">
                <a:solidFill>
                  <a:srgbClr val="111111"/>
                </a:solidFill>
                <a:latin typeface="Calibri"/>
                <a:cs typeface="Calibri"/>
              </a:rPr>
              <a:t>will</a:t>
            </a:r>
            <a:r>
              <a:rPr sz="2636" kern="0" spc="-38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636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change</a:t>
            </a:r>
            <a:endParaRPr sz="2636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744699" defTabSz="1377361">
              <a:lnSpc>
                <a:spcPts val="2945"/>
              </a:lnSpc>
            </a:pPr>
            <a:r>
              <a:rPr sz="2561" kern="0" dirty="0">
                <a:solidFill>
                  <a:srgbClr val="131313"/>
                </a:solidFill>
                <a:latin typeface="Calibri"/>
                <a:cs typeface="Calibri"/>
              </a:rPr>
              <a:t>in</a:t>
            </a:r>
            <a:r>
              <a:rPr sz="2561" kern="0" spc="-113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2561" kern="0" spc="-60" dirty="0">
                <a:solidFill>
                  <a:srgbClr val="0E0E0E"/>
                </a:solidFill>
                <a:latin typeface="Calibri"/>
                <a:cs typeface="Calibri"/>
              </a:rPr>
              <a:t>the</a:t>
            </a:r>
            <a:r>
              <a:rPr sz="2561" kern="0" spc="-188" dirty="0">
                <a:solidFill>
                  <a:srgbClr val="0E0E0E"/>
                </a:solidFill>
                <a:latin typeface="Calibri"/>
                <a:cs typeface="Calibri"/>
              </a:rPr>
              <a:t> </a:t>
            </a:r>
            <a:r>
              <a:rPr sz="2561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document.</a:t>
            </a:r>
            <a:endParaRPr sz="2561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207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Welcome-to-word-2016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90" y="2424690"/>
            <a:ext cx="6398887" cy="338595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5339" y="0"/>
            <a:ext cx="918226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04467" y="430419"/>
            <a:ext cx="4421832" cy="726305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 marL="19130" defTabSz="1377361">
              <a:spcBef>
                <a:spcPts val="151"/>
              </a:spcBef>
            </a:pPr>
            <a:r>
              <a:rPr sz="4594" kern="0" dirty="0">
                <a:solidFill>
                  <a:srgbClr val="428282"/>
                </a:solidFill>
                <a:latin typeface="Calibri"/>
                <a:cs typeface="Calibri"/>
              </a:rPr>
              <a:t>Changing</a:t>
            </a:r>
            <a:r>
              <a:rPr sz="4594" kern="0" spc="-113" dirty="0">
                <a:solidFill>
                  <a:srgbClr val="428282"/>
                </a:solidFill>
                <a:latin typeface="Calibri"/>
                <a:cs typeface="Calibri"/>
              </a:rPr>
              <a:t> </a:t>
            </a:r>
            <a:r>
              <a:rPr sz="4594" kern="0" dirty="0">
                <a:solidFill>
                  <a:srgbClr val="598380"/>
                </a:solidFill>
                <a:latin typeface="Calibri"/>
                <a:cs typeface="Calibri"/>
              </a:rPr>
              <a:t>Font</a:t>
            </a:r>
            <a:r>
              <a:rPr sz="4594" kern="0" spc="-233" dirty="0">
                <a:solidFill>
                  <a:srgbClr val="598380"/>
                </a:solidFill>
                <a:latin typeface="Calibri"/>
                <a:cs typeface="Calibri"/>
              </a:rPr>
              <a:t> </a:t>
            </a:r>
            <a:r>
              <a:rPr sz="4594" kern="0" spc="-45" dirty="0">
                <a:solidFill>
                  <a:srgbClr val="4B8085"/>
                </a:solidFill>
                <a:latin typeface="Calibri"/>
                <a:cs typeface="Calibri"/>
              </a:rPr>
              <a:t>Size</a:t>
            </a:r>
            <a:endParaRPr sz="4594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912201" y="9636099"/>
            <a:ext cx="59020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432" defTabSz="1377361">
              <a:lnSpc>
                <a:spcPts val="1800"/>
              </a:lnSpc>
            </a:pPr>
            <a:fld id="{81D60167-4931-47E6-BA6A-407CBD079E47}" type="slidenum">
              <a:rPr sz="1732" kern="0" spc="-38" dirty="0">
                <a:solidFill>
                  <a:srgbClr val="282828"/>
                </a:solidFill>
              </a:rPr>
              <a:pPr marL="78432" defTabSz="1377361">
                <a:lnSpc>
                  <a:spcPts val="1800"/>
                </a:lnSpc>
              </a:pPr>
              <a:t>20</a:t>
            </a:fld>
            <a:endParaRPr sz="1732" kern="0"/>
          </a:p>
        </p:txBody>
      </p:sp>
      <p:sp>
        <p:nvSpPr>
          <p:cNvPr id="5" name="object 5"/>
          <p:cNvSpPr txBox="1"/>
          <p:nvPr/>
        </p:nvSpPr>
        <p:spPr>
          <a:xfrm>
            <a:off x="830047" y="1676240"/>
            <a:ext cx="4790079" cy="390188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 marL="19130" defTabSz="1377361">
              <a:spcBef>
                <a:spcPts val="151"/>
              </a:spcBef>
              <a:tabLst>
                <a:tab pos="479207" algn="l"/>
              </a:tabLst>
            </a:pPr>
            <a:r>
              <a:rPr sz="2410" kern="0" spc="-38" dirty="0">
                <a:solidFill>
                  <a:sysClr val="windowText" lastClr="000000"/>
                </a:solidFill>
                <a:latin typeface="Calibri"/>
                <a:cs typeface="Calibri"/>
              </a:rPr>
              <a:t>1.</a:t>
            </a:r>
            <a:r>
              <a:rPr sz="2410" kern="0" dirty="0">
                <a:solidFill>
                  <a:sysClr val="windowText" lastClr="000000"/>
                </a:solidFill>
                <a:latin typeface="Calibri"/>
                <a:cs typeface="Calibri"/>
              </a:rPr>
              <a:t>	</a:t>
            </a:r>
            <a:r>
              <a:rPr sz="241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Select</a:t>
            </a:r>
            <a:r>
              <a:rPr sz="2410" kern="0" spc="-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10" kern="0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2410" kern="0" spc="-68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10" kern="0" dirty="0">
                <a:solidFill>
                  <a:srgbClr val="232323"/>
                </a:solidFill>
                <a:latin typeface="Calibri"/>
                <a:cs typeface="Calibri"/>
              </a:rPr>
              <a:t>text</a:t>
            </a:r>
            <a:r>
              <a:rPr sz="2410" kern="0" spc="-23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sz="241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you</a:t>
            </a:r>
            <a:r>
              <a:rPr sz="241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10" kern="0" dirty="0">
                <a:solidFill>
                  <a:srgbClr val="0F0F0F"/>
                </a:solidFill>
                <a:latin typeface="Calibri"/>
                <a:cs typeface="Calibri"/>
              </a:rPr>
              <a:t>wish</a:t>
            </a:r>
            <a:r>
              <a:rPr sz="2410" kern="0" spc="-83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10" kern="0" dirty="0">
                <a:solidFill>
                  <a:srgbClr val="1F1F1F"/>
                </a:solidFill>
                <a:latin typeface="Calibri"/>
                <a:cs typeface="Calibri"/>
              </a:rPr>
              <a:t>to</a:t>
            </a:r>
            <a:r>
              <a:rPr sz="2410" kern="0" spc="-23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2410" kern="0" spc="-15" dirty="0">
                <a:solidFill>
                  <a:srgbClr val="161616"/>
                </a:solidFill>
                <a:latin typeface="Calibri"/>
                <a:cs typeface="Calibri"/>
              </a:rPr>
              <a:t>change.</a:t>
            </a:r>
            <a:endParaRPr sz="241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7145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2991" y="3185096"/>
            <a:ext cx="5968469" cy="315640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220992" y="0"/>
            <a:ext cx="932573" cy="6858000"/>
            <a:chOff x="5457825" y="0"/>
            <a:chExt cx="619125" cy="45529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7825" y="638175"/>
              <a:ext cx="619125" cy="39147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7350" y="0"/>
              <a:ext cx="609600" cy="60007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27926" y="179341"/>
            <a:ext cx="6156896" cy="761058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 marL="19130">
              <a:spcBef>
                <a:spcPts val="151"/>
              </a:spcBef>
            </a:pPr>
            <a:r>
              <a:rPr sz="4820" spc="-143" dirty="0">
                <a:solidFill>
                  <a:srgbClr val="41938C"/>
                </a:solidFill>
              </a:rPr>
              <a:t>Changing</a:t>
            </a:r>
            <a:r>
              <a:rPr sz="4820" spc="30" dirty="0">
                <a:solidFill>
                  <a:srgbClr val="41938C"/>
                </a:solidFill>
              </a:rPr>
              <a:t> </a:t>
            </a:r>
            <a:r>
              <a:rPr sz="4820" spc="-158" dirty="0">
                <a:solidFill>
                  <a:srgbClr val="4D7E82"/>
                </a:solidFill>
              </a:rPr>
              <a:t>Font</a:t>
            </a:r>
            <a:r>
              <a:rPr sz="4820" spc="-113" dirty="0">
                <a:solidFill>
                  <a:srgbClr val="4D7E82"/>
                </a:solidFill>
              </a:rPr>
              <a:t> </a:t>
            </a:r>
            <a:r>
              <a:rPr sz="4820" spc="-158" dirty="0">
                <a:solidFill>
                  <a:srgbClr val="287974"/>
                </a:solidFill>
              </a:rPr>
              <a:t>Size</a:t>
            </a:r>
            <a:r>
              <a:rPr sz="4820" spc="-113" dirty="0">
                <a:solidFill>
                  <a:srgbClr val="287974"/>
                </a:solidFill>
              </a:rPr>
              <a:t> </a:t>
            </a:r>
            <a:r>
              <a:rPr sz="4820" spc="-98" dirty="0">
                <a:solidFill>
                  <a:srgbClr val="447E7E"/>
                </a:solidFill>
              </a:rPr>
              <a:t>(Cont.)</a:t>
            </a:r>
            <a:endParaRPr sz="482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9912201" y="9636099"/>
            <a:ext cx="590207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129" defTabSz="1377361">
              <a:lnSpc>
                <a:spcPts val="1943"/>
              </a:lnSpc>
            </a:pPr>
            <a:fld id="{81D60167-4931-47E6-BA6A-407CBD079E47}" type="slidenum">
              <a:rPr sz="1883" kern="0" spc="-38" dirty="0"/>
              <a:pPr marL="63129" defTabSz="1377361">
                <a:lnSpc>
                  <a:spcPts val="1943"/>
                </a:lnSpc>
              </a:pPr>
              <a:t>21</a:t>
            </a:fld>
            <a:endParaRPr sz="1883" kern="0"/>
          </a:p>
        </p:txBody>
      </p:sp>
      <p:sp>
        <p:nvSpPr>
          <p:cNvPr id="7" name="object 7"/>
          <p:cNvSpPr txBox="1"/>
          <p:nvPr/>
        </p:nvSpPr>
        <p:spPr>
          <a:xfrm>
            <a:off x="901717" y="1164521"/>
            <a:ext cx="6913476" cy="1861216"/>
          </a:xfrm>
          <a:prstGeom prst="rect">
            <a:avLst/>
          </a:prstGeom>
        </p:spPr>
        <p:txBody>
          <a:bodyPr vert="horz" wrap="square" lIns="0" tIns="76519" rIns="0" bIns="0" rtlCol="0">
            <a:spAutoFit/>
          </a:bodyPr>
          <a:lstStyle/>
          <a:p>
            <a:pPr marL="28695" defTabSz="1377361">
              <a:spcBef>
                <a:spcPts val="603"/>
              </a:spcBef>
              <a:tabLst>
                <a:tab pos="479207" algn="l"/>
              </a:tabLst>
            </a:pPr>
            <a:r>
              <a:rPr sz="2259" kern="0" spc="-38" dirty="0">
                <a:solidFill>
                  <a:srgbClr val="0F0F0F"/>
                </a:solidFill>
                <a:latin typeface="Calibri"/>
                <a:cs typeface="Calibri"/>
              </a:rPr>
              <a:t>2.</a:t>
            </a:r>
            <a:r>
              <a:rPr sz="2259" kern="0" dirty="0">
                <a:solidFill>
                  <a:srgbClr val="0F0F0F"/>
                </a:solidFill>
                <a:latin typeface="Calibri"/>
                <a:cs typeface="Calibri"/>
              </a:rPr>
              <a:t>	</a:t>
            </a:r>
            <a:r>
              <a:rPr sz="2259" kern="0" spc="-105" dirty="0">
                <a:solidFill>
                  <a:srgbClr val="242424"/>
                </a:solidFill>
                <a:latin typeface="Calibri"/>
                <a:cs typeface="Calibri"/>
              </a:rPr>
              <a:t>SeIE'ct</a:t>
            </a:r>
            <a:r>
              <a:rPr sz="2259" kern="0" spc="-23" dirty="0">
                <a:solidFill>
                  <a:srgbClr val="242424"/>
                </a:solidFill>
                <a:latin typeface="Calibri"/>
                <a:cs typeface="Calibri"/>
              </a:rPr>
              <a:t> </a:t>
            </a:r>
            <a:r>
              <a:rPr sz="2259" kern="0" spc="-38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259" kern="0" spc="-121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59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desired</a:t>
            </a:r>
            <a:r>
              <a:rPr sz="2259" kern="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259" kern="0" spc="-38" dirty="0">
                <a:solidFill>
                  <a:sysClr val="windowText" lastClr="000000"/>
                </a:solidFill>
                <a:latin typeface="Calibri"/>
                <a:cs typeface="Calibri"/>
              </a:rPr>
              <a:t>font</a:t>
            </a:r>
            <a:r>
              <a:rPr sz="2259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259" kern="0" spc="-30" dirty="0">
                <a:solidFill>
                  <a:srgbClr val="0C0C0C"/>
                </a:solidFill>
                <a:latin typeface="Calibri"/>
                <a:cs typeface="Calibri"/>
              </a:rPr>
              <a:t>size</a:t>
            </a:r>
            <a:r>
              <a:rPr sz="2259" kern="0" spc="-68" dirty="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sz="2259" kern="0" spc="-53" dirty="0">
                <a:solidFill>
                  <a:srgbClr val="131313"/>
                </a:solidFill>
                <a:latin typeface="Calibri"/>
                <a:cs typeface="Calibri"/>
              </a:rPr>
              <a:t>formatting</a:t>
            </a:r>
            <a:r>
              <a:rPr sz="2259" kern="0" spc="158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2259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option</a:t>
            </a:r>
            <a:endParaRPr sz="2259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21043" defTabSz="1377361">
              <a:lnSpc>
                <a:spcPts val="2619"/>
              </a:lnSpc>
              <a:spcBef>
                <a:spcPts val="452"/>
              </a:spcBef>
            </a:pPr>
            <a:r>
              <a:rPr sz="2259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Font</a:t>
            </a:r>
            <a:r>
              <a:rPr sz="2259" kern="0" spc="-9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259" kern="0" spc="-15" dirty="0">
                <a:solidFill>
                  <a:srgbClr val="262626"/>
                </a:solidFill>
                <a:latin typeface="Calibri"/>
                <a:cs typeface="Calibri"/>
              </a:rPr>
              <a:t>size</a:t>
            </a:r>
            <a:r>
              <a:rPr sz="2259" kern="0" spc="-113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59" kern="0" spc="-60" dirty="0">
                <a:solidFill>
                  <a:srgbClr val="0A0A0A"/>
                </a:solidFill>
                <a:latin typeface="Calibri"/>
                <a:cs typeface="Calibri"/>
              </a:rPr>
              <a:t>drop-</a:t>
            </a:r>
            <a:r>
              <a:rPr sz="2259" kern="0" spc="-15" dirty="0">
                <a:solidFill>
                  <a:srgbClr val="0A0A0A"/>
                </a:solidFill>
                <a:latin typeface="Calibri"/>
                <a:cs typeface="Calibri"/>
              </a:rPr>
              <a:t>down</a:t>
            </a:r>
            <a:r>
              <a:rPr sz="2259" kern="0" spc="-30" dirty="0">
                <a:solidFill>
                  <a:srgbClr val="0A0A0A"/>
                </a:solidFill>
                <a:latin typeface="Calibri"/>
                <a:cs typeface="Calibri"/>
              </a:rPr>
              <a:t> </a:t>
            </a:r>
            <a:r>
              <a:rPr sz="2259" kern="0" dirty="0">
                <a:solidFill>
                  <a:sysClr val="windowText" lastClr="000000"/>
                </a:solidFill>
                <a:latin typeface="Calibri"/>
                <a:cs typeface="Calibri"/>
              </a:rPr>
              <a:t>arrow:</a:t>
            </a:r>
            <a:r>
              <a:rPr sz="2259" kern="0" spc="33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259" kern="0" dirty="0">
                <a:solidFill>
                  <a:srgbClr val="131313"/>
                </a:solidFill>
                <a:latin typeface="Calibri"/>
                <a:cs typeface="Calibri"/>
              </a:rPr>
              <a:t>On</a:t>
            </a:r>
            <a:r>
              <a:rPr sz="2259" kern="0" spc="-128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2259" kern="0" spc="-30" dirty="0">
                <a:solidFill>
                  <a:srgbClr val="363636"/>
                </a:solidFill>
                <a:latin typeface="Calibri"/>
                <a:cs typeface="Calibri"/>
              </a:rPr>
              <a:t>the</a:t>
            </a:r>
            <a:r>
              <a:rPr sz="2259" kern="0" spc="-90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2259" kern="0" spc="-30" dirty="0">
                <a:solidFill>
                  <a:srgbClr val="111111"/>
                </a:solidFill>
                <a:latin typeface="Calibri"/>
                <a:cs typeface="Calibri"/>
              </a:rPr>
              <a:t>Home</a:t>
            </a:r>
            <a:r>
              <a:rPr sz="2259" kern="0" spc="-38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259" kern="0" dirty="0">
                <a:solidFill>
                  <a:srgbClr val="1F1F1F"/>
                </a:solidFill>
                <a:latin typeface="Calibri"/>
                <a:cs typeface="Calibri"/>
              </a:rPr>
              <a:t>tab,</a:t>
            </a:r>
            <a:r>
              <a:rPr sz="2259" kern="0" spc="-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2259" kern="0" spc="-30" dirty="0">
                <a:solidFill>
                  <a:srgbClr val="1C1C1C"/>
                </a:solidFill>
                <a:latin typeface="Calibri"/>
                <a:cs typeface="Calibri"/>
              </a:rPr>
              <a:t>click</a:t>
            </a:r>
            <a:r>
              <a:rPr sz="2259" kern="0" spc="-98" dirty="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sz="2259" kern="0" dirty="0">
                <a:solidFill>
                  <a:srgbClr val="313131"/>
                </a:solidFill>
                <a:latin typeface="Calibri"/>
                <a:cs typeface="Calibri"/>
              </a:rPr>
              <a:t>the</a:t>
            </a:r>
            <a:r>
              <a:rPr sz="2259" kern="0" spc="-53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2259" kern="0" spc="-30" dirty="0">
                <a:solidFill>
                  <a:srgbClr val="0C0C0C"/>
                </a:solidFill>
                <a:latin typeface="Calibri"/>
                <a:cs typeface="Calibri"/>
              </a:rPr>
              <a:t>Font</a:t>
            </a:r>
            <a:endParaRPr sz="2259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9130" defTabSz="1377361">
              <a:lnSpc>
                <a:spcPts val="2704"/>
              </a:lnSpc>
            </a:pPr>
            <a:r>
              <a:rPr sz="2335" kern="0" spc="-45" dirty="0">
                <a:solidFill>
                  <a:srgbClr val="1F1F1F"/>
                </a:solidFill>
                <a:latin typeface="Calibri"/>
                <a:cs typeface="Calibri"/>
              </a:rPr>
              <a:t>size</a:t>
            </a:r>
            <a:r>
              <a:rPr sz="2335" kern="0" spc="-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2335" kern="0" spc="-90" dirty="0">
                <a:solidFill>
                  <a:sysClr val="windowText" lastClr="000000"/>
                </a:solidFill>
                <a:latin typeface="Calibri"/>
                <a:cs typeface="Calibri"/>
              </a:rPr>
              <a:t>drop-</a:t>
            </a:r>
            <a:r>
              <a:rPr sz="2335" kern="0" spc="-83" dirty="0">
                <a:solidFill>
                  <a:sysClr val="windowText" lastClr="000000"/>
                </a:solidFill>
                <a:latin typeface="Calibri"/>
                <a:cs typeface="Calibri"/>
              </a:rPr>
              <a:t>down</a:t>
            </a:r>
            <a:r>
              <a:rPr sz="2335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53" dirty="0">
                <a:solidFill>
                  <a:sysClr val="windowText" lastClr="000000"/>
                </a:solidFill>
                <a:latin typeface="Calibri"/>
                <a:cs typeface="Calibri"/>
              </a:rPr>
              <a:t>arrow.</a:t>
            </a:r>
            <a:r>
              <a:rPr sz="2335" kern="0" spc="24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dirty="0">
                <a:solidFill>
                  <a:srgbClr val="232323"/>
                </a:solidFill>
                <a:latin typeface="Calibri"/>
                <a:cs typeface="Calibri"/>
              </a:rPr>
              <a:t>A</a:t>
            </a:r>
            <a:r>
              <a:rPr sz="2335" kern="0" spc="-113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sz="2335" kern="0" spc="-98" dirty="0">
                <a:solidFill>
                  <a:srgbClr val="111111"/>
                </a:solidFill>
                <a:latin typeface="Calibri"/>
                <a:cs typeface="Calibri"/>
              </a:rPr>
              <a:t>menu</a:t>
            </a:r>
            <a:r>
              <a:rPr sz="2335" kern="0" spc="-38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335" kern="0" spc="-45" dirty="0">
                <a:solidFill>
                  <a:srgbClr val="1D1D1D"/>
                </a:solidFill>
                <a:latin typeface="Calibri"/>
                <a:cs typeface="Calibri"/>
              </a:rPr>
              <a:t>of</a:t>
            </a:r>
            <a:r>
              <a:rPr sz="2335" kern="0" spc="-83" dirty="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sz="2335" kern="0" spc="-98" dirty="0">
                <a:solidFill>
                  <a:sysClr val="windowText" lastClr="000000"/>
                </a:solidFill>
                <a:latin typeface="Calibri"/>
                <a:cs typeface="Calibri"/>
              </a:rPr>
              <a:t>font</a:t>
            </a:r>
            <a:r>
              <a:rPr sz="2335" kern="0" spc="-3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30" dirty="0">
                <a:solidFill>
                  <a:srgbClr val="1C1C1C"/>
                </a:solidFill>
                <a:latin typeface="Calibri"/>
                <a:cs typeface="Calibri"/>
              </a:rPr>
              <a:t>sizes</a:t>
            </a:r>
            <a:r>
              <a:rPr sz="2335" kern="0" spc="-15" dirty="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sz="2335" kern="0" spc="-45" dirty="0">
                <a:solidFill>
                  <a:srgbClr val="131313"/>
                </a:solidFill>
                <a:latin typeface="Calibri"/>
                <a:cs typeface="Calibri"/>
              </a:rPr>
              <a:t>will</a:t>
            </a:r>
            <a:r>
              <a:rPr sz="2335" kern="0" spc="-23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2335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appear.</a:t>
            </a:r>
            <a:endParaRPr sz="2335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22956" marR="7652" indent="-1913" defTabSz="1377361">
              <a:lnSpc>
                <a:spcPts val="2606"/>
              </a:lnSpc>
              <a:spcBef>
                <a:spcPts val="166"/>
              </a:spcBef>
            </a:pPr>
            <a:r>
              <a:rPr sz="2259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When</a:t>
            </a:r>
            <a:r>
              <a:rPr sz="2259" kern="0" spc="-9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259" kern="0" dirty="0">
                <a:solidFill>
                  <a:sysClr val="windowText" lastClr="000000"/>
                </a:solidFill>
                <a:latin typeface="Calibri"/>
                <a:cs typeface="Calibri"/>
              </a:rPr>
              <a:t>you</a:t>
            </a:r>
            <a:r>
              <a:rPr sz="2259" kern="0" spc="-9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259" kern="0" spc="-38" dirty="0">
                <a:solidFill>
                  <a:sysClr val="windowText" lastClr="000000"/>
                </a:solidFill>
                <a:latin typeface="Calibri"/>
                <a:cs typeface="Calibri"/>
              </a:rPr>
              <a:t>move</a:t>
            </a:r>
            <a:r>
              <a:rPr sz="2259" kern="0" spc="-8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259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the</a:t>
            </a:r>
            <a:r>
              <a:rPr sz="2259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259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mouse</a:t>
            </a:r>
            <a:r>
              <a:rPr sz="2259" kern="0" spc="-8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259" kern="0" dirty="0">
                <a:solidFill>
                  <a:srgbClr val="111111"/>
                </a:solidFill>
                <a:latin typeface="Calibri"/>
                <a:cs typeface="Calibri"/>
              </a:rPr>
              <a:t>over</a:t>
            </a:r>
            <a:r>
              <a:rPr sz="2259" kern="0" spc="-23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259" kern="0" spc="-60" dirty="0">
                <a:solidFill>
                  <a:srgbClr val="1D1D1D"/>
                </a:solidFill>
                <a:latin typeface="Calibri"/>
                <a:cs typeface="Calibri"/>
              </a:rPr>
              <a:t>the</a:t>
            </a:r>
            <a:r>
              <a:rPr sz="2259" kern="0" spc="-68" dirty="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sz="2259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various</a:t>
            </a:r>
            <a:r>
              <a:rPr sz="2259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259" kern="0" spc="-38" dirty="0">
                <a:solidFill>
                  <a:srgbClr val="131313"/>
                </a:solidFill>
                <a:latin typeface="Calibri"/>
                <a:cs typeface="Calibri"/>
              </a:rPr>
              <a:t>font</a:t>
            </a:r>
            <a:r>
              <a:rPr sz="2259" kern="0" spc="-83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2259" kern="0" spc="-38" dirty="0">
                <a:solidFill>
                  <a:sysClr val="windowText" lastClr="000000"/>
                </a:solidFill>
                <a:latin typeface="Calibri"/>
                <a:cs typeface="Calibri"/>
              </a:rPr>
              <a:t>sizes,</a:t>
            </a:r>
            <a:r>
              <a:rPr sz="2259" kern="0" spc="-6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259" kern="0" spc="90" dirty="0">
                <a:solidFill>
                  <a:srgbClr val="363636"/>
                </a:solidFill>
                <a:latin typeface="Calibri"/>
                <a:cs typeface="Calibri"/>
              </a:rPr>
              <a:t>a</a:t>
            </a:r>
            <a:r>
              <a:rPr sz="2259" kern="0" spc="-181" dirty="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sz="2259" kern="0" spc="-30" dirty="0">
                <a:solidFill>
                  <a:srgbClr val="1F1F1F"/>
                </a:solidFill>
                <a:latin typeface="Calibri"/>
                <a:cs typeface="Calibri"/>
              </a:rPr>
              <a:t>live </a:t>
            </a:r>
            <a:r>
              <a:rPr sz="2259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preview</a:t>
            </a:r>
            <a:r>
              <a:rPr sz="2259" kern="0" spc="-8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259" kern="0" dirty="0">
                <a:solidFill>
                  <a:sysClr val="windowText" lastClr="000000"/>
                </a:solidFill>
                <a:latin typeface="Calibri"/>
                <a:cs typeface="Calibri"/>
              </a:rPr>
              <a:t>of</a:t>
            </a:r>
            <a:r>
              <a:rPr sz="2259" kern="0" spc="-10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259" kern="0" spc="-15" dirty="0">
                <a:solidFill>
                  <a:srgbClr val="0C0C0C"/>
                </a:solidFill>
                <a:latin typeface="Calibri"/>
                <a:cs typeface="Calibri"/>
              </a:rPr>
              <a:t>the</a:t>
            </a:r>
            <a:r>
              <a:rPr sz="2259" kern="0" spc="-113" dirty="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sz="2259" kern="0" spc="-38" dirty="0">
                <a:solidFill>
                  <a:sysClr val="windowText" lastClr="000000"/>
                </a:solidFill>
                <a:latin typeface="Calibri"/>
                <a:cs typeface="Calibri"/>
              </a:rPr>
              <a:t>font</a:t>
            </a:r>
            <a:r>
              <a:rPr sz="2259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259" kern="0" dirty="0">
                <a:solidFill>
                  <a:srgbClr val="1D1D1D"/>
                </a:solidFill>
                <a:latin typeface="Calibri"/>
                <a:cs typeface="Calibri"/>
              </a:rPr>
              <a:t>size</a:t>
            </a:r>
            <a:r>
              <a:rPr sz="2259" kern="0" spc="-8" dirty="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sz="2259" kern="0" spc="-15" dirty="0">
                <a:solidFill>
                  <a:srgbClr val="0F0F0F"/>
                </a:solidFill>
                <a:latin typeface="Calibri"/>
                <a:cs typeface="Calibri"/>
              </a:rPr>
              <a:t>will</a:t>
            </a:r>
            <a:r>
              <a:rPr sz="2259" kern="0" spc="-10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259" kern="0" spc="-30" dirty="0">
                <a:solidFill>
                  <a:srgbClr val="1F1F1F"/>
                </a:solidFill>
                <a:latin typeface="Calibri"/>
                <a:cs typeface="Calibri"/>
              </a:rPr>
              <a:t>appear</a:t>
            </a:r>
            <a:r>
              <a:rPr sz="2259" kern="0" spc="-98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2259" kern="0" dirty="0">
                <a:solidFill>
                  <a:srgbClr val="1C1C1C"/>
                </a:solidFill>
                <a:latin typeface="Calibri"/>
                <a:cs typeface="Calibri"/>
              </a:rPr>
              <a:t>in</a:t>
            </a:r>
            <a:r>
              <a:rPr sz="2259" kern="0" spc="-128" dirty="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sz="2259" kern="0" dirty="0">
                <a:solidFill>
                  <a:srgbClr val="2D2D2D"/>
                </a:solidFill>
                <a:latin typeface="Calibri"/>
                <a:cs typeface="Calibri"/>
              </a:rPr>
              <a:t>the</a:t>
            </a:r>
            <a:r>
              <a:rPr sz="2259" kern="0" spc="-75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2259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document.</a:t>
            </a:r>
            <a:endParaRPr sz="2259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866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142" y="3232990"/>
            <a:ext cx="5982816" cy="339545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5339" y="0"/>
            <a:ext cx="918226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41584" y="284554"/>
            <a:ext cx="2475384" cy="772600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 marL="19130">
              <a:spcBef>
                <a:spcPts val="151"/>
              </a:spcBef>
            </a:pPr>
            <a:r>
              <a:rPr sz="4895" spc="-151" dirty="0">
                <a:solidFill>
                  <a:srgbClr val="428E85"/>
                </a:solidFill>
              </a:rPr>
              <a:t>Font</a:t>
            </a:r>
            <a:r>
              <a:rPr sz="4895" spc="-136" dirty="0">
                <a:solidFill>
                  <a:srgbClr val="428E85"/>
                </a:solidFill>
              </a:rPr>
              <a:t> </a:t>
            </a:r>
            <a:r>
              <a:rPr sz="4895" spc="-166" dirty="0">
                <a:solidFill>
                  <a:srgbClr val="287E72"/>
                </a:solidFill>
              </a:rPr>
              <a:t>Color</a:t>
            </a:r>
            <a:endParaRPr sz="4895"/>
          </a:p>
        </p:txBody>
      </p:sp>
      <p:sp>
        <p:nvSpPr>
          <p:cNvPr id="5" name="object 5"/>
          <p:cNvSpPr txBox="1"/>
          <p:nvPr/>
        </p:nvSpPr>
        <p:spPr>
          <a:xfrm>
            <a:off x="741672" y="2379257"/>
            <a:ext cx="234339" cy="355434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 marL="19130" defTabSz="1377361">
              <a:spcBef>
                <a:spcPts val="151"/>
              </a:spcBef>
            </a:pPr>
            <a:r>
              <a:rPr sz="2184" kern="0" spc="-38" dirty="0">
                <a:solidFill>
                  <a:srgbClr val="2F2F2F"/>
                </a:solidFill>
                <a:latin typeface="Calibri"/>
                <a:cs typeface="Calibri"/>
              </a:rPr>
              <a:t>3.</a:t>
            </a:r>
            <a:endParaRPr sz="2184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3462" y="1180781"/>
            <a:ext cx="6385496" cy="1928582"/>
          </a:xfrm>
          <a:prstGeom prst="rect">
            <a:avLst/>
          </a:prstGeom>
        </p:spPr>
        <p:txBody>
          <a:bodyPr vert="horz" wrap="square" lIns="0" tIns="55476" rIns="0" bIns="0" rtlCol="0">
            <a:spAutoFit/>
          </a:bodyPr>
          <a:lstStyle/>
          <a:p>
            <a:pPr marL="469642" indent="-445729" defTabSz="1377361">
              <a:spcBef>
                <a:spcPts val="437"/>
              </a:spcBef>
              <a:buClr>
                <a:srgbClr val="000000"/>
              </a:buClr>
              <a:buSzPct val="103225"/>
              <a:buFontTx/>
              <a:buAutoNum type="arabicPeriod"/>
              <a:tabLst>
                <a:tab pos="469642" algn="l"/>
              </a:tabLst>
            </a:pPr>
            <a:r>
              <a:rPr sz="2335" kern="0" spc="-68" dirty="0">
                <a:solidFill>
                  <a:srgbClr val="0A0A0A"/>
                </a:solidFill>
                <a:latin typeface="Calibri"/>
                <a:cs typeface="Calibri"/>
              </a:rPr>
              <a:t>Select</a:t>
            </a:r>
            <a:r>
              <a:rPr sz="2335" kern="0" spc="-15" dirty="0">
                <a:solidFill>
                  <a:srgbClr val="0A0A0A"/>
                </a:solidFill>
                <a:latin typeface="Calibri"/>
                <a:cs typeface="Calibri"/>
              </a:rPr>
              <a:t> </a:t>
            </a:r>
            <a:r>
              <a:rPr sz="2335" kern="0" spc="-60" dirty="0">
                <a:solidFill>
                  <a:srgbClr val="0E0E0E"/>
                </a:solidFill>
                <a:latin typeface="Calibri"/>
                <a:cs typeface="Calibri"/>
              </a:rPr>
              <a:t>the</a:t>
            </a:r>
            <a:r>
              <a:rPr sz="2335" kern="0" spc="-53" dirty="0">
                <a:solidFill>
                  <a:srgbClr val="0E0E0E"/>
                </a:solidFill>
                <a:latin typeface="Calibri"/>
                <a:cs typeface="Calibri"/>
              </a:rPr>
              <a:t> </a:t>
            </a:r>
            <a:r>
              <a:rPr sz="2335" kern="0" spc="-68" dirty="0">
                <a:solidFill>
                  <a:srgbClr val="161616"/>
                </a:solidFill>
                <a:latin typeface="Calibri"/>
                <a:cs typeface="Calibri"/>
              </a:rPr>
              <a:t>text</a:t>
            </a:r>
            <a:r>
              <a:rPr sz="2335" kern="0" spc="-121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335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you</a:t>
            </a:r>
            <a:r>
              <a:rPr sz="2335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83" dirty="0">
                <a:solidFill>
                  <a:srgbClr val="1F1F1F"/>
                </a:solidFill>
                <a:latin typeface="Calibri"/>
                <a:cs typeface="Calibri"/>
              </a:rPr>
              <a:t>wish</a:t>
            </a:r>
            <a:r>
              <a:rPr sz="2335" kern="0" spc="-68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2335" kern="0" spc="-30" dirty="0">
                <a:solidFill>
                  <a:srgbClr val="262626"/>
                </a:solidFill>
                <a:latin typeface="Calibri"/>
                <a:cs typeface="Calibri"/>
              </a:rPr>
              <a:t>to</a:t>
            </a:r>
            <a:r>
              <a:rPr sz="2335" kern="0" spc="-38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335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change.</a:t>
            </a:r>
            <a:endParaRPr sz="2335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81120" marR="312776" indent="-462946" defTabSz="1377361">
              <a:lnSpc>
                <a:spcPts val="2651"/>
              </a:lnSpc>
              <a:spcBef>
                <a:spcPts val="557"/>
              </a:spcBef>
              <a:buClr>
                <a:srgbClr val="000000"/>
              </a:buClr>
              <a:buFontTx/>
              <a:buAutoNum type="arabicPeriod"/>
              <a:tabLst>
                <a:tab pos="481120" algn="l"/>
              </a:tabLst>
            </a:pPr>
            <a:r>
              <a:rPr sz="2335" kern="0" spc="-68" dirty="0">
                <a:solidFill>
                  <a:srgbClr val="0F0F0F"/>
                </a:solidFill>
                <a:latin typeface="Calibri"/>
                <a:cs typeface="Calibri"/>
              </a:rPr>
              <a:t>On</a:t>
            </a:r>
            <a:r>
              <a:rPr sz="2335" kern="0" spc="-4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335" kern="0" spc="-75" dirty="0">
                <a:solidFill>
                  <a:srgbClr val="1F1F1F"/>
                </a:solidFill>
                <a:latin typeface="Calibri"/>
                <a:cs typeface="Calibri"/>
              </a:rPr>
              <a:t>the</a:t>
            </a:r>
            <a:r>
              <a:rPr sz="2335" kern="0" spc="-83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2335" kern="0" spc="-75" dirty="0">
                <a:solidFill>
                  <a:srgbClr val="0E0E0E"/>
                </a:solidFill>
                <a:latin typeface="Calibri"/>
                <a:cs typeface="Calibri"/>
              </a:rPr>
              <a:t>Home</a:t>
            </a:r>
            <a:r>
              <a:rPr sz="2335" kern="0" spc="8" dirty="0">
                <a:solidFill>
                  <a:srgbClr val="0E0E0E"/>
                </a:solidFill>
                <a:latin typeface="Calibri"/>
                <a:cs typeface="Calibri"/>
              </a:rPr>
              <a:t> </a:t>
            </a:r>
            <a:r>
              <a:rPr sz="2335" kern="0" spc="-83" dirty="0">
                <a:solidFill>
                  <a:srgbClr val="0F0F0F"/>
                </a:solidFill>
                <a:latin typeface="Calibri"/>
                <a:cs typeface="Calibri"/>
              </a:rPr>
              <a:t>tab,</a:t>
            </a:r>
            <a:r>
              <a:rPr sz="2335" kern="0" spc="-38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335" kern="0" spc="-45" dirty="0">
                <a:solidFill>
                  <a:srgbClr val="161616"/>
                </a:solidFill>
                <a:latin typeface="Calibri"/>
                <a:cs typeface="Calibri"/>
              </a:rPr>
              <a:t>click</a:t>
            </a:r>
            <a:r>
              <a:rPr sz="2335" kern="0" spc="-83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335" kern="0" spc="-30" dirty="0">
                <a:solidFill>
                  <a:srgbClr val="0F0F0F"/>
                </a:solidFill>
                <a:latin typeface="Calibri"/>
                <a:cs typeface="Calibri"/>
              </a:rPr>
              <a:t>the</a:t>
            </a:r>
            <a:r>
              <a:rPr sz="2335" kern="0" spc="15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335" kern="0" spc="-83" dirty="0">
                <a:solidFill>
                  <a:srgbClr val="0F0F0F"/>
                </a:solidFill>
                <a:latin typeface="Calibri"/>
                <a:cs typeface="Calibri"/>
              </a:rPr>
              <a:t>Font</a:t>
            </a:r>
            <a:r>
              <a:rPr sz="2335" kern="0" spc="-53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335" kern="0" spc="-68" dirty="0">
                <a:solidFill>
                  <a:sysClr val="windowText" lastClr="000000"/>
                </a:solidFill>
                <a:latin typeface="Calibri"/>
                <a:cs typeface="Calibri"/>
              </a:rPr>
              <a:t>Color</a:t>
            </a:r>
            <a:r>
              <a:rPr sz="2335" kern="0" spc="-13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83" dirty="0">
                <a:solidFill>
                  <a:srgbClr val="111111"/>
                </a:solidFill>
                <a:latin typeface="Calibri"/>
                <a:cs typeface="Calibri"/>
              </a:rPr>
              <a:t>drop-</a:t>
            </a:r>
            <a:r>
              <a:rPr sz="2335" kern="0" spc="-30" dirty="0">
                <a:solidFill>
                  <a:srgbClr val="111111"/>
                </a:solidFill>
                <a:latin typeface="Calibri"/>
                <a:cs typeface="Calibri"/>
              </a:rPr>
              <a:t>down </a:t>
            </a:r>
            <a:r>
              <a:rPr sz="2335" kern="0" spc="-68" dirty="0">
                <a:solidFill>
                  <a:srgbClr val="0F0F0F"/>
                </a:solidFill>
                <a:latin typeface="Calibri"/>
                <a:cs typeface="Calibri"/>
              </a:rPr>
              <a:t>arrow.</a:t>
            </a:r>
            <a:r>
              <a:rPr sz="2335" kern="0" spc="324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335" kern="0" spc="-83" dirty="0">
                <a:solidFill>
                  <a:srgbClr val="0A0A0A"/>
                </a:solidFill>
                <a:latin typeface="Calibri"/>
                <a:cs typeface="Calibri"/>
              </a:rPr>
              <a:t>The</a:t>
            </a:r>
            <a:r>
              <a:rPr sz="2335" kern="0" spc="-68" dirty="0">
                <a:solidFill>
                  <a:srgbClr val="0A0A0A"/>
                </a:solidFill>
                <a:latin typeface="Calibri"/>
                <a:cs typeface="Calibri"/>
              </a:rPr>
              <a:t> </a:t>
            </a:r>
            <a:r>
              <a:rPr sz="2335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Font</a:t>
            </a:r>
            <a:r>
              <a:rPr sz="2335" kern="0" spc="-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60" dirty="0">
                <a:solidFill>
                  <a:srgbClr val="262626"/>
                </a:solidFill>
                <a:latin typeface="Calibri"/>
                <a:cs typeface="Calibri"/>
              </a:rPr>
              <a:t>Color</a:t>
            </a:r>
            <a:r>
              <a:rPr sz="2335" kern="0" spc="-83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335" kern="0" spc="-105" dirty="0">
                <a:solidFill>
                  <a:srgbClr val="212121"/>
                </a:solidFill>
                <a:latin typeface="Calibri"/>
                <a:cs typeface="Calibri"/>
              </a:rPr>
              <a:t>menu</a:t>
            </a:r>
            <a:r>
              <a:rPr sz="2335" kern="0" spc="-23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335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appears</a:t>
            </a:r>
            <a:endParaRPr sz="2335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72511" marR="7652" indent="-2870" defTabSz="1377361">
              <a:lnSpc>
                <a:spcPts val="2606"/>
              </a:lnSpc>
              <a:spcBef>
                <a:spcPts val="610"/>
              </a:spcBef>
            </a:pPr>
            <a:r>
              <a:rPr sz="2335" kern="0" spc="-68" dirty="0">
                <a:solidFill>
                  <a:sysClr val="windowText" lastClr="000000"/>
                </a:solidFill>
                <a:latin typeface="Calibri"/>
                <a:cs typeface="Calibri"/>
              </a:rPr>
              <a:t>Move the</a:t>
            </a:r>
            <a:r>
              <a:rPr sz="2335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90" dirty="0">
                <a:solidFill>
                  <a:sysClr val="windowText" lastClr="000000"/>
                </a:solidFill>
                <a:latin typeface="Calibri"/>
                <a:cs typeface="Calibri"/>
              </a:rPr>
              <a:t>mouse</a:t>
            </a:r>
            <a:r>
              <a:rPr sz="2335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75" dirty="0">
                <a:solidFill>
                  <a:srgbClr val="0E0E0E"/>
                </a:solidFill>
                <a:latin typeface="Calibri"/>
                <a:cs typeface="Calibri"/>
              </a:rPr>
              <a:t>over</a:t>
            </a:r>
            <a:r>
              <a:rPr sz="2335" kern="0" spc="-60" dirty="0">
                <a:solidFill>
                  <a:srgbClr val="0E0E0E"/>
                </a:solidFill>
                <a:latin typeface="Calibri"/>
                <a:cs typeface="Calibri"/>
              </a:rPr>
              <a:t> </a:t>
            </a:r>
            <a:r>
              <a:rPr sz="2335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the</a:t>
            </a:r>
            <a:r>
              <a:rPr sz="2335" kern="0" spc="-6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75" dirty="0">
                <a:solidFill>
                  <a:srgbClr val="0C0C0C"/>
                </a:solidFill>
                <a:latin typeface="Calibri"/>
                <a:cs typeface="Calibri"/>
              </a:rPr>
              <a:t>various</a:t>
            </a:r>
            <a:r>
              <a:rPr sz="2335" kern="0" spc="-60" dirty="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sz="2335" kern="0" spc="-68" dirty="0">
                <a:solidFill>
                  <a:sysClr val="windowText" lastClr="000000"/>
                </a:solidFill>
                <a:latin typeface="Calibri"/>
                <a:cs typeface="Calibri"/>
              </a:rPr>
              <a:t>font</a:t>
            </a:r>
            <a:r>
              <a:rPr sz="2335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38" dirty="0">
                <a:solidFill>
                  <a:srgbClr val="232323"/>
                </a:solidFill>
                <a:latin typeface="Calibri"/>
                <a:cs typeface="Calibri"/>
              </a:rPr>
              <a:t>colors.</a:t>
            </a:r>
            <a:r>
              <a:rPr sz="2335" kern="0" spc="362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sz="2335" kern="0" dirty="0">
                <a:solidFill>
                  <a:srgbClr val="131313"/>
                </a:solidFill>
                <a:latin typeface="Calibri"/>
                <a:cs typeface="Calibri"/>
              </a:rPr>
              <a:t>A</a:t>
            </a:r>
            <a:r>
              <a:rPr sz="2335" kern="0" spc="-9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2335" kern="0" spc="-30" dirty="0">
                <a:solidFill>
                  <a:srgbClr val="131313"/>
                </a:solidFill>
                <a:latin typeface="Calibri"/>
                <a:cs typeface="Calibri"/>
              </a:rPr>
              <a:t>live </a:t>
            </a:r>
            <a:r>
              <a:rPr sz="2335" kern="0" spc="-83" dirty="0">
                <a:solidFill>
                  <a:sysClr val="windowText" lastClr="000000"/>
                </a:solidFill>
                <a:latin typeface="Calibri"/>
                <a:cs typeface="Calibri"/>
              </a:rPr>
              <a:t>preview</a:t>
            </a:r>
            <a:r>
              <a:rPr sz="2335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dirty="0">
                <a:solidFill>
                  <a:srgbClr val="1D1D1D"/>
                </a:solidFill>
                <a:latin typeface="Calibri"/>
                <a:cs typeface="Calibri"/>
              </a:rPr>
              <a:t>of</a:t>
            </a:r>
            <a:r>
              <a:rPr sz="2335" kern="0" spc="-172" dirty="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sz="2335" kern="0" spc="-45" dirty="0">
                <a:solidFill>
                  <a:srgbClr val="2A2A2A"/>
                </a:solidFill>
                <a:latin typeface="Calibri"/>
                <a:cs typeface="Calibri"/>
              </a:rPr>
              <a:t>the</a:t>
            </a:r>
            <a:r>
              <a:rPr sz="2335" kern="0" spc="-15" dirty="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sz="2335" kern="0" spc="-53" dirty="0">
                <a:solidFill>
                  <a:srgbClr val="0F0F0F"/>
                </a:solidFill>
                <a:latin typeface="Calibri"/>
                <a:cs typeface="Calibri"/>
              </a:rPr>
              <a:t>color</a:t>
            </a:r>
            <a:r>
              <a:rPr sz="2335" kern="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335" kern="0" spc="-45" dirty="0">
                <a:solidFill>
                  <a:srgbClr val="0C0C0C"/>
                </a:solidFill>
                <a:latin typeface="Calibri"/>
                <a:cs typeface="Calibri"/>
              </a:rPr>
              <a:t>wlll</a:t>
            </a:r>
            <a:r>
              <a:rPr sz="2335" kern="0" spc="-90" dirty="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sz="2335" kern="0" spc="-90" dirty="0">
                <a:solidFill>
                  <a:srgbClr val="1C1C1C"/>
                </a:solidFill>
                <a:latin typeface="Calibri"/>
                <a:cs typeface="Calibri"/>
              </a:rPr>
              <a:t>appear</a:t>
            </a:r>
            <a:r>
              <a:rPr sz="2335" kern="0" spc="-105" dirty="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sz="2335" kern="0" dirty="0">
                <a:solidFill>
                  <a:srgbClr val="3B3B3B"/>
                </a:solidFill>
                <a:latin typeface="Calibri"/>
                <a:cs typeface="Calibri"/>
              </a:rPr>
              <a:t>in</a:t>
            </a:r>
            <a:r>
              <a:rPr sz="2335" kern="0" spc="-172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335" kern="0" spc="-38" dirty="0">
                <a:solidFill>
                  <a:srgbClr val="0F0F0F"/>
                </a:solidFill>
                <a:latin typeface="Calibri"/>
                <a:cs typeface="Calibri"/>
              </a:rPr>
              <a:t>the</a:t>
            </a:r>
            <a:r>
              <a:rPr sz="2335" kern="0" spc="-23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335" kern="0" spc="-15" dirty="0">
                <a:solidFill>
                  <a:srgbClr val="181818"/>
                </a:solidFill>
                <a:latin typeface="Calibri"/>
                <a:cs typeface="Calibri"/>
              </a:rPr>
              <a:t>document.</a:t>
            </a:r>
            <a:endParaRPr sz="2335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692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059" y="2295565"/>
            <a:ext cx="7058862" cy="37015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5339" y="0"/>
            <a:ext cx="918226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24966" y="217600"/>
            <a:ext cx="4160711" cy="749517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 marL="19130">
              <a:spcBef>
                <a:spcPts val="151"/>
              </a:spcBef>
            </a:pPr>
            <a:r>
              <a:rPr sz="4745" spc="-90" dirty="0">
                <a:solidFill>
                  <a:srgbClr val="3A6760"/>
                </a:solidFill>
              </a:rPr>
              <a:t>Font</a:t>
            </a:r>
            <a:r>
              <a:rPr sz="4745" spc="-172" dirty="0">
                <a:solidFill>
                  <a:srgbClr val="3A6760"/>
                </a:solidFill>
              </a:rPr>
              <a:t> </a:t>
            </a:r>
            <a:r>
              <a:rPr sz="4745" spc="-90" dirty="0">
                <a:solidFill>
                  <a:srgbClr val="3D8C79"/>
                </a:solidFill>
              </a:rPr>
              <a:t>Color</a:t>
            </a:r>
            <a:r>
              <a:rPr sz="4745" spc="-136" dirty="0">
                <a:solidFill>
                  <a:srgbClr val="3D8C79"/>
                </a:solidFill>
              </a:rPr>
              <a:t> </a:t>
            </a:r>
            <a:r>
              <a:rPr sz="4745" spc="-113" dirty="0">
                <a:solidFill>
                  <a:srgbClr val="3F8987"/>
                </a:solidFill>
              </a:rPr>
              <a:t>(Cont.)</a:t>
            </a:r>
            <a:endParaRPr sz="4745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912201" y="9636099"/>
            <a:ext cx="590207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390" defTabSz="1377361">
              <a:lnSpc>
                <a:spcPts val="1928"/>
              </a:lnSpc>
            </a:pPr>
            <a:fld id="{81D60167-4931-47E6-BA6A-407CBD079E47}" type="slidenum">
              <a:rPr sz="1883" kern="0" spc="-38" dirty="0">
                <a:solidFill>
                  <a:srgbClr val="333333"/>
                </a:solidFill>
                <a:latin typeface="Consolas"/>
                <a:cs typeface="Consolas"/>
              </a:rPr>
              <a:pPr marL="57390" defTabSz="1377361">
                <a:lnSpc>
                  <a:spcPts val="1928"/>
                </a:lnSpc>
              </a:pPr>
              <a:t>23</a:t>
            </a:fld>
            <a:endParaRPr sz="1883" kern="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8547" y="1141087"/>
            <a:ext cx="8149390" cy="846210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 marL="37304" marR="7652" indent="-19130" defTabSz="1377361">
              <a:lnSpc>
                <a:spcPct val="122800"/>
              </a:lnSpc>
              <a:spcBef>
                <a:spcPts val="151"/>
              </a:spcBef>
              <a:tabLst>
                <a:tab pos="488772" algn="l"/>
              </a:tabLst>
            </a:pPr>
            <a:r>
              <a:rPr sz="2184" kern="0" spc="-38" dirty="0">
                <a:solidFill>
                  <a:sysClr val="windowText" lastClr="000000"/>
                </a:solidFill>
                <a:latin typeface="Calibri"/>
                <a:cs typeface="Calibri"/>
              </a:rPr>
              <a:t>4.</a:t>
            </a:r>
            <a:r>
              <a:rPr sz="2184" kern="0" dirty="0">
                <a:solidFill>
                  <a:sysClr val="windowText" lastClr="000000"/>
                </a:solidFill>
                <a:latin typeface="Calibri"/>
                <a:cs typeface="Calibri"/>
              </a:rPr>
              <a:t>	Select</a:t>
            </a:r>
            <a:r>
              <a:rPr sz="2184" kern="0" spc="3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84" kern="0" dirty="0">
                <a:solidFill>
                  <a:srgbClr val="0C0C0C"/>
                </a:solidFill>
                <a:latin typeface="Calibri"/>
                <a:cs typeface="Calibri"/>
              </a:rPr>
              <a:t>the</a:t>
            </a:r>
            <a:r>
              <a:rPr sz="2184" kern="0" spc="45" dirty="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sz="2184" kern="0" spc="-38" dirty="0">
                <a:solidFill>
                  <a:srgbClr val="0C0C0C"/>
                </a:solidFill>
                <a:latin typeface="Calibri"/>
                <a:cs typeface="Calibri"/>
              </a:rPr>
              <a:t>font</a:t>
            </a:r>
            <a:r>
              <a:rPr sz="2184" kern="0" spc="-23" dirty="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sz="2184" kern="0" dirty="0">
                <a:solidFill>
                  <a:srgbClr val="262626"/>
                </a:solidFill>
                <a:latin typeface="Calibri"/>
                <a:cs typeface="Calibri"/>
              </a:rPr>
              <a:t>color</a:t>
            </a:r>
            <a:r>
              <a:rPr sz="2184" kern="0" spc="-4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184" kern="0" dirty="0">
                <a:solidFill>
                  <a:srgbClr val="131313"/>
                </a:solidFill>
                <a:latin typeface="Calibri"/>
                <a:cs typeface="Calibri"/>
              </a:rPr>
              <a:t>you</a:t>
            </a:r>
            <a:r>
              <a:rPr sz="2184" kern="0" spc="-1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2184" kern="0" dirty="0">
                <a:solidFill>
                  <a:srgbClr val="0E0E0E"/>
                </a:solidFill>
                <a:latin typeface="Calibri"/>
                <a:cs typeface="Calibri"/>
              </a:rPr>
              <a:t>wish</a:t>
            </a:r>
            <a:r>
              <a:rPr sz="2184" kern="0" spc="15" dirty="0">
                <a:solidFill>
                  <a:srgbClr val="0E0E0E"/>
                </a:solidFill>
                <a:latin typeface="Calibri"/>
                <a:cs typeface="Calibri"/>
              </a:rPr>
              <a:t> </a:t>
            </a:r>
            <a:r>
              <a:rPr sz="2184" kern="0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2184" kern="0" spc="-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184" kern="0" spc="-30" dirty="0">
                <a:solidFill>
                  <a:srgbClr val="1A1A1A"/>
                </a:solidFill>
                <a:latin typeface="Calibri"/>
                <a:cs typeface="Calibri"/>
              </a:rPr>
              <a:t>use. </a:t>
            </a:r>
            <a:r>
              <a:rPr sz="2184" kern="0" dirty="0">
                <a:solidFill>
                  <a:srgbClr val="232323"/>
                </a:solidFill>
                <a:latin typeface="Calibri"/>
                <a:cs typeface="Calibri"/>
              </a:rPr>
              <a:t>The</a:t>
            </a:r>
            <a:r>
              <a:rPr sz="2184" kern="0" spc="38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sz="2184" kern="0" spc="-38" dirty="0">
                <a:solidFill>
                  <a:sysClr val="windowText" lastClr="000000"/>
                </a:solidFill>
                <a:latin typeface="Calibri"/>
                <a:cs typeface="Calibri"/>
              </a:rPr>
              <a:t>font</a:t>
            </a:r>
            <a:r>
              <a:rPr sz="2184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84" kern="0" dirty="0">
                <a:solidFill>
                  <a:srgbClr val="1D1D1D"/>
                </a:solidFill>
                <a:latin typeface="Calibri"/>
                <a:cs typeface="Calibri"/>
              </a:rPr>
              <a:t>color</a:t>
            </a:r>
            <a:r>
              <a:rPr sz="2184" kern="0" spc="30" dirty="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sz="2184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will</a:t>
            </a:r>
            <a:r>
              <a:rPr sz="2184" kern="0" spc="-10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84" kern="0" dirty="0">
                <a:solidFill>
                  <a:sysClr val="windowText" lastClr="000000"/>
                </a:solidFill>
                <a:latin typeface="Calibri"/>
                <a:cs typeface="Calibri"/>
              </a:rPr>
              <a:t>change </a:t>
            </a:r>
            <a:r>
              <a:rPr sz="2184" kern="0" dirty="0">
                <a:solidFill>
                  <a:srgbClr val="313131"/>
                </a:solidFill>
                <a:latin typeface="Calibri"/>
                <a:cs typeface="Calibri"/>
              </a:rPr>
              <a:t>in</a:t>
            </a:r>
            <a:r>
              <a:rPr sz="2184" kern="0" spc="-1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2184" kern="0" dirty="0">
                <a:solidFill>
                  <a:srgbClr val="0E0E0E"/>
                </a:solidFill>
                <a:latin typeface="Calibri"/>
                <a:cs typeface="Calibri"/>
              </a:rPr>
              <a:t>the </a:t>
            </a:r>
            <a:r>
              <a:rPr sz="2184" kern="0" spc="-15" dirty="0">
                <a:solidFill>
                  <a:srgbClr val="1A1A1A"/>
                </a:solidFill>
                <a:latin typeface="Calibri"/>
                <a:cs typeface="Calibri"/>
              </a:rPr>
              <a:t>document.</a:t>
            </a:r>
            <a:endParaRPr sz="2184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9650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322" y="3429001"/>
            <a:ext cx="7460586" cy="25107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5339" y="0"/>
            <a:ext cx="918226" cy="6858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1967" y="2596858"/>
            <a:ext cx="2568163" cy="37302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27493" y="270207"/>
            <a:ext cx="3209008" cy="737975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 marL="19130">
              <a:spcBef>
                <a:spcPts val="151"/>
              </a:spcBef>
            </a:pPr>
            <a:r>
              <a:rPr sz="4670" spc="-60" dirty="0">
                <a:solidFill>
                  <a:srgbClr val="347E72"/>
                </a:solidFill>
              </a:rPr>
              <a:t>Highlight</a:t>
            </a:r>
            <a:r>
              <a:rPr sz="4670" spc="-172" dirty="0">
                <a:solidFill>
                  <a:srgbClr val="347E72"/>
                </a:solidFill>
              </a:rPr>
              <a:t> </a:t>
            </a:r>
            <a:r>
              <a:rPr sz="4670" spc="-128" dirty="0">
                <a:solidFill>
                  <a:srgbClr val="428E89"/>
                </a:solidFill>
              </a:rPr>
              <a:t>Text</a:t>
            </a:r>
            <a:endParaRPr sz="467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9912201" y="9636099"/>
            <a:ext cx="590207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86" defTabSz="1377361">
              <a:lnSpc>
                <a:spcPts val="1943"/>
              </a:lnSpc>
            </a:pPr>
            <a:fld id="{81D60167-4931-47E6-BA6A-407CBD079E47}" type="slidenum">
              <a:rPr sz="1883" kern="0" spc="-38" dirty="0">
                <a:solidFill>
                  <a:srgbClr val="282828"/>
                </a:solidFill>
              </a:rPr>
              <a:pPr marL="64086" defTabSz="1377361">
                <a:lnSpc>
                  <a:spcPts val="1943"/>
                </a:lnSpc>
              </a:pPr>
              <a:t>24</a:t>
            </a:fld>
            <a:endParaRPr sz="1883" kern="0"/>
          </a:p>
        </p:txBody>
      </p:sp>
      <p:sp>
        <p:nvSpPr>
          <p:cNvPr id="6" name="object 6"/>
          <p:cNvSpPr txBox="1"/>
          <p:nvPr/>
        </p:nvSpPr>
        <p:spPr>
          <a:xfrm>
            <a:off x="372038" y="1140608"/>
            <a:ext cx="5707920" cy="378646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 marL="19130" defTabSz="1377361">
              <a:spcBef>
                <a:spcPts val="151"/>
              </a:spcBef>
            </a:pPr>
            <a:r>
              <a:rPr sz="2335" kern="0" spc="-68" dirty="0">
                <a:solidFill>
                  <a:srgbClr val="0E0E0E"/>
                </a:solidFill>
                <a:latin typeface="Calibri"/>
                <a:cs typeface="Calibri"/>
              </a:rPr>
              <a:t>Highlighting </a:t>
            </a:r>
            <a:r>
              <a:rPr sz="2335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text </a:t>
            </a:r>
            <a:r>
              <a:rPr sz="2335" kern="0" spc="-53" dirty="0">
                <a:solidFill>
                  <a:srgbClr val="151515"/>
                </a:solidFill>
                <a:latin typeface="Calibri"/>
                <a:cs typeface="Calibri"/>
              </a:rPr>
              <a:t>can</a:t>
            </a:r>
            <a:r>
              <a:rPr sz="2335" kern="0" spc="-38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2335" kern="0" spc="-83" dirty="0">
                <a:solidFill>
                  <a:srgbClr val="2A2A2A"/>
                </a:solidFill>
                <a:latin typeface="Calibri"/>
                <a:cs typeface="Calibri"/>
              </a:rPr>
              <a:t>be </a:t>
            </a:r>
            <a:r>
              <a:rPr sz="2335" kern="0" spc="-45" dirty="0">
                <a:solidFill>
                  <a:srgbClr val="0F0F0F"/>
                </a:solidFill>
                <a:latin typeface="Calibri"/>
                <a:cs typeface="Calibri"/>
              </a:rPr>
              <a:t>useful</a:t>
            </a:r>
            <a:r>
              <a:rPr sz="2335" kern="0" spc="-8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335" kern="0" spc="-113" dirty="0">
                <a:solidFill>
                  <a:sysClr val="windowText" lastClr="000000"/>
                </a:solidFill>
                <a:latin typeface="Calibri"/>
                <a:cs typeface="Calibri"/>
              </a:rPr>
              <a:t>when</a:t>
            </a:r>
            <a:r>
              <a:rPr sz="2335"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15" dirty="0">
                <a:solidFill>
                  <a:srgbClr val="0C0C0C"/>
                </a:solidFill>
                <a:latin typeface="Calibri"/>
                <a:cs typeface="Calibri"/>
              </a:rPr>
              <a:t>marking</a:t>
            </a:r>
            <a:endParaRPr sz="2335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1747" y="1439032"/>
            <a:ext cx="4590173" cy="835631"/>
          </a:xfrm>
          <a:prstGeom prst="rect">
            <a:avLst/>
          </a:prstGeom>
        </p:spPr>
        <p:txBody>
          <a:bodyPr vert="horz" wrap="square" lIns="0" tIns="65041" rIns="0" bIns="0" rtlCol="0">
            <a:spAutoFit/>
          </a:bodyPr>
          <a:lstStyle/>
          <a:p>
            <a:pPr marL="24869" defTabSz="1377361">
              <a:spcBef>
                <a:spcPts val="512"/>
              </a:spcBef>
            </a:pPr>
            <a:r>
              <a:rPr sz="2335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important</a:t>
            </a:r>
            <a:r>
              <a:rPr sz="2335" kern="0" spc="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83" dirty="0">
                <a:solidFill>
                  <a:srgbClr val="111111"/>
                </a:solidFill>
                <a:latin typeface="Calibri"/>
                <a:cs typeface="Calibri"/>
              </a:rPr>
              <a:t>text</a:t>
            </a:r>
            <a:r>
              <a:rPr sz="2335" kern="0" spc="-53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335" kern="0" spc="-30" dirty="0">
                <a:solidFill>
                  <a:srgbClr val="0C0C0C"/>
                </a:solidFill>
                <a:latin typeface="Calibri"/>
                <a:cs typeface="Calibri"/>
              </a:rPr>
              <a:t>in</a:t>
            </a:r>
            <a:r>
              <a:rPr sz="2335" kern="0" spc="-68" dirty="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sz="2335" kern="0" spc="-75" dirty="0">
                <a:solidFill>
                  <a:srgbClr val="0C0C0C"/>
                </a:solidFill>
                <a:latin typeface="Calibri"/>
                <a:cs typeface="Calibri"/>
              </a:rPr>
              <a:t>your</a:t>
            </a:r>
            <a:r>
              <a:rPr sz="2335" kern="0" spc="-53" dirty="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sz="2335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document.</a:t>
            </a:r>
            <a:endParaRPr sz="2335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9130" defTabSz="1377361">
              <a:spcBef>
                <a:spcPts val="362"/>
              </a:spcBef>
              <a:tabLst>
                <a:tab pos="478250" algn="l"/>
              </a:tabLst>
            </a:pPr>
            <a:r>
              <a:rPr sz="2335" kern="0" spc="-38" dirty="0">
                <a:solidFill>
                  <a:srgbClr val="313131"/>
                </a:solidFill>
                <a:latin typeface="Calibri"/>
                <a:cs typeface="Calibri"/>
              </a:rPr>
              <a:t>1.</a:t>
            </a:r>
            <a:r>
              <a:rPr sz="2335" kern="0" dirty="0">
                <a:solidFill>
                  <a:srgbClr val="313131"/>
                </a:solidFill>
                <a:latin typeface="Calibri"/>
                <a:cs typeface="Calibri"/>
              </a:rPr>
              <a:t>	</a:t>
            </a:r>
            <a:r>
              <a:rPr sz="2335" kern="0" spc="-68" dirty="0">
                <a:solidFill>
                  <a:sysClr val="windowText" lastClr="000000"/>
                </a:solidFill>
                <a:latin typeface="Calibri"/>
                <a:cs typeface="Calibri"/>
              </a:rPr>
              <a:t>Select</a:t>
            </a:r>
            <a:r>
              <a:rPr sz="2335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68" dirty="0">
                <a:solidFill>
                  <a:sysClr val="windowText" lastClr="000000"/>
                </a:solidFill>
                <a:latin typeface="Calibri"/>
                <a:cs typeface="Calibri"/>
              </a:rPr>
              <a:t>the</a:t>
            </a:r>
            <a:r>
              <a:rPr sz="2335" kern="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83" dirty="0">
                <a:solidFill>
                  <a:sysClr val="windowText" lastClr="000000"/>
                </a:solidFill>
                <a:latin typeface="Calibri"/>
                <a:cs typeface="Calibri"/>
              </a:rPr>
              <a:t>text</a:t>
            </a:r>
            <a:r>
              <a:rPr sz="2335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60" dirty="0">
                <a:solidFill>
                  <a:srgbClr val="212121"/>
                </a:solidFill>
                <a:latin typeface="Calibri"/>
                <a:cs typeface="Calibri"/>
              </a:rPr>
              <a:t>you </a:t>
            </a:r>
            <a:r>
              <a:rPr sz="2335" kern="0" spc="-83" dirty="0">
                <a:solidFill>
                  <a:sysClr val="windowText" lastClr="000000"/>
                </a:solidFill>
                <a:latin typeface="Calibri"/>
                <a:cs typeface="Calibri"/>
              </a:rPr>
              <a:t>wish</a:t>
            </a:r>
            <a:r>
              <a:rPr sz="2335" kern="0" spc="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75" dirty="0">
                <a:solidFill>
                  <a:srgbClr val="0F0F0F"/>
                </a:solidFill>
                <a:latin typeface="Calibri"/>
                <a:cs typeface="Calibri"/>
              </a:rPr>
              <a:t>to</a:t>
            </a:r>
            <a:r>
              <a:rPr sz="2335" kern="0" spc="-98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335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highlight.</a:t>
            </a:r>
            <a:endParaRPr sz="2335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27000" y="1621815"/>
            <a:ext cx="2851283" cy="646179"/>
          </a:xfrm>
          <a:prstGeom prst="rect">
            <a:avLst/>
          </a:prstGeom>
          <a:ln w="9144">
            <a:solidFill>
              <a:srgbClr val="777C77"/>
            </a:solidFill>
          </a:ln>
        </p:spPr>
        <p:txBody>
          <a:bodyPr vert="horz" wrap="square" lIns="0" tIns="284076" rIns="0" bIns="0" rtlCol="0">
            <a:spAutoFit/>
          </a:bodyPr>
          <a:lstStyle/>
          <a:p>
            <a:pPr marR="880937" algn="ctr" defTabSz="1377361">
              <a:spcBef>
                <a:spcPts val="2237"/>
              </a:spcBef>
            </a:pPr>
            <a:r>
              <a:rPr sz="2335" kern="0" spc="-490" dirty="0">
                <a:solidFill>
                  <a:srgbClr val="5B5B5B"/>
                </a:solidFill>
                <a:latin typeface="Calibri"/>
                <a:cs typeface="Calibri"/>
              </a:rPr>
              <a:t>t</a:t>
            </a:r>
            <a:endParaRPr sz="2335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085" y="2474905"/>
            <a:ext cx="4870673" cy="718038"/>
          </a:xfrm>
          <a:prstGeom prst="rect">
            <a:avLst/>
          </a:prstGeom>
        </p:spPr>
        <p:txBody>
          <a:bodyPr vert="horz" wrap="square" lIns="0" tIns="50694" rIns="0" bIns="0" rtlCol="0">
            <a:spAutoFit/>
          </a:bodyPr>
          <a:lstStyle/>
          <a:p>
            <a:pPr marL="24869" marR="7652" indent="-6696" defTabSz="1377361">
              <a:lnSpc>
                <a:spcPts val="2606"/>
              </a:lnSpc>
              <a:spcBef>
                <a:spcPts val="399"/>
              </a:spcBef>
            </a:pPr>
            <a:r>
              <a:rPr sz="2335" kern="0" dirty="0">
                <a:solidFill>
                  <a:sysClr val="windowText" lastClr="000000"/>
                </a:solidFill>
                <a:latin typeface="Calibri"/>
                <a:cs typeface="Calibri"/>
              </a:rPr>
              <a:t>2.</a:t>
            </a:r>
            <a:r>
              <a:rPr sz="2335" kern="0" spc="18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53" dirty="0">
                <a:solidFill>
                  <a:srgbClr val="0F0F0F"/>
                </a:solidFill>
                <a:latin typeface="Calibri"/>
                <a:cs typeface="Calibri"/>
              </a:rPr>
              <a:t>From</a:t>
            </a:r>
            <a:r>
              <a:rPr sz="2335" kern="0" spc="30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335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the</a:t>
            </a:r>
            <a:r>
              <a:rPr sz="2335" kern="0" spc="-8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Home</a:t>
            </a:r>
            <a:r>
              <a:rPr sz="2335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45" dirty="0">
                <a:solidFill>
                  <a:srgbClr val="232323"/>
                </a:solidFill>
                <a:latin typeface="Calibri"/>
                <a:cs typeface="Calibri"/>
              </a:rPr>
              <a:t>tab,</a:t>
            </a:r>
            <a:r>
              <a:rPr sz="2335" kern="0" spc="-90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sz="2335" kern="0" spc="-45" dirty="0">
                <a:solidFill>
                  <a:srgbClr val="232323"/>
                </a:solidFill>
                <a:latin typeface="Calibri"/>
                <a:cs typeface="Calibri"/>
              </a:rPr>
              <a:t>click</a:t>
            </a:r>
            <a:r>
              <a:rPr sz="2335" kern="0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sz="2335" kern="0" spc="-75" dirty="0">
                <a:solidFill>
                  <a:srgbClr val="1A1A1A"/>
                </a:solidFill>
                <a:latin typeface="Calibri"/>
                <a:cs typeface="Calibri"/>
              </a:rPr>
              <a:t>the</a:t>
            </a:r>
            <a:r>
              <a:rPr sz="2335" kern="0" spc="-128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2335" kern="0" spc="-90" dirty="0">
                <a:solidFill>
                  <a:sysClr val="windowText" lastClr="000000"/>
                </a:solidFill>
                <a:latin typeface="Calibri"/>
                <a:cs typeface="Calibri"/>
              </a:rPr>
              <a:t>Text </a:t>
            </a:r>
            <a:r>
              <a:rPr sz="2335" kern="0" spc="-98" dirty="0">
                <a:solidFill>
                  <a:sysClr val="windowText" lastClr="000000"/>
                </a:solidFill>
                <a:latin typeface="Calibri"/>
                <a:cs typeface="Calibri"/>
              </a:rPr>
              <a:t>HighlightRF</a:t>
            </a:r>
            <a:r>
              <a:rPr sz="2335" kern="0" spc="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83" dirty="0">
                <a:solidFill>
                  <a:srgbClr val="151515"/>
                </a:solidFill>
                <a:latin typeface="Calibri"/>
                <a:cs typeface="Calibri"/>
              </a:rPr>
              <a:t>Color</a:t>
            </a:r>
            <a:r>
              <a:rPr sz="2335" kern="0" spc="-8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2335" kern="0" spc="-90" dirty="0">
                <a:solidFill>
                  <a:sysClr val="windowText" lastClr="000000"/>
                </a:solidFill>
                <a:latin typeface="Calibri"/>
                <a:cs typeface="Calibri"/>
              </a:rPr>
              <a:t>drop-</a:t>
            </a:r>
            <a:r>
              <a:rPr sz="2335" kern="0" spc="-83" dirty="0">
                <a:solidFill>
                  <a:sysClr val="windowText" lastClr="000000"/>
                </a:solidFill>
                <a:latin typeface="Calibri"/>
                <a:cs typeface="Calibri"/>
              </a:rPr>
              <a:t>down</a:t>
            </a:r>
            <a:r>
              <a:rPr sz="2335" kern="0" spc="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arrow.</a:t>
            </a:r>
            <a:endParaRPr sz="2335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20322" y="4430918"/>
            <a:ext cx="1238649" cy="320618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 marL="19130" defTabSz="1377361">
              <a:spcBef>
                <a:spcPts val="151"/>
              </a:spcBef>
            </a:pPr>
            <a:r>
              <a:rPr sz="1958" kern="0" spc="-83" dirty="0">
                <a:solidFill>
                  <a:srgbClr val="676767"/>
                </a:solidFill>
                <a:latin typeface="Calibri"/>
                <a:cs typeface="Calibri"/>
              </a:rPr>
              <a:t>Calibri</a:t>
            </a:r>
            <a:r>
              <a:rPr sz="1958" kern="0" spc="30" dirty="0">
                <a:solidFill>
                  <a:srgbClr val="676767"/>
                </a:solidFill>
                <a:latin typeface="Calibri"/>
                <a:cs typeface="Calibri"/>
              </a:rPr>
              <a:t> </a:t>
            </a:r>
            <a:r>
              <a:rPr sz="1958" kern="0" spc="-128" dirty="0">
                <a:solidFill>
                  <a:srgbClr val="707070"/>
                </a:solidFill>
                <a:latin typeface="Calibri"/>
                <a:cs typeface="Calibri"/>
              </a:rPr>
              <a:t>tBody)</a:t>
            </a:r>
            <a:endParaRPr sz="1958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23172" y="3307048"/>
            <a:ext cx="2414169" cy="724638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 marL="27739" defTabSz="1377361">
              <a:lnSpc>
                <a:spcPts val="2651"/>
              </a:lnSpc>
              <a:spcBef>
                <a:spcPts val="151"/>
              </a:spcBef>
            </a:pPr>
            <a:r>
              <a:rPr sz="2335" kern="0" dirty="0">
                <a:solidFill>
                  <a:srgbClr val="212121"/>
                </a:solidFill>
                <a:latin typeface="Calibri"/>
                <a:cs typeface="Calibri"/>
              </a:rPr>
              <a:t>3.</a:t>
            </a:r>
            <a:r>
              <a:rPr sz="2335" kern="0" spc="383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335" kern="0" spc="-68" dirty="0">
                <a:solidFill>
                  <a:sysClr val="windowText" lastClr="000000"/>
                </a:solidFill>
                <a:latin typeface="Calibri"/>
                <a:cs typeface="Calibri"/>
              </a:rPr>
              <a:t>Select</a:t>
            </a:r>
            <a:r>
              <a:rPr sz="2335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the</a:t>
            </a:r>
            <a:r>
              <a:rPr sz="2335" kern="0" spc="-9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45" dirty="0">
                <a:solidFill>
                  <a:srgbClr val="0E0E0E"/>
                </a:solidFill>
                <a:latin typeface="Calibri"/>
                <a:cs typeface="Calibri"/>
              </a:rPr>
              <a:t>desired</a:t>
            </a:r>
            <a:endParaRPr sz="2335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9130" defTabSz="1377361">
              <a:lnSpc>
                <a:spcPts val="2832"/>
              </a:lnSpc>
            </a:pPr>
            <a:r>
              <a:rPr sz="2485" kern="0" spc="-128" dirty="0">
                <a:solidFill>
                  <a:srgbClr val="0F0F0F"/>
                </a:solidFill>
                <a:latin typeface="Calibri"/>
                <a:cs typeface="Calibri"/>
              </a:rPr>
              <a:t>highlight</a:t>
            </a:r>
            <a:r>
              <a:rPr sz="2485" kern="0" spc="68" dirty="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sz="2485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color.</a:t>
            </a:r>
            <a:endParaRPr sz="2485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2120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0812" y="2596858"/>
            <a:ext cx="4218100" cy="27259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5339" y="0"/>
            <a:ext cx="918226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3698" y="497372"/>
            <a:ext cx="6067943" cy="749517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 marL="19130">
              <a:spcBef>
                <a:spcPts val="151"/>
              </a:spcBef>
            </a:pPr>
            <a:r>
              <a:rPr sz="4745" spc="-45" dirty="0">
                <a:solidFill>
                  <a:srgbClr val="368C85"/>
                </a:solidFill>
              </a:rPr>
              <a:t>Bold,</a:t>
            </a:r>
            <a:r>
              <a:rPr sz="4745" spc="-226" dirty="0">
                <a:solidFill>
                  <a:srgbClr val="368C85"/>
                </a:solidFill>
              </a:rPr>
              <a:t> </a:t>
            </a:r>
            <a:r>
              <a:rPr sz="4745" spc="-105" dirty="0">
                <a:solidFill>
                  <a:srgbClr val="3A6B6D"/>
                </a:solidFill>
              </a:rPr>
              <a:t>Italic,</a:t>
            </a:r>
            <a:r>
              <a:rPr sz="4745" spc="-121" dirty="0">
                <a:solidFill>
                  <a:srgbClr val="3A6B6D"/>
                </a:solidFill>
              </a:rPr>
              <a:t> </a:t>
            </a:r>
            <a:r>
              <a:rPr sz="4745" spc="-15" dirty="0">
                <a:solidFill>
                  <a:srgbClr val="387069"/>
                </a:solidFill>
              </a:rPr>
              <a:t>and</a:t>
            </a:r>
            <a:r>
              <a:rPr sz="4745" spc="-203" dirty="0">
                <a:solidFill>
                  <a:srgbClr val="387069"/>
                </a:solidFill>
              </a:rPr>
              <a:t> </a:t>
            </a:r>
            <a:r>
              <a:rPr sz="4745" spc="-90" dirty="0">
                <a:solidFill>
                  <a:srgbClr val="4B8585"/>
                </a:solidFill>
              </a:rPr>
              <a:t>Underline</a:t>
            </a:r>
            <a:endParaRPr sz="4745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9912201" y="9636099"/>
            <a:ext cx="590207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86" defTabSz="1377361">
              <a:lnSpc>
                <a:spcPts val="1943"/>
              </a:lnSpc>
            </a:pPr>
            <a:fld id="{81D60167-4931-47E6-BA6A-407CBD079E47}" type="slidenum">
              <a:rPr sz="1883" kern="0" spc="-38" dirty="0">
                <a:solidFill>
                  <a:srgbClr val="282828"/>
                </a:solidFill>
              </a:rPr>
              <a:pPr marL="64086" defTabSz="1377361">
                <a:lnSpc>
                  <a:spcPts val="1943"/>
                </a:lnSpc>
              </a:pPr>
              <a:t>25</a:t>
            </a:fld>
            <a:endParaRPr sz="1883" kern="0"/>
          </a:p>
        </p:txBody>
      </p:sp>
      <p:sp>
        <p:nvSpPr>
          <p:cNvPr id="5" name="object 5"/>
          <p:cNvSpPr txBox="1"/>
          <p:nvPr/>
        </p:nvSpPr>
        <p:spPr>
          <a:xfrm>
            <a:off x="1055288" y="1405185"/>
            <a:ext cx="5779085" cy="1182777"/>
          </a:xfrm>
          <a:prstGeom prst="rect">
            <a:avLst/>
          </a:prstGeom>
        </p:spPr>
        <p:txBody>
          <a:bodyPr vert="horz" wrap="square" lIns="0" tIns="65041" rIns="0" bIns="0" rtlCol="0">
            <a:spAutoFit/>
          </a:bodyPr>
          <a:lstStyle/>
          <a:p>
            <a:pPr marL="483989" indent="-459120" defTabSz="1377361">
              <a:spcBef>
                <a:spcPts val="512"/>
              </a:spcBef>
              <a:buClr>
                <a:srgbClr val="212121"/>
              </a:buClr>
              <a:buFontTx/>
              <a:buAutoNum type="arabicPeriod"/>
              <a:tabLst>
                <a:tab pos="483989" algn="l"/>
              </a:tabLst>
            </a:pPr>
            <a:r>
              <a:rPr sz="2259" kern="0" spc="-15" dirty="0">
                <a:solidFill>
                  <a:srgbClr val="161616"/>
                </a:solidFill>
                <a:latin typeface="Calibri"/>
                <a:cs typeface="Calibri"/>
              </a:rPr>
              <a:t>Select</a:t>
            </a:r>
            <a:r>
              <a:rPr sz="2259" kern="0" spc="-113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259" kern="0" dirty="0">
                <a:solidFill>
                  <a:srgbClr val="1F1F1F"/>
                </a:solidFill>
                <a:latin typeface="Calibri"/>
                <a:cs typeface="Calibri"/>
              </a:rPr>
              <a:t>the</a:t>
            </a:r>
            <a:r>
              <a:rPr sz="2259" kern="0" spc="-128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2259" kern="0" spc="-38" dirty="0">
                <a:solidFill>
                  <a:srgbClr val="161616"/>
                </a:solidFill>
                <a:latin typeface="Calibri"/>
                <a:cs typeface="Calibri"/>
              </a:rPr>
              <a:t>text </a:t>
            </a:r>
            <a:r>
              <a:rPr sz="2259" kern="0" spc="-15" dirty="0">
                <a:solidFill>
                  <a:srgbClr val="2D2D2D"/>
                </a:solidFill>
                <a:latin typeface="Calibri"/>
                <a:cs typeface="Calibri"/>
              </a:rPr>
              <a:t>you</a:t>
            </a:r>
            <a:r>
              <a:rPr sz="2259" kern="0" spc="-53" dirty="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sz="2259" kern="0" spc="-38" dirty="0">
                <a:solidFill>
                  <a:srgbClr val="0A0A0A"/>
                </a:solidFill>
                <a:latin typeface="Calibri"/>
                <a:cs typeface="Calibri"/>
              </a:rPr>
              <a:t>wish</a:t>
            </a:r>
            <a:r>
              <a:rPr sz="2259" kern="0" spc="-90" dirty="0">
                <a:solidFill>
                  <a:srgbClr val="0A0A0A"/>
                </a:solidFill>
                <a:latin typeface="Calibri"/>
                <a:cs typeface="Calibri"/>
              </a:rPr>
              <a:t> </a:t>
            </a:r>
            <a:r>
              <a:rPr sz="2259" kern="0" spc="-45" dirty="0">
                <a:solidFill>
                  <a:srgbClr val="1C1C1C"/>
                </a:solidFill>
                <a:latin typeface="Calibri"/>
                <a:cs typeface="Calibri"/>
              </a:rPr>
              <a:t>to</a:t>
            </a:r>
            <a:r>
              <a:rPr sz="2259" kern="0" spc="-83" dirty="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sz="2259" kern="0" spc="-15" dirty="0">
                <a:solidFill>
                  <a:srgbClr val="1F1F1F"/>
                </a:solidFill>
                <a:latin typeface="Calibri"/>
                <a:cs typeface="Calibri"/>
              </a:rPr>
              <a:t>change.</a:t>
            </a:r>
            <a:endParaRPr sz="2259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79207" marR="7652" indent="-461033" defTabSz="1377361">
              <a:lnSpc>
                <a:spcPts val="2651"/>
              </a:lnSpc>
              <a:spcBef>
                <a:spcPts val="587"/>
              </a:spcBef>
              <a:buClr>
                <a:srgbClr val="1C1C1C"/>
              </a:buClr>
              <a:buSzPct val="96774"/>
              <a:buFontTx/>
              <a:buAutoNum type="arabicPeriod"/>
              <a:tabLst>
                <a:tab pos="483033" algn="l"/>
              </a:tabLst>
            </a:pPr>
            <a:r>
              <a:rPr sz="2335" kern="0" spc="-68" dirty="0">
                <a:solidFill>
                  <a:srgbClr val="232323"/>
                </a:solidFill>
                <a:latin typeface="Calibri"/>
                <a:cs typeface="Calibri"/>
              </a:rPr>
              <a:t>On </a:t>
            </a:r>
            <a:r>
              <a:rPr sz="2335" kern="0" spc="-83" dirty="0">
                <a:solidFill>
                  <a:sysClr val="windowText" lastClr="000000"/>
                </a:solidFill>
                <a:latin typeface="Calibri"/>
                <a:cs typeface="Calibri"/>
              </a:rPr>
              <a:t>the</a:t>
            </a:r>
            <a:r>
              <a:rPr sz="2335" kern="0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75" dirty="0">
                <a:solidFill>
                  <a:srgbClr val="161616"/>
                </a:solidFill>
                <a:latin typeface="Calibri"/>
                <a:cs typeface="Calibri"/>
              </a:rPr>
              <a:t>Home</a:t>
            </a:r>
            <a:r>
              <a:rPr sz="2335" kern="0" spc="-53" dirty="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sz="2335" kern="0" spc="-60" dirty="0">
                <a:solidFill>
                  <a:srgbClr val="242424"/>
                </a:solidFill>
                <a:latin typeface="Calibri"/>
                <a:cs typeface="Calibri"/>
              </a:rPr>
              <a:t>tab</a:t>
            </a:r>
            <a:r>
              <a:rPr sz="2335" kern="0" spc="-53" dirty="0">
                <a:solidFill>
                  <a:srgbClr val="242424"/>
                </a:solidFill>
                <a:latin typeface="Calibri"/>
                <a:cs typeface="Calibri"/>
              </a:rPr>
              <a:t> </a:t>
            </a:r>
            <a:r>
              <a:rPr sz="2335" kern="0" spc="-45" dirty="0">
                <a:solidFill>
                  <a:srgbClr val="1A1A1A"/>
                </a:solidFill>
                <a:latin typeface="Calibri"/>
                <a:cs typeface="Calibri"/>
              </a:rPr>
              <a:t>click</a:t>
            </a:r>
            <a:r>
              <a:rPr sz="2335" kern="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2335" kern="0" spc="-83" dirty="0">
                <a:solidFill>
                  <a:sysClr val="windowText" lastClr="000000"/>
                </a:solidFill>
                <a:latin typeface="Calibri"/>
                <a:cs typeface="Calibri"/>
              </a:rPr>
              <a:t>the</a:t>
            </a:r>
            <a:r>
              <a:rPr sz="2335" kern="0" spc="-3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53" dirty="0">
                <a:solidFill>
                  <a:srgbClr val="0C0C0C"/>
                </a:solidFill>
                <a:latin typeface="Calibri"/>
                <a:cs typeface="Calibri"/>
              </a:rPr>
              <a:t>Bold</a:t>
            </a:r>
            <a:r>
              <a:rPr sz="2335" kern="0" spc="-23" dirty="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sz="2335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(B),</a:t>
            </a:r>
            <a:r>
              <a:rPr sz="2335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45" dirty="0">
                <a:solidFill>
                  <a:srgbClr val="1F1F1F"/>
                </a:solidFill>
                <a:latin typeface="Calibri"/>
                <a:cs typeface="Calibri"/>
              </a:rPr>
              <a:t>Italic</a:t>
            </a:r>
            <a:r>
              <a:rPr sz="2335" kern="0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2335" kern="0" spc="-166" dirty="0">
                <a:solidFill>
                  <a:sysClr val="windowText" lastClr="000000"/>
                </a:solidFill>
                <a:latin typeface="Calibri"/>
                <a:cs typeface="Calibri"/>
              </a:rPr>
              <a:t>(/),</a:t>
            </a:r>
            <a:r>
              <a:rPr sz="2335" kern="0" spc="-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38" dirty="0">
                <a:solidFill>
                  <a:sysClr val="windowText" lastClr="000000"/>
                </a:solidFill>
                <a:latin typeface="Calibri"/>
                <a:cs typeface="Calibri"/>
              </a:rPr>
              <a:t>or 	</a:t>
            </a:r>
            <a:r>
              <a:rPr sz="2335" kern="0" spc="-68" dirty="0">
                <a:solidFill>
                  <a:srgbClr val="131313"/>
                </a:solidFill>
                <a:latin typeface="Calibri"/>
                <a:cs typeface="Calibri"/>
              </a:rPr>
              <a:t>Underline </a:t>
            </a:r>
            <a:r>
              <a:rPr sz="2335" kern="0" dirty="0">
                <a:solidFill>
                  <a:srgbClr val="2F2F2F"/>
                </a:solidFill>
                <a:latin typeface="Calibri"/>
                <a:cs typeface="Calibri"/>
              </a:rPr>
              <a:t>(</a:t>
            </a:r>
            <a:r>
              <a:rPr sz="2335" kern="0" spc="670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2335" kern="0" spc="-166" dirty="0">
                <a:solidFill>
                  <a:srgbClr val="2F2F2F"/>
                </a:solidFill>
                <a:latin typeface="Calibri"/>
                <a:cs typeface="Calibri"/>
              </a:rPr>
              <a:t>)</a:t>
            </a:r>
            <a:r>
              <a:rPr sz="2335" kern="0" spc="-38" dirty="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sz="2335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command</a:t>
            </a:r>
            <a:r>
              <a:rPr sz="2335" kern="0" spc="9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83" dirty="0">
                <a:solidFill>
                  <a:srgbClr val="212121"/>
                </a:solidFill>
                <a:latin typeface="Calibri"/>
                <a:cs typeface="Calibri"/>
              </a:rPr>
              <a:t>in</a:t>
            </a:r>
            <a:r>
              <a:rPr sz="2335" kern="0" spc="-121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335" kern="0" spc="-30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2335" kern="0" spc="-68" dirty="0">
                <a:solidFill>
                  <a:sysClr val="windowText" lastClr="000000"/>
                </a:solidFill>
                <a:latin typeface="Calibri"/>
                <a:cs typeface="Calibri"/>
              </a:rPr>
              <a:t>Font</a:t>
            </a:r>
            <a:r>
              <a:rPr sz="2335" kern="0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335" kern="0" spc="-15" dirty="0">
                <a:solidFill>
                  <a:srgbClr val="181818"/>
                </a:solidFill>
                <a:latin typeface="Calibri"/>
                <a:cs typeface="Calibri"/>
              </a:rPr>
              <a:t>group.</a:t>
            </a:r>
            <a:endParaRPr sz="2335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7312" y="4387877"/>
            <a:ext cx="6187504" cy="1699136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 marL="646593" defTabSz="1377361">
              <a:spcBef>
                <a:spcPts val="151"/>
              </a:spcBef>
            </a:pPr>
            <a:r>
              <a:rPr sz="1732" kern="0" spc="-30" dirty="0">
                <a:solidFill>
                  <a:srgbClr val="5D5D5D"/>
                </a:solidFill>
                <a:latin typeface="Consolas"/>
                <a:cs typeface="Consolas"/>
              </a:rPr>
              <a:t>Pane</a:t>
            </a:r>
            <a:endParaRPr sz="1732" kern="0" dirty="0">
              <a:solidFill>
                <a:sysClr val="windowText" lastClr="000000"/>
              </a:solidFill>
              <a:latin typeface="Consolas"/>
              <a:cs typeface="Consolas"/>
            </a:endParaRPr>
          </a:p>
          <a:p>
            <a:pPr defTabSz="1377361">
              <a:spcBef>
                <a:spcPts val="407"/>
              </a:spcBef>
            </a:pPr>
            <a:endParaRPr sz="1732" kern="0" dirty="0">
              <a:solidFill>
                <a:sysClr val="windowText" lastClr="000000"/>
              </a:solidFill>
              <a:latin typeface="Consolas"/>
              <a:cs typeface="Consolas"/>
            </a:endParaRPr>
          </a:p>
          <a:p>
            <a:pPr marL="540423" defTabSz="1377361"/>
            <a:r>
              <a:rPr sz="1506" kern="0" dirty="0">
                <a:solidFill>
                  <a:srgbClr val="777777"/>
                </a:solidFill>
                <a:latin typeface="Calibri"/>
                <a:cs typeface="Calibri"/>
              </a:rPr>
              <a:t>Clipboard</a:t>
            </a:r>
            <a:r>
              <a:rPr sz="1506" kern="0" spc="648" dirty="0">
                <a:solidFill>
                  <a:srgbClr val="777777"/>
                </a:solidFill>
                <a:latin typeface="Calibri"/>
                <a:cs typeface="Calibri"/>
              </a:rPr>
              <a:t> </a:t>
            </a:r>
            <a:r>
              <a:rPr sz="1506" kern="0" spc="-38" dirty="0">
                <a:solidFill>
                  <a:srgbClr val="676767"/>
                </a:solidFill>
                <a:latin typeface="Calibri"/>
                <a:cs typeface="Calibri"/>
              </a:rPr>
              <a:t>r.</a:t>
            </a:r>
            <a:endParaRPr sz="1506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defTabSz="1377361"/>
            <a:endParaRPr sz="1506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defTabSz="1377361">
              <a:spcBef>
                <a:spcPts val="505"/>
              </a:spcBef>
            </a:pPr>
            <a:endParaRPr sz="1506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9130" defTabSz="1377361"/>
            <a:r>
              <a:rPr sz="2184" kern="0" dirty="0">
                <a:solidFill>
                  <a:srgbClr val="111111"/>
                </a:solidFill>
                <a:latin typeface="Calibri"/>
                <a:cs typeface="Calibri"/>
              </a:rPr>
              <a:t>3.</a:t>
            </a:r>
            <a:r>
              <a:rPr sz="2184" kern="0" spc="307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184" kern="0" dirty="0">
                <a:solidFill>
                  <a:srgbClr val="161616"/>
                </a:solidFill>
                <a:latin typeface="Calibri"/>
                <a:cs typeface="Calibri"/>
              </a:rPr>
              <a:t>The </a:t>
            </a:r>
            <a:r>
              <a:rPr sz="2184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seiE'cted</a:t>
            </a:r>
            <a:r>
              <a:rPr sz="2184" kern="0" spc="6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84" kern="0" dirty="0">
                <a:solidFill>
                  <a:srgbClr val="1A1A1A"/>
                </a:solidFill>
                <a:latin typeface="Calibri"/>
                <a:cs typeface="Calibri"/>
              </a:rPr>
              <a:t>text</a:t>
            </a:r>
            <a:r>
              <a:rPr sz="2184" kern="0" spc="-53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2184" kern="0" dirty="0">
                <a:solidFill>
                  <a:sysClr val="windowText" lastClr="000000"/>
                </a:solidFill>
                <a:latin typeface="Calibri"/>
                <a:cs typeface="Calibri"/>
              </a:rPr>
              <a:t>will</a:t>
            </a:r>
            <a:r>
              <a:rPr sz="2184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184" kern="0" dirty="0">
                <a:solidFill>
                  <a:srgbClr val="1C1C1C"/>
                </a:solidFill>
                <a:latin typeface="Calibri"/>
                <a:cs typeface="Calibri"/>
              </a:rPr>
              <a:t>be </a:t>
            </a:r>
            <a:r>
              <a:rPr sz="2184" kern="0" dirty="0">
                <a:solidFill>
                  <a:srgbClr val="151515"/>
                </a:solidFill>
                <a:latin typeface="Calibri"/>
                <a:cs typeface="Calibri"/>
              </a:rPr>
              <a:t>modified</a:t>
            </a:r>
            <a:r>
              <a:rPr sz="2184" kern="0" spc="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2184" kern="0" dirty="0">
                <a:solidFill>
                  <a:srgbClr val="242424"/>
                </a:solidFill>
                <a:latin typeface="Calibri"/>
                <a:cs typeface="Calibri"/>
              </a:rPr>
              <a:t>in</a:t>
            </a:r>
            <a:r>
              <a:rPr sz="2184" kern="0" spc="-53" dirty="0">
                <a:solidFill>
                  <a:srgbClr val="242424"/>
                </a:solidFill>
                <a:latin typeface="Calibri"/>
                <a:cs typeface="Calibri"/>
              </a:rPr>
              <a:t> </a:t>
            </a:r>
            <a:r>
              <a:rPr sz="2184" kern="0" spc="-105" dirty="0">
                <a:solidFill>
                  <a:srgbClr val="232323"/>
                </a:solidFill>
                <a:latin typeface="Calibri"/>
                <a:cs typeface="Calibri"/>
              </a:rPr>
              <a:t>thE'</a:t>
            </a:r>
            <a:r>
              <a:rPr sz="2184" kern="0" spc="-15" dirty="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sz="2184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document.</a:t>
            </a:r>
            <a:endParaRPr sz="2184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618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Kursus-MS-Word-2016-pdf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35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ect the Sentence Case o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62" y="3705726"/>
            <a:ext cx="3112167" cy="282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9390"/>
            <a:ext cx="8967537" cy="3176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967" y="134143"/>
            <a:ext cx="5406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Change Case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89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168" y="304802"/>
            <a:ext cx="8999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Add an effect to </a:t>
            </a:r>
            <a:r>
              <a:rPr lang="en-US" sz="2400" dirty="0" smtClean="0"/>
              <a:t>text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</a:rPr>
              <a:t>Text Effects and Typography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 lvl="0" algn="just"/>
            <a:r>
              <a:rPr lang="en-US" sz="2400" dirty="0" smtClean="0"/>
              <a:t>1. Select </a:t>
            </a:r>
            <a:r>
              <a:rPr lang="en-US" sz="2400" dirty="0"/>
              <a:t>the text that you want to add an effect to.</a:t>
            </a:r>
          </a:p>
          <a:p>
            <a:pPr lvl="0" algn="just"/>
            <a:r>
              <a:rPr lang="en-US" sz="2400" dirty="0" smtClean="0"/>
              <a:t>2. On </a:t>
            </a:r>
            <a:r>
              <a:rPr lang="en-US" sz="2400" dirty="0"/>
              <a:t>the </a:t>
            </a:r>
            <a:r>
              <a:rPr lang="en-US" sz="2400" b="1" dirty="0"/>
              <a:t>Home</a:t>
            </a:r>
            <a:r>
              <a:rPr lang="en-US" sz="2400" dirty="0"/>
              <a:t> tab, in the </a:t>
            </a:r>
            <a:r>
              <a:rPr lang="en-US" sz="2400" b="1" dirty="0"/>
              <a:t>Font</a:t>
            </a:r>
            <a:r>
              <a:rPr lang="en-US" sz="2400" dirty="0"/>
              <a:t> group, select </a:t>
            </a:r>
            <a:r>
              <a:rPr lang="en-US" sz="2400" b="1" dirty="0"/>
              <a:t>Text Effects and Typography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</p:txBody>
      </p:sp>
      <p:pic>
        <p:nvPicPr>
          <p:cNvPr id="9" name="Picture 8" descr="Text effect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617" y="2005261"/>
            <a:ext cx="3887688" cy="18958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4168" y="3660441"/>
            <a:ext cx="8999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en-US" sz="2400" dirty="0" smtClean="0"/>
          </a:p>
          <a:p>
            <a:pPr lvl="0" algn="just"/>
            <a:r>
              <a:rPr lang="en-US" sz="2400" dirty="0" smtClean="0"/>
              <a:t>3. Select </a:t>
            </a:r>
            <a:r>
              <a:rPr lang="en-US" sz="2400" dirty="0"/>
              <a:t>the effect that you want.</a:t>
            </a:r>
          </a:p>
          <a:p>
            <a:pPr algn="just"/>
            <a:r>
              <a:rPr lang="en-US" sz="2400" dirty="0"/>
              <a:t>For more choices, point to </a:t>
            </a:r>
            <a:r>
              <a:rPr lang="en-US" sz="2400" b="1" dirty="0"/>
              <a:t>Outline</a:t>
            </a:r>
            <a:r>
              <a:rPr lang="en-US" sz="2400" dirty="0"/>
              <a:t>, </a:t>
            </a:r>
            <a:r>
              <a:rPr lang="en-US" sz="2400" b="1" dirty="0"/>
              <a:t>Shadow</a:t>
            </a:r>
            <a:r>
              <a:rPr lang="en-US" sz="2400" dirty="0"/>
              <a:t>, </a:t>
            </a:r>
            <a:r>
              <a:rPr lang="en-US" sz="2400" b="1" dirty="0"/>
              <a:t>Reflection</a:t>
            </a:r>
            <a:r>
              <a:rPr lang="en-US" sz="2400" dirty="0"/>
              <a:t>, or </a:t>
            </a:r>
            <a:r>
              <a:rPr lang="en-US" sz="2400" b="1" dirty="0"/>
              <a:t>Glow</a:t>
            </a:r>
            <a:r>
              <a:rPr lang="en-US" sz="2400" dirty="0"/>
              <a:t>, and then select the effect that you want to add.</a:t>
            </a:r>
          </a:p>
        </p:txBody>
      </p:sp>
    </p:spTree>
    <p:extLst>
      <p:ext uri="{BB962C8B-B14F-4D97-AF65-F5344CB8AC3E}">
        <p14:creationId xmlns:p14="http://schemas.microsoft.com/office/powerpoint/2010/main" val="3612657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8999622" cy="363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Remove an effect from text</a:t>
            </a:r>
          </a:p>
          <a:p>
            <a:pPr lvl="0" algn="just">
              <a:lnSpc>
                <a:spcPct val="250000"/>
              </a:lnSpc>
            </a:pPr>
            <a:r>
              <a:rPr lang="en-US" sz="2400" dirty="0"/>
              <a:t>1. Select the text that you want to remove an effect from.</a:t>
            </a:r>
          </a:p>
          <a:p>
            <a:pPr algn="just">
              <a:lnSpc>
                <a:spcPct val="250000"/>
              </a:lnSpc>
            </a:pPr>
            <a:r>
              <a:rPr lang="en-US" sz="2400" dirty="0" smtClean="0"/>
              <a:t>2. On </a:t>
            </a:r>
            <a:r>
              <a:rPr lang="en-US" sz="2400" dirty="0"/>
              <a:t>the </a:t>
            </a:r>
            <a:r>
              <a:rPr lang="en-US" sz="2400" b="1" dirty="0"/>
              <a:t>Home</a:t>
            </a:r>
            <a:r>
              <a:rPr lang="en-US" sz="2400" dirty="0"/>
              <a:t> tab, in the </a:t>
            </a:r>
            <a:r>
              <a:rPr lang="en-US" sz="2400" b="1" dirty="0"/>
              <a:t>Font</a:t>
            </a:r>
            <a:r>
              <a:rPr lang="en-US" sz="2400" dirty="0"/>
              <a:t> group, click </a:t>
            </a:r>
            <a:r>
              <a:rPr lang="en-US" sz="2400" b="1" dirty="0"/>
              <a:t>Clear All Formatting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 smtClean="0"/>
          </a:p>
        </p:txBody>
      </p:sp>
      <p:pic>
        <p:nvPicPr>
          <p:cNvPr id="5" name="Picture 4" descr="clear formatting in the font grou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63" y="3256547"/>
            <a:ext cx="5566611" cy="2406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16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Welcome-to-word-2016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076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Microsoft-Word-pptx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7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93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726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Microsoft-words-Basic-details-for-student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  <p:pic>
        <p:nvPicPr>
          <p:cNvPr id="3" name="Picture 2" descr="24-Microsoft-Word-pptx-24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93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855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05-formatting-paragraph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57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05-formatting-paragraph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94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05-formatting-paragraph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48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05-formatting-paragraph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665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05-formatting-paragraph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0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Welcome-to-word-2016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05-formatting-paragraph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68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Microsoft-words-Basic-details-for-student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954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05-formatting-paragraph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60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05-formatting-paragraph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169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05-formatting-paragraph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965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05-formatting-paragraph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991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505" y="228417"/>
            <a:ext cx="8662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FF0000"/>
                </a:solidFill>
                <a:latin typeface="Segoe UI Light" panose="020B0502040204020203" pitchFamily="34" charset="0"/>
              </a:rPr>
              <a:t>Sort a list alphabetically in Word</a:t>
            </a:r>
            <a:endParaRPr lang="en-US" sz="3600" b="1" i="0" dirty="0">
              <a:solidFill>
                <a:srgbClr val="FF0000"/>
              </a:solidFill>
              <a:effectLst/>
              <a:latin typeface="Segoe UI Ligh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9" y="874748"/>
            <a:ext cx="8791073" cy="58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471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" y="152400"/>
            <a:ext cx="8817134" cy="655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758" y="2936557"/>
            <a:ext cx="44001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b="1" dirty="0" smtClean="0">
                <a:solidFill>
                  <a:srgbClr val="C00000"/>
                </a:solidFill>
              </a:rPr>
              <a:t>م. احمد شهاب احمد</a:t>
            </a:r>
            <a:endParaRPr lang="en-US" sz="4000" b="1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660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11" y="2775284"/>
            <a:ext cx="8325545" cy="3866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811" y="2099073"/>
            <a:ext cx="5534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To </a:t>
            </a:r>
            <a:r>
              <a:rPr lang="en-US" sz="3200" b="1" dirty="0"/>
              <a:t>find </a:t>
            </a:r>
            <a:r>
              <a:rPr lang="en-US" sz="3200" b="1" dirty="0" smtClean="0"/>
              <a:t>text</a:t>
            </a:r>
            <a:r>
              <a:rPr lang="en-US" dirty="0" smtClean="0"/>
              <a:t> 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5967" y="17895"/>
            <a:ext cx="753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C00000"/>
                </a:solidFill>
              </a:rPr>
              <a:t>Find and replace text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966" y="529413"/>
            <a:ext cx="8978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/>
              <a:t>Find and Replace helps you to find words or formats in a document and can let you replace all instances of a word or format. </a:t>
            </a:r>
            <a:endParaRPr lang="en-US" sz="24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The Find feature in Microsoft Word 2016 allows users to quickly locate specific words, phrases, or formatting within a document.</a:t>
            </a:r>
          </a:p>
        </p:txBody>
      </p:sp>
    </p:spTree>
    <p:extLst>
      <p:ext uri="{BB962C8B-B14F-4D97-AF65-F5344CB8AC3E}">
        <p14:creationId xmlns:p14="http://schemas.microsoft.com/office/powerpoint/2010/main" val="37119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16" y="328569"/>
            <a:ext cx="7928627" cy="535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Kursus-MS-Word-2016-pdf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53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969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15" y="593557"/>
            <a:ext cx="8706501" cy="566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55" y="2491673"/>
            <a:ext cx="8659687" cy="4036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436" y="178422"/>
            <a:ext cx="7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To Replace Text</a:t>
            </a:r>
            <a:r>
              <a:rPr lang="en-US" dirty="0" smtClean="0"/>
              <a:t> 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5555" y="842605"/>
            <a:ext cx="8899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Replace</a:t>
            </a:r>
            <a:r>
              <a:rPr lang="en-US" sz="2400" dirty="0">
                <a:solidFill>
                  <a:srgbClr val="FF0000"/>
                </a:solidFill>
              </a:rPr>
              <a:t> feature in </a:t>
            </a:r>
            <a:r>
              <a:rPr lang="en-US" sz="2400" b="1" dirty="0">
                <a:solidFill>
                  <a:srgbClr val="FF0000"/>
                </a:solidFill>
              </a:rPr>
              <a:t>Microsoft Word 2016</a:t>
            </a:r>
            <a:r>
              <a:rPr lang="en-US" sz="2400" dirty="0">
                <a:solidFill>
                  <a:srgbClr val="FF0000"/>
                </a:solidFill>
              </a:rPr>
              <a:t> allows users to find specific words or phrases in a document and replace them with new text automatically. This is useful for correcting mistakes, updating terms, or making bulk edits.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274"/>
            <a:ext cx="9015663" cy="511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7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22" y="1026696"/>
            <a:ext cx="8527897" cy="479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77" y="930443"/>
            <a:ext cx="8588561" cy="3739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688" y="89646"/>
            <a:ext cx="877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Step 4:</a:t>
            </a:r>
            <a:r>
              <a:rPr lang="en-US" sz="2800" dirty="0"/>
              <a:t> Click on the </a:t>
            </a:r>
            <a:r>
              <a:rPr lang="en-US" sz="2800" b="1" dirty="0"/>
              <a:t>Find Tab 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802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688" y="130079"/>
            <a:ext cx="8779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</a:rPr>
              <a:t>And enter the word or phrase to be searched and click on Find Next. Select Find Next until you come to the word you want to update.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s://media.geeksforgeeks.org/wp-content/uploads/20210604220828/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81" y="1699376"/>
            <a:ext cx="8101263" cy="406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98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959" y="433137"/>
            <a:ext cx="877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</a:rPr>
              <a:t>Step 5: Select Replace. To find and replace the text. To update all instances at once, choose Replace All.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s://media.geeksforgeeks.org/wp-content/uploads/20210604220901/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67" y="1395664"/>
            <a:ext cx="8508042" cy="423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043" y="5698140"/>
            <a:ext cx="877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</a:rPr>
              <a:t>Step 6: To Exit from Find and Replace, click on the Cancel button or the close button available in the upper right corner. 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03239" y="1057785"/>
          <a:ext cx="8893277" cy="4588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780">
                  <a:extLst>
                    <a:ext uri="{9D8B030D-6E8A-4147-A177-3AD203B41FA5}">
                      <a16:colId xmlns:a16="http://schemas.microsoft.com/office/drawing/2014/main" val="2397874387"/>
                    </a:ext>
                  </a:extLst>
                </a:gridCol>
                <a:gridCol w="3888661">
                  <a:extLst>
                    <a:ext uri="{9D8B030D-6E8A-4147-A177-3AD203B41FA5}">
                      <a16:colId xmlns:a16="http://schemas.microsoft.com/office/drawing/2014/main" val="2481863424"/>
                    </a:ext>
                  </a:extLst>
                </a:gridCol>
                <a:gridCol w="2998836">
                  <a:extLst>
                    <a:ext uri="{9D8B030D-6E8A-4147-A177-3AD203B41FA5}">
                      <a16:colId xmlns:a16="http://schemas.microsoft.com/office/drawing/2014/main" val="4142455196"/>
                    </a:ext>
                  </a:extLst>
                </a:gridCol>
              </a:tblGrid>
              <a:tr h="48565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Aspect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5715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Save	</a:t>
                      </a:r>
                    </a:p>
                  </a:txBody>
                  <a:tcPr marL="76200" marR="76200" marT="38100" marB="5715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save As</a:t>
                      </a:r>
                    </a:p>
                  </a:txBody>
                  <a:tcPr marL="76200" marR="76200" marT="38100" marB="57150" anchor="ctr"/>
                </a:tc>
                <a:extLst>
                  <a:ext uri="{0D108BD9-81ED-4DB2-BD59-A6C34878D82A}">
                    <a16:rowId xmlns:a16="http://schemas.microsoft.com/office/drawing/2014/main" val="3475242779"/>
                  </a:ext>
                </a:extLst>
              </a:tr>
              <a:tr h="55883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Function</a:t>
                      </a:r>
                    </a:p>
                  </a:txBody>
                  <a:tcPr marL="76200" marR="76200" marT="19050" marB="5715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Updates the existing file</a:t>
                      </a:r>
                    </a:p>
                  </a:txBody>
                  <a:tcPr marL="76200" marR="76200" marT="19050" marB="5715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Creates a copy and allows saving with a new name/location</a:t>
                      </a:r>
                    </a:p>
                  </a:txBody>
                  <a:tcPr marL="76200" marR="76200" marT="19050" marB="57150" anchor="ctr"/>
                </a:tc>
                <a:extLst>
                  <a:ext uri="{0D108BD9-81ED-4DB2-BD59-A6C34878D82A}">
                    <a16:rowId xmlns:a16="http://schemas.microsoft.com/office/drawing/2014/main" val="608949879"/>
                  </a:ext>
                </a:extLst>
              </a:tr>
              <a:tr h="55883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Overwriting</a:t>
                      </a:r>
                    </a:p>
                  </a:txBody>
                  <a:tcPr marL="76200" marR="76200" marT="19050" marB="5715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Overwrites the current file with changes</a:t>
                      </a:r>
                    </a:p>
                  </a:txBody>
                  <a:tcPr marL="76200" marR="76200" marT="19050" marB="5715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Does not overwrite the original file but allows modifying it</a:t>
                      </a:r>
                    </a:p>
                  </a:txBody>
                  <a:tcPr marL="76200" marR="76200" marT="19050" marB="57150" anchor="ctr"/>
                </a:tc>
                <a:extLst>
                  <a:ext uri="{0D108BD9-81ED-4DB2-BD59-A6C34878D82A}">
                    <a16:rowId xmlns:a16="http://schemas.microsoft.com/office/drawing/2014/main" val="1857533043"/>
                  </a:ext>
                </a:extLst>
              </a:tr>
              <a:tr h="55883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Keyboard Shortcut</a:t>
                      </a:r>
                    </a:p>
                  </a:txBody>
                  <a:tcPr marL="76200" marR="76200" marT="19050" marB="5715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Ctrl + S (Windows), Command + S (Mac)</a:t>
                      </a:r>
                    </a:p>
                  </a:txBody>
                  <a:tcPr marL="76200" marR="76200" marT="19050" marB="5715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Ctrl + Shift + S (Windows), Command + Shift + S (Mac)</a:t>
                      </a:r>
                    </a:p>
                  </a:txBody>
                  <a:tcPr marL="76200" marR="76200" marT="19050" marB="57150" anchor="ctr"/>
                </a:tc>
                <a:extLst>
                  <a:ext uri="{0D108BD9-81ED-4DB2-BD59-A6C34878D82A}">
                    <a16:rowId xmlns:a16="http://schemas.microsoft.com/office/drawing/2014/main" val="3676412459"/>
                  </a:ext>
                </a:extLst>
              </a:tr>
              <a:tr h="55883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Purpose</a:t>
                      </a:r>
                    </a:p>
                  </a:txBody>
                  <a:tcPr marL="76200" marR="76200" marT="19050" marB="5715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Used to update and retain changes to the current file</a:t>
                      </a:r>
                    </a:p>
                  </a:txBody>
                  <a:tcPr marL="76200" marR="76200" marT="19050" marB="5715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Used to create a duplicate or save a modified version of the file</a:t>
                      </a:r>
                    </a:p>
                  </a:txBody>
                  <a:tcPr marL="76200" marR="76200" marT="19050" marB="57150" anchor="ctr"/>
                </a:tc>
                <a:extLst>
                  <a:ext uri="{0D108BD9-81ED-4DB2-BD59-A6C34878D82A}">
                    <a16:rowId xmlns:a16="http://schemas.microsoft.com/office/drawing/2014/main" val="316415667"/>
                  </a:ext>
                </a:extLst>
              </a:tr>
              <a:tr h="55883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Dialog Box</a:t>
                      </a:r>
                    </a:p>
                  </a:txBody>
                  <a:tcPr marL="76200" marR="76200" marT="19050" marB="5715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Generally does not open a dialog box</a:t>
                      </a:r>
                    </a:p>
                  </a:txBody>
                  <a:tcPr marL="76200" marR="76200" marT="19050" marB="5715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Often opens a dialog box to specify new name/location</a:t>
                      </a:r>
                    </a:p>
                  </a:txBody>
                  <a:tcPr marL="76200" marR="76200" marT="19050" marB="57150" anchor="ctr"/>
                </a:tc>
                <a:extLst>
                  <a:ext uri="{0D108BD9-81ED-4DB2-BD59-A6C34878D82A}">
                    <a16:rowId xmlns:a16="http://schemas.microsoft.com/office/drawing/2014/main" val="1929651011"/>
                  </a:ext>
                </a:extLst>
              </a:tr>
              <a:tr h="55883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Use Case</a:t>
                      </a:r>
                    </a:p>
                  </a:txBody>
                  <a:tcPr marL="76200" marR="76200" marT="19050" marB="5715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Suitable for routine updates and modifications</a:t>
                      </a:r>
                    </a:p>
                  </a:txBody>
                  <a:tcPr marL="76200" marR="76200" marT="19050" marB="5715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Useful when creating different versions or backups of a file</a:t>
                      </a:r>
                    </a:p>
                  </a:txBody>
                  <a:tcPr marL="76200" marR="76200" marT="19050" marB="57150" anchor="ctr"/>
                </a:tc>
                <a:extLst>
                  <a:ext uri="{0D108BD9-81ED-4DB2-BD59-A6C34878D82A}">
                    <a16:rowId xmlns:a16="http://schemas.microsoft.com/office/drawing/2014/main" val="392027375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68709" y="320864"/>
            <a:ext cx="8598310" cy="555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450"/>
              </a:spcBef>
              <a:spcAft>
                <a:spcPts val="300"/>
              </a:spcAf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Difference between Save and Save As </a:t>
            </a:r>
            <a:r>
              <a:rPr lang="en-US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Method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7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Welcome-to-word-2016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47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162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8579</TotalTime>
  <Words>702</Words>
  <Application>Microsoft Office PowerPoint</Application>
  <PresentationFormat>On-screen Show (4:3)</PresentationFormat>
  <Paragraphs>118</Paragraphs>
  <Slides>56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Calibri</vt:lpstr>
      <vt:lpstr>Consolas</vt:lpstr>
      <vt:lpstr>Segoe UI Light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Copy and Paste Text</vt:lpstr>
      <vt:lpstr>Copy and Paste Text (Cont.)</vt:lpstr>
      <vt:lpstr>Cut and Paste Text</vt:lpstr>
      <vt:lpstr>Cut and Paste Text (Cont.)</vt:lpstr>
      <vt:lpstr>PowerPoint Presentation</vt:lpstr>
      <vt:lpstr>PowerPoint Presentation</vt:lpstr>
      <vt:lpstr>PowerPoint Presentation</vt:lpstr>
      <vt:lpstr>How to Change Font</vt:lpstr>
      <vt:lpstr>How to Change Font(Cont.)</vt:lpstr>
      <vt:lpstr>PowerPoint Presentation</vt:lpstr>
      <vt:lpstr>Changing Font Size (Cont.)</vt:lpstr>
      <vt:lpstr>Font Color</vt:lpstr>
      <vt:lpstr>Font Color (Cont.)</vt:lpstr>
      <vt:lpstr>Highlight Text</vt:lpstr>
      <vt:lpstr>Bold, Italic, and Underline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hp probook</dc:creator>
  <cp:keywords/>
  <dc:description>generated using python-pptx</dc:description>
  <cp:lastModifiedBy>Maher</cp:lastModifiedBy>
  <cp:revision>66</cp:revision>
  <dcterms:created xsi:type="dcterms:W3CDTF">2013-01-27T09:14:16Z</dcterms:created>
  <dcterms:modified xsi:type="dcterms:W3CDTF">2025-03-26T19:42:58Z</dcterms:modified>
  <cp:category/>
</cp:coreProperties>
</file>