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3749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95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2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8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6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4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8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0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3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6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8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87D8-37BF-A869-6107-D14BD0E19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Biotechnology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A94D9-8A26-C0D5-D761-288A3D3698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Ekhlass M. Taha</a:t>
            </a:r>
          </a:p>
          <a:p>
            <a:r>
              <a:rPr lang="en-US" dirty="0"/>
              <a:t>Part 4</a:t>
            </a:r>
          </a:p>
        </p:txBody>
      </p:sp>
    </p:spTree>
    <p:extLst>
      <p:ext uri="{BB962C8B-B14F-4D97-AF65-F5344CB8AC3E}">
        <p14:creationId xmlns:p14="http://schemas.microsoft.com/office/powerpoint/2010/main" val="4938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</TotalTime>
  <Words>11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Corbel</vt:lpstr>
      <vt:lpstr>Parallax</vt:lpstr>
      <vt:lpstr>Biotechnology 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Ekhlass</dc:creator>
  <cp:keywords/>
  <dc:description>generated using python-pptx</dc:description>
  <cp:lastModifiedBy>Dr. Ekhlass</cp:lastModifiedBy>
  <cp:revision>2</cp:revision>
  <dcterms:created xsi:type="dcterms:W3CDTF">2013-01-27T09:14:16Z</dcterms:created>
  <dcterms:modified xsi:type="dcterms:W3CDTF">2025-05-20T19:16:55Z</dcterms:modified>
  <cp:category/>
</cp:coreProperties>
</file>