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9809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0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8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47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9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37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3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2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5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0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5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4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BC2A-E953-8196-BE94-548187B69E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Biotechnology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23780-296B-A4AB-0501-E00B5207A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Prof. Dr. Ekhlass M. Taha</a:t>
            </a:r>
          </a:p>
          <a:p>
            <a:pPr algn="ctr"/>
            <a:r>
              <a:rPr lang="en-US" b="1" dirty="0"/>
              <a:t>Part 5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870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93</TotalTime>
  <Words>11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Corbel</vt:lpstr>
      <vt:lpstr>Parallax</vt:lpstr>
      <vt:lpstr>Biotechnology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Dr. Ekhlass</dc:creator>
  <cp:keywords/>
  <dc:description>generated using python-pptx</dc:description>
  <cp:lastModifiedBy>Dr. Ekhlass</cp:lastModifiedBy>
  <cp:revision>3</cp:revision>
  <dcterms:created xsi:type="dcterms:W3CDTF">2013-01-27T09:14:16Z</dcterms:created>
  <dcterms:modified xsi:type="dcterms:W3CDTF">2025-05-20T19:14:27Z</dcterms:modified>
  <cp:category/>
</cp:coreProperties>
</file>