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6958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6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4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4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8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0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3A73-0FAC-9FB0-3F41-DE7A050C5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Biotechnology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01244-BC75-922F-34CC-A955956B7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Dr. Ekhlass M. Taha</a:t>
            </a:r>
          </a:p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97122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</TotalTime>
  <Words>10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Parallax</vt:lpstr>
      <vt:lpstr>Biotechnology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Ekhlass</dc:creator>
  <cp:keywords/>
  <dc:description>generated using python-pptx</dc:description>
  <cp:lastModifiedBy>Dr. Ekhlass</cp:lastModifiedBy>
  <cp:revision>2</cp:revision>
  <dcterms:created xsi:type="dcterms:W3CDTF">2013-01-27T09:14:16Z</dcterms:created>
  <dcterms:modified xsi:type="dcterms:W3CDTF">2025-05-20T19:19:17Z</dcterms:modified>
  <cp:category/>
</cp:coreProperties>
</file>