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871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7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8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1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3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8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3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4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2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319F-A788-EBA5-8D2E-59946FBE2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Biotechnology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0D578-CF99-E517-641E-0E6DE3889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Ekhlass M. Taha</a:t>
            </a:r>
          </a:p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217398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Parallax</vt:lpstr>
      <vt:lpstr>Biotechnology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Ekhlass</dc:creator>
  <cp:keywords/>
  <dc:description>generated using python-pptx</dc:description>
  <cp:lastModifiedBy>Dr. Ekhlass</cp:lastModifiedBy>
  <cp:revision>2</cp:revision>
  <dcterms:created xsi:type="dcterms:W3CDTF">2013-01-27T09:14:16Z</dcterms:created>
  <dcterms:modified xsi:type="dcterms:W3CDTF">2025-05-20T19:18:04Z</dcterms:modified>
  <cp:category/>
</cp:coreProperties>
</file>