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22/04/1446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طحالب عملي (5)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b="1" dirty="0" smtClean="0">
                <a:solidFill>
                  <a:schemeClr val="tx1"/>
                </a:solidFill>
                <a:cs typeface="+mj-cs"/>
              </a:rPr>
              <a:t>المرحلة الثانية</a:t>
            </a:r>
            <a:endParaRPr lang="en-US" b="1" dirty="0">
              <a:solidFill>
                <a:schemeClr val="tx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4270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Division :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Euglenophyta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Class:</a:t>
            </a:r>
            <a:r>
              <a:rPr lang="ar-IQ" sz="36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Euglenophyceae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Order:</a:t>
            </a:r>
            <a:r>
              <a:rPr lang="ar-IQ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Euglenales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Family: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Euglenaceae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>
              <a:lnSpc>
                <a:spcPct val="150000"/>
              </a:lnSpc>
            </a:pP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Genus: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Euglena ,</a:t>
            </a:r>
            <a:r>
              <a:rPr lang="ar-IQ" sz="3600" b="1" i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/>
              </a:rPr>
              <a:t> Phacus</a:t>
            </a:r>
            <a:endParaRPr lang="en-US" sz="36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4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General Characteristics of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Euglenophyta</a:t>
            </a:r>
            <a:endParaRPr lang="ar-IQ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504" y="1340768"/>
            <a:ext cx="9036496" cy="5517231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unicellular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eukaryotic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organisms, possessing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or double flagella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plastids exhibit various shapes, such as disc-shaped, lamellar, ribbon-like, star-shaped,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reticular.</a:t>
            </a:r>
          </a:p>
          <a:p>
            <a:pPr algn="l" rtl="0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Stored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food appears in granules known as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paramylum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photosynthetic species possesses green pigments including chlorophyll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golden brown pigment includes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peridinin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993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Euglena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856984" cy="5616624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1- oval or fusiform shape alga have a single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flagellae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2-linear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shape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chloroplast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3-there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a red color eye spot near the front of the cell to direct algal movement toward the light source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4-posses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 flexible sheath surrounding cell called pellicle that gives the cell the ability to contract and  move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freely.</a:t>
            </a:r>
          </a:p>
          <a:p>
            <a:pPr marL="0" indent="0" algn="l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3917984"/>
            <a:ext cx="4824536" cy="294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641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ar-IQ" i="1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Calibri"/>
              </a:rPr>
              <a:t>Euglena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Google Shape;106;p16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395536" y="1093598"/>
            <a:ext cx="2361949" cy="1266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11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2312" y="1013650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0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173332" y="1040615"/>
            <a:ext cx="2523744" cy="2590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07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4174" y="2625241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09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88518" y="3048000"/>
            <a:ext cx="2366962" cy="142509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110;p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23885" y="4581128"/>
            <a:ext cx="213360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108;p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107530" y="4786884"/>
            <a:ext cx="2647950" cy="1724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05;p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928931" y="4371213"/>
            <a:ext cx="2466975" cy="184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609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ar-IQ" b="1" i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Calibri"/>
              </a:rPr>
              <a:t>Phacus</a:t>
            </a:r>
            <a:endParaRPr lang="en-US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040560"/>
          </a:xfrm>
        </p:spPr>
        <p:txBody>
          <a:bodyPr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dirty="0">
                <a:latin typeface="DM Sans"/>
              </a:rPr>
              <a:t> </a:t>
            </a:r>
            <a:r>
              <a:rPr lang="en-US" dirty="0"/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unicellular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algae,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oval-shaped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 spherical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cells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are often flattened and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leaf-like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cells instead move by gliding and swimming with their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single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flagellum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 that extends from the lateral side of the algae, and it features a protrusion at the tapered end known as a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chloroplasts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may be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small and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spherical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rtl="0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stored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in the form of </a:t>
            </a:r>
            <a:r>
              <a:rPr lang="en-US" sz="2400" u="sng" dirty="0" err="1">
                <a:latin typeface="Times New Roman" pitchFamily="18" charset="0"/>
                <a:cs typeface="Times New Roman" pitchFamily="18" charset="0"/>
              </a:rPr>
              <a:t>paramylum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8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20;p17"/>
          <p:cNvPicPr preferRelativeResize="0">
            <a:picLocks noGrp="1"/>
          </p:cNvPicPr>
          <p:nvPr>
            <p:ph idx="1"/>
          </p:nvPr>
        </p:nvPicPr>
        <p:blipFill rotWithShape="1">
          <a:blip r:embed="rId2">
            <a:alphaModFix/>
          </a:blip>
          <a:srcRect/>
          <a:stretch/>
        </p:blipFill>
        <p:spPr>
          <a:xfrm>
            <a:off x="611560" y="1052736"/>
            <a:ext cx="3384376" cy="2592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119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76056" y="1124744"/>
            <a:ext cx="3312368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18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71800" y="4285456"/>
            <a:ext cx="3096344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884985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144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سمة Office</vt:lpstr>
      <vt:lpstr>طحالب عملي (5)</vt:lpstr>
      <vt:lpstr>PowerPoint Presentation</vt:lpstr>
      <vt:lpstr>General Characteristics of Euglenophyta</vt:lpstr>
      <vt:lpstr>Euglena</vt:lpstr>
      <vt:lpstr>Euglena</vt:lpstr>
      <vt:lpstr>Phacus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</dc:creator>
  <cp:lastModifiedBy>Maher</cp:lastModifiedBy>
  <cp:revision>15</cp:revision>
  <dcterms:created xsi:type="dcterms:W3CDTF">2024-08-15T10:25:38Z</dcterms:created>
  <dcterms:modified xsi:type="dcterms:W3CDTF">2024-10-25T18:08:29Z</dcterms:modified>
</cp:coreProperties>
</file>