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8" r:id="rId5"/>
    <p:sldId id="257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09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841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17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9442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922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73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838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06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2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05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712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A706-12E4-48D2-BE8B-F698364F33C7}" type="datetimeFigureOut">
              <a:rPr lang="ar-IQ" smtClean="0"/>
              <a:t>10/04/1446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FA03-939A-4D7F-915C-4C1930589D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37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404037"/>
            <a:ext cx="11185743" cy="57729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Division: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Class: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Chlorophyceae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1- Order: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Ulotricales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Family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Ulotricaceae</a:t>
            </a:r>
            <a:endParaRPr lang="ar-IQ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IQ" sz="7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- order: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Cladophorales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>
                <a:latin typeface="Times New Roman" pitchFamily="18" charset="0"/>
                <a:cs typeface="Times New Roman" pitchFamily="18" charset="0"/>
              </a:rPr>
              <a:t>Cladophoraceae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Cladophora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3- order: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Zygnematales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Family: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Zygnemataceae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Zygnema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, Genus: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Spirogyra</a:t>
            </a:r>
            <a:endParaRPr lang="ar-IQ" sz="7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Oedogoniales</a:t>
            </a: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Oedogoniaceae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Oedogonium</a:t>
            </a:r>
            <a:endParaRPr lang="ar-IQ" sz="7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53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1" y="128991"/>
            <a:ext cx="7364819" cy="63037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91"/>
            <a:ext cx="6358270" cy="41346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13321" y="2892056"/>
            <a:ext cx="1818167" cy="4253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05" y="3544866"/>
            <a:ext cx="7683795" cy="3006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885"/>
            <a:ext cx="10515600" cy="11148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Ulotricales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Ulothrix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753643"/>
            <a:ext cx="10705359" cy="39554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 alga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(un-branched)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epiphytic alga installed itself on aquatic plants or objects through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 fast  structure in the thread base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girdle shape chloroplast</a:t>
            </a:r>
            <a:endParaRPr lang="ar-IQ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cladophorales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Cladophora</a:t>
            </a:r>
            <a:endParaRPr lang="ar-IQ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07" y="1825625"/>
            <a:ext cx="10992293" cy="43513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Branched filamentous alga (true-branching)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Multinucleate cells having reticulate-shape chloroplast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" y="2738043"/>
            <a:ext cx="11830493" cy="3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91" y="131208"/>
            <a:ext cx="10515600" cy="135938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zygnemataceae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Zygnema</a:t>
            </a:r>
            <a:endParaRPr lang="ar-IQ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89" y="1290181"/>
            <a:ext cx="10515600" cy="116492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filamentous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un-branched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algae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charecterized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double stellate  chloroplast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2743200"/>
            <a:ext cx="548640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" y="2901747"/>
            <a:ext cx="5899453" cy="39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417"/>
            <a:ext cx="10515600" cy="6388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Spirogyra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ar-IQ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882502"/>
            <a:ext cx="11173047" cy="52944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 unbranched filamentous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Chloroplasts are ribbon-shaped and arranged spirally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Chloroplast contains many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pyrenoids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reproduce sexually by two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conjugation: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scalariform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conjugation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take place between two parallel adjacent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algal filaments. male gametes are transferred to adjacent thread by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(conjugation canal) to fertilize ovum and forming zygote.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b-lateral conjugation: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place between two adjacent cells within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same filament</a:t>
            </a:r>
          </a:p>
          <a:p>
            <a:pPr marL="514350" indent="-51435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52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88" y="1748170"/>
            <a:ext cx="7336466" cy="44281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073888"/>
            <a:ext cx="3698895" cy="35406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05247" y="3804940"/>
            <a:ext cx="2530548" cy="4055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25702" y="2658140"/>
            <a:ext cx="2307268" cy="11468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9" y="1462883"/>
            <a:ext cx="6602836" cy="5263116"/>
          </a:xfrm>
          <a:ln w="1270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951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Spirogyra Reproduction</a:t>
            </a:r>
            <a:br>
              <a:rPr lang="en-US" b="1" dirty="0"/>
            </a:b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79" y="1467294"/>
            <a:ext cx="5336824" cy="53694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136066" y="844637"/>
            <a:ext cx="1775636" cy="4055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0046" y="844637"/>
            <a:ext cx="2133599" cy="3087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0996" y="1005248"/>
            <a:ext cx="3615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a-</a:t>
            </a:r>
            <a:r>
              <a:rPr lang="en-US" sz="2400" b="1" dirty="0" err="1" smtClean="0"/>
              <a:t>scalariform</a:t>
            </a:r>
            <a:r>
              <a:rPr lang="en-US" sz="2400" b="1" dirty="0" smtClean="0"/>
              <a:t> conjugation</a:t>
            </a:r>
            <a:endParaRPr lang="ar-IQ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8458368" y="880899"/>
            <a:ext cx="2895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b-lateral conjugation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6095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85" y="733646"/>
            <a:ext cx="6739416" cy="6018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1442"/>
            <a:ext cx="10515600" cy="1049006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Oedogonium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014"/>
            <a:ext cx="5649238" cy="60286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common freshwater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filamentous green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unbranched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alga and is found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attached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different  substrates like stones, wood, leaves of aquatic plants, with the help of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basal holdfast .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Reproduction: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Vegetative reproduction </a:t>
            </a:r>
          </a:p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Asexual reproduction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takes place by formation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multiflagellate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zoospores.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Zoospore formation usually occurs in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 cell(Most of the cells at distal end possess annular striations at the apical end).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178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711" y="244848"/>
            <a:ext cx="11717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Sexual reproduction is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oogamous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type: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macrandrous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type with antheridia produced on normal filament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nannandrous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type in which  antheridia are produced on dwarf male filament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23" y="1878535"/>
            <a:ext cx="5698577" cy="495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35" y="1775637"/>
            <a:ext cx="5880674" cy="497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321" y="1878535"/>
            <a:ext cx="826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err="1" smtClean="0"/>
              <a:t>i</a:t>
            </a:r>
            <a:endParaRPr lang="ar-IQ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02819" y="2052084"/>
            <a:ext cx="6273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ii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22497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226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Order: Ulotricales   Genus: Ulothrix  </vt:lpstr>
      <vt:lpstr>Order: cladophorales   Genus: Cladophora</vt:lpstr>
      <vt:lpstr>Family: zygnemataceae  Genus: Zygnema</vt:lpstr>
      <vt:lpstr> Spirogyra </vt:lpstr>
      <vt:lpstr>PowerPoint Presentation</vt:lpstr>
      <vt:lpstr>Spirogyra Reproduction </vt:lpstr>
      <vt:lpstr>Oedogonium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17</cp:revision>
  <dcterms:created xsi:type="dcterms:W3CDTF">2024-08-16T13:40:19Z</dcterms:created>
  <dcterms:modified xsi:type="dcterms:W3CDTF">2024-10-13T09:52:39Z</dcterms:modified>
</cp:coreProperties>
</file>