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9" r:id="rId5"/>
    <p:sldId id="258" r:id="rId6"/>
    <p:sldId id="267" r:id="rId7"/>
    <p:sldId id="270" r:id="rId8"/>
    <p:sldId id="261" r:id="rId9"/>
    <p:sldId id="269" r:id="rId10"/>
    <p:sldId id="271" r:id="rId11"/>
    <p:sldId id="272" r:id="rId12"/>
    <p:sldId id="273" r:id="rId13"/>
    <p:sldId id="264" r:id="rId14"/>
    <p:sldId id="274" r:id="rId15"/>
    <p:sldId id="268"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6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نمط فاتح 3 - تميي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88"/>
    <p:restoredTop sz="94630"/>
  </p:normalViewPr>
  <p:slideViewPr>
    <p:cSldViewPr snapToGrid="0">
      <p:cViewPr>
        <p:scale>
          <a:sx n="60" d="100"/>
          <a:sy n="60" d="100"/>
        </p:scale>
        <p:origin x="-1092"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5D27CF-CBF1-49A1-9CAD-F36F0AD57540}" type="doc">
      <dgm:prSet loTypeId="urn:microsoft.com/office/officeart/2005/8/layout/hList6" loCatId="list" qsTypeId="urn:microsoft.com/office/officeart/2005/8/quickstyle/simple1" qsCatId="simple" csTypeId="urn:microsoft.com/office/officeart/2005/8/colors/colorful4" csCatId="colorful" phldr="1"/>
      <dgm:spPr/>
      <dgm:t>
        <a:bodyPr/>
        <a:lstStyle/>
        <a:p>
          <a:pPr rtl="1"/>
          <a:endParaRPr lang="ar-IQ"/>
        </a:p>
      </dgm:t>
    </dgm:pt>
    <dgm:pt modelId="{E5736095-59E8-4E7A-ABE5-1CE0ACFA19DE}">
      <dgm:prSet custT="1"/>
      <dgm:spPr/>
      <dgm:t>
        <a:bodyPr/>
        <a:lstStyle/>
        <a:p>
          <a:pPr rtl="1"/>
          <a:r>
            <a:rPr lang="ar-IQ" sz="2000" b="1" dirty="0" smtClean="0">
              <a:solidFill>
                <a:schemeClr val="tx1">
                  <a:lumMod val="95000"/>
                  <a:lumOff val="5000"/>
                </a:schemeClr>
              </a:solidFill>
              <a:effectLst>
                <a:outerShdw blurRad="38100" dist="38100" dir="2700000" algn="tl">
                  <a:srgbClr val="000000">
                    <a:alpha val="43137"/>
                  </a:srgbClr>
                </a:outerShdw>
              </a:effectLst>
            </a:rPr>
            <a:t>1-تقدم الرسالة أو الأطروحة بصورتها النهائية الواضحة مطبوعة بالحاسبة وان تكون بشكل متناسق ومتساوي الحروف وبلون أسود واضح عند تقديم النسخة الأولى. </a:t>
          </a:r>
          <a:endParaRPr lang="ar-IQ" sz="2000" b="1" dirty="0">
            <a:solidFill>
              <a:schemeClr val="tx1">
                <a:lumMod val="95000"/>
                <a:lumOff val="5000"/>
              </a:schemeClr>
            </a:solidFill>
            <a:effectLst>
              <a:outerShdw blurRad="38100" dist="38100" dir="2700000" algn="tl">
                <a:srgbClr val="000000">
                  <a:alpha val="43137"/>
                </a:srgbClr>
              </a:outerShdw>
            </a:effectLst>
          </a:endParaRPr>
        </a:p>
      </dgm:t>
    </dgm:pt>
    <dgm:pt modelId="{F1BD0570-7998-4308-BFF1-17F507E9850D}" type="parTrans" cxnId="{597D819D-21EB-442F-96CD-EC1FF2C699AC}">
      <dgm:prSet/>
      <dgm:spPr/>
      <dgm:t>
        <a:bodyPr/>
        <a:lstStyle/>
        <a:p>
          <a:pPr rtl="1"/>
          <a:endParaRPr lang="ar-IQ"/>
        </a:p>
      </dgm:t>
    </dgm:pt>
    <dgm:pt modelId="{6A330E2D-909E-4CEE-9D4D-B7FC24AEFDAE}" type="sibTrans" cxnId="{597D819D-21EB-442F-96CD-EC1FF2C699AC}">
      <dgm:prSet/>
      <dgm:spPr/>
      <dgm:t>
        <a:bodyPr/>
        <a:lstStyle/>
        <a:p>
          <a:pPr rtl="1"/>
          <a:endParaRPr lang="ar-IQ"/>
        </a:p>
      </dgm:t>
    </dgm:pt>
    <dgm:pt modelId="{62550DAD-88F3-49BC-8B4B-CF683E72375A}">
      <dgm:prSet custT="1"/>
      <dgm:spPr/>
      <dgm:t>
        <a:bodyPr/>
        <a:lstStyle/>
        <a:p>
          <a:pPr rtl="1"/>
          <a:r>
            <a:rPr lang="ar-IQ" sz="1700" dirty="0" smtClean="0">
              <a:solidFill>
                <a:schemeClr val="tx1">
                  <a:lumMod val="95000"/>
                  <a:lumOff val="5000"/>
                </a:schemeClr>
              </a:solidFill>
            </a:rPr>
            <a:t>2</a:t>
          </a:r>
          <a:r>
            <a:rPr lang="fa-IR" sz="1700" dirty="0" smtClean="0">
              <a:solidFill>
                <a:schemeClr val="tx1">
                  <a:lumMod val="95000"/>
                  <a:lumOff val="5000"/>
                </a:schemeClr>
              </a:solidFill>
            </a:rPr>
            <a:t> - </a:t>
          </a:r>
          <a:r>
            <a:rPr lang="ar-IQ" sz="2000" b="1" dirty="0" smtClean="0">
              <a:solidFill>
                <a:schemeClr val="tx1">
                  <a:lumMod val="95000"/>
                  <a:lumOff val="5000"/>
                </a:schemeClr>
              </a:solidFill>
              <a:effectLst>
                <a:outerShdw blurRad="38100" dist="38100" dir="2700000" algn="tl">
                  <a:srgbClr val="000000">
                    <a:alpha val="43137"/>
                  </a:srgbClr>
                </a:outerShdw>
              </a:effectLst>
            </a:rPr>
            <a:t>يستعمل ورق ابيض من حجم (</a:t>
          </a:r>
          <a:r>
            <a:rPr lang="fa-IR" sz="2000" b="1" dirty="0" smtClean="0">
              <a:solidFill>
                <a:schemeClr val="tx1">
                  <a:lumMod val="95000"/>
                  <a:lumOff val="5000"/>
                </a:schemeClr>
              </a:solidFill>
              <a:effectLst>
                <a:outerShdw blurRad="38100" dist="38100" dir="2700000" algn="tl">
                  <a:srgbClr val="000000">
                    <a:alpha val="43137"/>
                  </a:srgbClr>
                </a:outerShdw>
              </a:effectLst>
            </a:rPr>
            <a:t>۲۹۷×۲۱۰) </a:t>
          </a:r>
          <a:r>
            <a:rPr lang="ar-IQ" sz="2000" b="1" dirty="0" smtClean="0">
              <a:solidFill>
                <a:schemeClr val="tx1">
                  <a:lumMod val="95000"/>
                  <a:lumOff val="5000"/>
                </a:schemeClr>
              </a:solidFill>
              <a:effectLst>
                <a:outerShdw blurRad="38100" dist="38100" dir="2700000" algn="tl">
                  <a:srgbClr val="000000">
                    <a:alpha val="43137"/>
                  </a:srgbClr>
                </a:outerShdw>
              </a:effectLst>
            </a:rPr>
            <a:t>ملم ومن نوعية جيدة وتستعمل نوعية واحدة فقط من الورق للكتابة</a:t>
          </a:r>
          <a:r>
            <a:rPr lang="ar-IQ" sz="2000" b="1" dirty="0" smtClean="0">
              <a:effectLst>
                <a:outerShdw blurRad="38100" dist="38100" dir="2700000" algn="tl">
                  <a:srgbClr val="000000">
                    <a:alpha val="43137"/>
                  </a:srgbClr>
                </a:outerShdw>
              </a:effectLst>
            </a:rPr>
            <a:t>.</a:t>
          </a:r>
          <a:endParaRPr lang="ar-IQ" sz="2000" b="1" dirty="0">
            <a:effectLst>
              <a:outerShdw blurRad="38100" dist="38100" dir="2700000" algn="tl">
                <a:srgbClr val="000000">
                  <a:alpha val="43137"/>
                </a:srgbClr>
              </a:outerShdw>
            </a:effectLst>
          </a:endParaRPr>
        </a:p>
      </dgm:t>
    </dgm:pt>
    <dgm:pt modelId="{899D5362-EB1F-4B9E-9049-6076EC3B1295}" type="parTrans" cxnId="{144CD520-600A-4129-94E1-A70E44ACB01B}">
      <dgm:prSet/>
      <dgm:spPr/>
      <dgm:t>
        <a:bodyPr/>
        <a:lstStyle/>
        <a:p>
          <a:pPr rtl="1"/>
          <a:endParaRPr lang="ar-IQ"/>
        </a:p>
      </dgm:t>
    </dgm:pt>
    <dgm:pt modelId="{BAA4FA59-57EE-4260-B199-1EC7A79B66D4}" type="sibTrans" cxnId="{144CD520-600A-4129-94E1-A70E44ACB01B}">
      <dgm:prSet/>
      <dgm:spPr/>
      <dgm:t>
        <a:bodyPr/>
        <a:lstStyle/>
        <a:p>
          <a:pPr rtl="1"/>
          <a:endParaRPr lang="ar-IQ"/>
        </a:p>
      </dgm:t>
    </dgm:pt>
    <dgm:pt modelId="{3BACB71E-EB1A-4956-B232-52116A3AF89B}">
      <dgm:prSet custT="1"/>
      <dgm:spPr/>
      <dgm:t>
        <a:bodyPr/>
        <a:lstStyle/>
        <a:p>
          <a:pPr rtl="1"/>
          <a:r>
            <a:rPr lang="ar-IQ" sz="2000" b="1" dirty="0" smtClean="0">
              <a:solidFill>
                <a:schemeClr val="tx1">
                  <a:lumMod val="95000"/>
                  <a:lumOff val="5000"/>
                </a:schemeClr>
              </a:solidFill>
              <a:effectLst>
                <a:outerShdw blurRad="38100" dist="38100" dir="2700000" algn="tl">
                  <a:srgbClr val="000000">
                    <a:alpha val="43137"/>
                  </a:srgbClr>
                </a:outerShdw>
              </a:effectLst>
            </a:rPr>
            <a:t>3 - يترك (٤سم) وبضمنها حافة ربط الأوراق أما الحافات الأخرى فيجب أن يترك لها (</a:t>
          </a:r>
          <a:r>
            <a:rPr lang="fa-IR" sz="2000" b="1" dirty="0" smtClean="0">
              <a:solidFill>
                <a:schemeClr val="tx1">
                  <a:lumMod val="95000"/>
                  <a:lumOff val="5000"/>
                </a:schemeClr>
              </a:solidFill>
              <a:effectLst>
                <a:outerShdw blurRad="38100" dist="38100" dir="2700000" algn="tl">
                  <a:srgbClr val="000000">
                    <a:alpha val="43137"/>
                  </a:srgbClr>
                </a:outerShdw>
              </a:effectLst>
            </a:rPr>
            <a:t>۲</a:t>
          </a:r>
          <a:r>
            <a:rPr lang="ar-IQ" sz="2000" b="1" dirty="0" smtClean="0">
              <a:solidFill>
                <a:schemeClr val="tx1">
                  <a:lumMod val="95000"/>
                  <a:lumOff val="5000"/>
                </a:schemeClr>
              </a:solidFill>
              <a:effectLst>
                <a:outerShdw blurRad="38100" dist="38100" dir="2700000" algn="tl">
                  <a:srgbClr val="000000">
                    <a:alpha val="43137"/>
                  </a:srgbClr>
                </a:outerShdw>
              </a:effectLst>
            </a:rPr>
            <a:t>سم) وبضمنها حافة النصوص المقتبسة والهوامش</a:t>
          </a:r>
          <a:r>
            <a:rPr lang="ar-IQ" sz="2000" b="1" dirty="0" smtClean="0">
              <a:effectLst>
                <a:outerShdw blurRad="38100" dist="38100" dir="2700000" algn="tl">
                  <a:srgbClr val="000000">
                    <a:alpha val="43137"/>
                  </a:srgbClr>
                </a:outerShdw>
              </a:effectLst>
            </a:rPr>
            <a:t>. </a:t>
          </a:r>
          <a:endParaRPr lang="ar-IQ" sz="2000" b="1" dirty="0">
            <a:effectLst>
              <a:outerShdw blurRad="38100" dist="38100" dir="2700000" algn="tl">
                <a:srgbClr val="000000">
                  <a:alpha val="43137"/>
                </a:srgbClr>
              </a:outerShdw>
            </a:effectLst>
          </a:endParaRPr>
        </a:p>
      </dgm:t>
    </dgm:pt>
    <dgm:pt modelId="{B942605C-1517-4F38-B29D-22300066A773}" type="parTrans" cxnId="{A5223D54-B25B-4C78-A1B9-265327501B75}">
      <dgm:prSet/>
      <dgm:spPr/>
      <dgm:t>
        <a:bodyPr/>
        <a:lstStyle/>
        <a:p>
          <a:pPr rtl="1"/>
          <a:endParaRPr lang="ar-IQ"/>
        </a:p>
      </dgm:t>
    </dgm:pt>
    <dgm:pt modelId="{11ED70CE-C378-4E00-BC8E-7C79EB5672EE}" type="sibTrans" cxnId="{A5223D54-B25B-4C78-A1B9-265327501B75}">
      <dgm:prSet/>
      <dgm:spPr/>
      <dgm:t>
        <a:bodyPr/>
        <a:lstStyle/>
        <a:p>
          <a:pPr rtl="1"/>
          <a:endParaRPr lang="ar-IQ"/>
        </a:p>
      </dgm:t>
    </dgm:pt>
    <dgm:pt modelId="{17DB7195-38AE-4C9A-9648-582ACD74252E}">
      <dgm:prSet custT="1"/>
      <dgm:spPr/>
      <dgm:t>
        <a:bodyPr/>
        <a:lstStyle/>
        <a:p>
          <a:pPr rtl="1"/>
          <a:r>
            <a:rPr lang="ar-IQ" sz="2000" b="1" dirty="0" smtClean="0">
              <a:solidFill>
                <a:schemeClr val="tx1">
                  <a:lumMod val="95000"/>
                  <a:lumOff val="5000"/>
                </a:schemeClr>
              </a:solidFill>
              <a:effectLst>
                <a:outerShdw blurRad="38100" dist="38100" dir="2700000" algn="tl">
                  <a:srgbClr val="000000">
                    <a:alpha val="43137"/>
                  </a:srgbClr>
                </a:outerShdw>
              </a:effectLst>
            </a:rPr>
            <a:t>4- تكون المسافة بين سطر وأخر (١,٥) فراغ من فراغات الحاسبة عدا الهوامش في أسفل الصفحة والنصوص المقتبسة أينما وجدت فيستعمل فراغ واحد فقط.</a:t>
          </a:r>
          <a:endParaRPr lang="ar-IQ" sz="2000" b="1" dirty="0">
            <a:solidFill>
              <a:schemeClr val="tx1">
                <a:lumMod val="95000"/>
                <a:lumOff val="5000"/>
              </a:schemeClr>
            </a:solidFill>
            <a:effectLst>
              <a:outerShdw blurRad="38100" dist="38100" dir="2700000" algn="tl">
                <a:srgbClr val="000000">
                  <a:alpha val="43137"/>
                </a:srgbClr>
              </a:outerShdw>
            </a:effectLst>
          </a:endParaRPr>
        </a:p>
      </dgm:t>
    </dgm:pt>
    <dgm:pt modelId="{CE7C8B48-7263-4BC7-B0ED-4786451E897B}" type="parTrans" cxnId="{67124A11-9073-45F6-B609-A86FECF10DBE}">
      <dgm:prSet/>
      <dgm:spPr/>
      <dgm:t>
        <a:bodyPr/>
        <a:lstStyle/>
        <a:p>
          <a:pPr rtl="1"/>
          <a:endParaRPr lang="ar-IQ"/>
        </a:p>
      </dgm:t>
    </dgm:pt>
    <dgm:pt modelId="{168FCC72-942E-430C-A939-667B984DC3A2}" type="sibTrans" cxnId="{67124A11-9073-45F6-B609-A86FECF10DBE}">
      <dgm:prSet/>
      <dgm:spPr/>
      <dgm:t>
        <a:bodyPr/>
        <a:lstStyle/>
        <a:p>
          <a:pPr rtl="1"/>
          <a:endParaRPr lang="ar-IQ"/>
        </a:p>
      </dgm:t>
    </dgm:pt>
    <dgm:pt modelId="{8934D28E-9528-4391-AFB7-4E68275BF259}">
      <dgm:prSet custT="1"/>
      <dgm:spPr/>
      <dgm:t>
        <a:bodyPr/>
        <a:lstStyle/>
        <a:p>
          <a:pPr rtl="1"/>
          <a:r>
            <a:rPr lang="ar-IQ" sz="2000" b="1" dirty="0" smtClean="0">
              <a:solidFill>
                <a:schemeClr val="tx1">
                  <a:lumMod val="95000"/>
                  <a:lumOff val="5000"/>
                </a:schemeClr>
              </a:solidFill>
              <a:effectLst>
                <a:outerShdw blurRad="38100" dist="38100" dir="2700000" algn="tl">
                  <a:srgbClr val="000000">
                    <a:alpha val="43137"/>
                  </a:srgbClr>
                </a:outerShdw>
              </a:effectLst>
            </a:rPr>
            <a:t>5-تبدأ الفقرة الجديدة بإزاحة (٢سم) الى اليسار باللغة العربية والى اليمين باللغة الانكليزية </a:t>
          </a:r>
          <a:endParaRPr lang="ar-IQ" sz="2000" b="1" dirty="0">
            <a:solidFill>
              <a:schemeClr val="tx1">
                <a:lumMod val="95000"/>
                <a:lumOff val="5000"/>
              </a:schemeClr>
            </a:solidFill>
            <a:effectLst>
              <a:outerShdw blurRad="38100" dist="38100" dir="2700000" algn="tl">
                <a:srgbClr val="000000">
                  <a:alpha val="43137"/>
                </a:srgbClr>
              </a:outerShdw>
            </a:effectLst>
          </a:endParaRPr>
        </a:p>
      </dgm:t>
    </dgm:pt>
    <dgm:pt modelId="{CA336887-365F-4EBC-B6BC-B3B5340D7F70}" type="parTrans" cxnId="{E7338041-3B17-4D59-B9BB-5B4A0EED4A52}">
      <dgm:prSet/>
      <dgm:spPr/>
      <dgm:t>
        <a:bodyPr/>
        <a:lstStyle/>
        <a:p>
          <a:pPr rtl="1"/>
          <a:endParaRPr lang="ar-IQ"/>
        </a:p>
      </dgm:t>
    </dgm:pt>
    <dgm:pt modelId="{A968BDB6-7C68-4701-9BA9-254093DE3B45}" type="sibTrans" cxnId="{E7338041-3B17-4D59-B9BB-5B4A0EED4A52}">
      <dgm:prSet/>
      <dgm:spPr/>
      <dgm:t>
        <a:bodyPr/>
        <a:lstStyle/>
        <a:p>
          <a:pPr rtl="1"/>
          <a:endParaRPr lang="ar-IQ"/>
        </a:p>
      </dgm:t>
    </dgm:pt>
    <dgm:pt modelId="{0CF931BF-EE7D-489B-B242-64866328E73F}">
      <dgm:prSet custT="1"/>
      <dgm:spPr/>
      <dgm:t>
        <a:bodyPr/>
        <a:lstStyle/>
        <a:p>
          <a:pPr rtl="1"/>
          <a:r>
            <a:rPr lang="ar-IQ" sz="2000" b="1" dirty="0" smtClean="0">
              <a:solidFill>
                <a:schemeClr val="tx1">
                  <a:lumMod val="95000"/>
                  <a:lumOff val="5000"/>
                </a:schemeClr>
              </a:solidFill>
              <a:effectLst>
                <a:outerShdw blurRad="38100" dist="38100" dir="2700000" algn="tl">
                  <a:srgbClr val="000000">
                    <a:alpha val="43137"/>
                  </a:srgbClr>
                </a:outerShdw>
              </a:effectLst>
            </a:rPr>
            <a:t>6-ترقم الصفحات بصورة متتابعة بالأرقام على مدار الرسالة او الأطروحة وبضمنها المقدمات والمحتويات وتوضع الأرقام في الجهة اليسرى العليا من الصفحة إذا كانت الرسالة او الأطروحة باللغة العربية أما أذا كانت باللغة الانكليزية فيوضع الرقم في الجهة اليمنى العليا من الصفحة. </a:t>
          </a:r>
          <a:endParaRPr lang="ar-IQ" sz="2000" b="1" dirty="0">
            <a:solidFill>
              <a:schemeClr val="tx1">
                <a:lumMod val="95000"/>
                <a:lumOff val="5000"/>
              </a:schemeClr>
            </a:solidFill>
            <a:effectLst>
              <a:outerShdw blurRad="38100" dist="38100" dir="2700000" algn="tl">
                <a:srgbClr val="000000">
                  <a:alpha val="43137"/>
                </a:srgbClr>
              </a:outerShdw>
            </a:effectLst>
          </a:endParaRPr>
        </a:p>
      </dgm:t>
    </dgm:pt>
    <dgm:pt modelId="{AC41F00B-A022-4E0A-809C-2F622F551943}" type="parTrans" cxnId="{35C0A9E0-535D-4CF1-8D27-5F76F5814844}">
      <dgm:prSet/>
      <dgm:spPr/>
      <dgm:t>
        <a:bodyPr/>
        <a:lstStyle/>
        <a:p>
          <a:pPr rtl="1"/>
          <a:endParaRPr lang="ar-IQ"/>
        </a:p>
      </dgm:t>
    </dgm:pt>
    <dgm:pt modelId="{B16D5001-D9B4-486D-B840-DA6A29ADE1FE}" type="sibTrans" cxnId="{35C0A9E0-535D-4CF1-8D27-5F76F5814844}">
      <dgm:prSet/>
      <dgm:spPr/>
      <dgm:t>
        <a:bodyPr/>
        <a:lstStyle/>
        <a:p>
          <a:pPr rtl="1"/>
          <a:endParaRPr lang="ar-IQ"/>
        </a:p>
      </dgm:t>
    </dgm:pt>
    <dgm:pt modelId="{7E7EF130-0978-439E-8E69-F0614529A908}" type="pres">
      <dgm:prSet presAssocID="{095D27CF-CBF1-49A1-9CAD-F36F0AD57540}" presName="Name0" presStyleCnt="0">
        <dgm:presLayoutVars>
          <dgm:dir/>
          <dgm:resizeHandles val="exact"/>
        </dgm:presLayoutVars>
      </dgm:prSet>
      <dgm:spPr/>
    </dgm:pt>
    <dgm:pt modelId="{5A80F844-3ED1-4B43-A1D1-8A0121A0688C}" type="pres">
      <dgm:prSet presAssocID="{E5736095-59E8-4E7A-ABE5-1CE0ACFA19DE}" presName="node" presStyleLbl="node1" presStyleIdx="0" presStyleCnt="6" custScaleX="121808" custLinFactX="527352" custLinFactNeighborX="600000" custLinFactNeighborY="-1622">
        <dgm:presLayoutVars>
          <dgm:bulletEnabled val="1"/>
        </dgm:presLayoutVars>
      </dgm:prSet>
      <dgm:spPr/>
    </dgm:pt>
    <dgm:pt modelId="{159037AF-61FB-456E-ADC4-54126792A587}" type="pres">
      <dgm:prSet presAssocID="{6A330E2D-909E-4CEE-9D4D-B7FC24AEFDAE}" presName="sibTrans" presStyleCnt="0"/>
      <dgm:spPr/>
    </dgm:pt>
    <dgm:pt modelId="{05839DB4-EEE7-4699-8EF5-D578523D188E}" type="pres">
      <dgm:prSet presAssocID="{62550DAD-88F3-49BC-8B4B-CF683E72375A}" presName="node" presStyleLbl="node1" presStyleIdx="1" presStyleCnt="6" custLinFactX="313905" custLinFactNeighborX="400000" custLinFactNeighborY="-270">
        <dgm:presLayoutVars>
          <dgm:bulletEnabled val="1"/>
        </dgm:presLayoutVars>
      </dgm:prSet>
      <dgm:spPr/>
    </dgm:pt>
    <dgm:pt modelId="{54A240ED-B742-4774-886D-E5D59325B07F}" type="pres">
      <dgm:prSet presAssocID="{BAA4FA59-57EE-4260-B199-1EC7A79B66D4}" presName="sibTrans" presStyleCnt="0"/>
      <dgm:spPr/>
    </dgm:pt>
    <dgm:pt modelId="{0FA93220-B36A-4051-B68B-366AC621EDD1}" type="pres">
      <dgm:prSet presAssocID="{3BACB71E-EB1A-4956-B232-52116A3AF89B}" presName="node" presStyleLbl="node1" presStyleIdx="2" presStyleCnt="6" custLinFactX="120421" custLinFactNeighborX="200000" custLinFactNeighborY="270">
        <dgm:presLayoutVars>
          <dgm:bulletEnabled val="1"/>
        </dgm:presLayoutVars>
      </dgm:prSet>
      <dgm:spPr/>
    </dgm:pt>
    <dgm:pt modelId="{B08E6F56-3743-4EFE-A203-3D3DB7A59ABF}" type="pres">
      <dgm:prSet presAssocID="{11ED70CE-C378-4E00-BC8E-7C79EB5672EE}" presName="sibTrans" presStyleCnt="0"/>
      <dgm:spPr/>
    </dgm:pt>
    <dgm:pt modelId="{08ADBC4B-E716-496D-9DA9-FC5A6ADE6CE6}" type="pres">
      <dgm:prSet presAssocID="{17DB7195-38AE-4C9A-9648-582ACD74252E}" presName="node" presStyleLbl="node1" presStyleIdx="3" presStyleCnt="6" custLinFactX="-63549" custLinFactNeighborX="-100000" custLinFactNeighborY="541">
        <dgm:presLayoutVars>
          <dgm:bulletEnabled val="1"/>
        </dgm:presLayoutVars>
      </dgm:prSet>
      <dgm:spPr/>
    </dgm:pt>
    <dgm:pt modelId="{0926B568-7E9C-46CA-A54D-BE9ED30C1EC6}" type="pres">
      <dgm:prSet presAssocID="{168FCC72-942E-430C-A939-667B984DC3A2}" presName="sibTrans" presStyleCnt="0"/>
      <dgm:spPr/>
    </dgm:pt>
    <dgm:pt modelId="{B3734BD7-CD99-4B3B-87A7-01D7ED211382}" type="pres">
      <dgm:prSet presAssocID="{8934D28E-9528-4391-AFB7-4E68275BF259}" presName="node" presStyleLbl="node1" presStyleIdx="4" presStyleCnt="6" custLinFactX="-259359" custLinFactNeighborX="-300000" custLinFactNeighborY="-270">
        <dgm:presLayoutVars>
          <dgm:bulletEnabled val="1"/>
        </dgm:presLayoutVars>
      </dgm:prSet>
      <dgm:spPr/>
    </dgm:pt>
    <dgm:pt modelId="{0ABF91F1-D7F6-4F50-8E7D-ABEA16A93A4D}" type="pres">
      <dgm:prSet presAssocID="{A968BDB6-7C68-4701-9BA9-254093DE3B45}" presName="sibTrans" presStyleCnt="0"/>
      <dgm:spPr/>
    </dgm:pt>
    <dgm:pt modelId="{07ADB41B-FDED-45BF-9946-37C0D9A0D5E5}" type="pres">
      <dgm:prSet presAssocID="{0CF931BF-EE7D-489B-B242-64866328E73F}" presName="node" presStyleLbl="node1" presStyleIdx="5" presStyleCnt="6" custScaleX="134625" custLinFactX="-489435" custLinFactNeighborX="-500000">
        <dgm:presLayoutVars>
          <dgm:bulletEnabled val="1"/>
        </dgm:presLayoutVars>
      </dgm:prSet>
      <dgm:spPr/>
    </dgm:pt>
  </dgm:ptLst>
  <dgm:cxnLst>
    <dgm:cxn modelId="{3C0A86C3-A0E0-47A8-A482-3F9C6DFF1C05}" type="presOf" srcId="{E5736095-59E8-4E7A-ABE5-1CE0ACFA19DE}" destId="{5A80F844-3ED1-4B43-A1D1-8A0121A0688C}" srcOrd="0" destOrd="0" presId="urn:microsoft.com/office/officeart/2005/8/layout/hList6"/>
    <dgm:cxn modelId="{3D49F565-C734-4AB6-99E8-78D4C90301A1}" type="presOf" srcId="{8934D28E-9528-4391-AFB7-4E68275BF259}" destId="{B3734BD7-CD99-4B3B-87A7-01D7ED211382}" srcOrd="0" destOrd="0" presId="urn:microsoft.com/office/officeart/2005/8/layout/hList6"/>
    <dgm:cxn modelId="{45EF2D6E-CCBE-40C9-A9C6-9D8B28622044}" type="presOf" srcId="{095D27CF-CBF1-49A1-9CAD-F36F0AD57540}" destId="{7E7EF130-0978-439E-8E69-F0614529A908}" srcOrd="0" destOrd="0" presId="urn:microsoft.com/office/officeart/2005/8/layout/hList6"/>
    <dgm:cxn modelId="{A5223D54-B25B-4C78-A1B9-265327501B75}" srcId="{095D27CF-CBF1-49A1-9CAD-F36F0AD57540}" destId="{3BACB71E-EB1A-4956-B232-52116A3AF89B}" srcOrd="2" destOrd="0" parTransId="{B942605C-1517-4F38-B29D-22300066A773}" sibTransId="{11ED70CE-C378-4E00-BC8E-7C79EB5672EE}"/>
    <dgm:cxn modelId="{E7338041-3B17-4D59-B9BB-5B4A0EED4A52}" srcId="{095D27CF-CBF1-49A1-9CAD-F36F0AD57540}" destId="{8934D28E-9528-4391-AFB7-4E68275BF259}" srcOrd="4" destOrd="0" parTransId="{CA336887-365F-4EBC-B6BC-B3B5340D7F70}" sibTransId="{A968BDB6-7C68-4701-9BA9-254093DE3B45}"/>
    <dgm:cxn modelId="{597D819D-21EB-442F-96CD-EC1FF2C699AC}" srcId="{095D27CF-CBF1-49A1-9CAD-F36F0AD57540}" destId="{E5736095-59E8-4E7A-ABE5-1CE0ACFA19DE}" srcOrd="0" destOrd="0" parTransId="{F1BD0570-7998-4308-BFF1-17F507E9850D}" sibTransId="{6A330E2D-909E-4CEE-9D4D-B7FC24AEFDAE}"/>
    <dgm:cxn modelId="{35C0A9E0-535D-4CF1-8D27-5F76F5814844}" srcId="{095D27CF-CBF1-49A1-9CAD-F36F0AD57540}" destId="{0CF931BF-EE7D-489B-B242-64866328E73F}" srcOrd="5" destOrd="0" parTransId="{AC41F00B-A022-4E0A-809C-2F622F551943}" sibTransId="{B16D5001-D9B4-486D-B840-DA6A29ADE1FE}"/>
    <dgm:cxn modelId="{9F4AC330-615A-4E38-A8BD-22B196B9811D}" type="presOf" srcId="{17DB7195-38AE-4C9A-9648-582ACD74252E}" destId="{08ADBC4B-E716-496D-9DA9-FC5A6ADE6CE6}" srcOrd="0" destOrd="0" presId="urn:microsoft.com/office/officeart/2005/8/layout/hList6"/>
    <dgm:cxn modelId="{144CD520-600A-4129-94E1-A70E44ACB01B}" srcId="{095D27CF-CBF1-49A1-9CAD-F36F0AD57540}" destId="{62550DAD-88F3-49BC-8B4B-CF683E72375A}" srcOrd="1" destOrd="0" parTransId="{899D5362-EB1F-4B9E-9049-6076EC3B1295}" sibTransId="{BAA4FA59-57EE-4260-B199-1EC7A79B66D4}"/>
    <dgm:cxn modelId="{BA585ECB-F232-40BC-B48A-C4188E272931}" type="presOf" srcId="{0CF931BF-EE7D-489B-B242-64866328E73F}" destId="{07ADB41B-FDED-45BF-9946-37C0D9A0D5E5}" srcOrd="0" destOrd="0" presId="urn:microsoft.com/office/officeart/2005/8/layout/hList6"/>
    <dgm:cxn modelId="{8149D371-E31D-4DC0-BB73-47AD23A3D57D}" type="presOf" srcId="{62550DAD-88F3-49BC-8B4B-CF683E72375A}" destId="{05839DB4-EEE7-4699-8EF5-D578523D188E}" srcOrd="0" destOrd="0" presId="urn:microsoft.com/office/officeart/2005/8/layout/hList6"/>
    <dgm:cxn modelId="{67124A11-9073-45F6-B609-A86FECF10DBE}" srcId="{095D27CF-CBF1-49A1-9CAD-F36F0AD57540}" destId="{17DB7195-38AE-4C9A-9648-582ACD74252E}" srcOrd="3" destOrd="0" parTransId="{CE7C8B48-7263-4BC7-B0ED-4786451E897B}" sibTransId="{168FCC72-942E-430C-A939-667B984DC3A2}"/>
    <dgm:cxn modelId="{55CE2B76-16DC-4950-8539-F3CC6AED9F2B}" type="presOf" srcId="{3BACB71E-EB1A-4956-B232-52116A3AF89B}" destId="{0FA93220-B36A-4051-B68B-366AC621EDD1}" srcOrd="0" destOrd="0" presId="urn:microsoft.com/office/officeart/2005/8/layout/hList6"/>
    <dgm:cxn modelId="{6C9BAF37-50F3-4A7C-8C4C-C7AF2ADAD58D}" type="presParOf" srcId="{7E7EF130-0978-439E-8E69-F0614529A908}" destId="{5A80F844-3ED1-4B43-A1D1-8A0121A0688C}" srcOrd="0" destOrd="0" presId="urn:microsoft.com/office/officeart/2005/8/layout/hList6"/>
    <dgm:cxn modelId="{85F9255B-3D29-41D1-A674-C1DEF702B580}" type="presParOf" srcId="{7E7EF130-0978-439E-8E69-F0614529A908}" destId="{159037AF-61FB-456E-ADC4-54126792A587}" srcOrd="1" destOrd="0" presId="urn:microsoft.com/office/officeart/2005/8/layout/hList6"/>
    <dgm:cxn modelId="{74515434-D260-4054-8ECC-373A769C1ADA}" type="presParOf" srcId="{7E7EF130-0978-439E-8E69-F0614529A908}" destId="{05839DB4-EEE7-4699-8EF5-D578523D188E}" srcOrd="2" destOrd="0" presId="urn:microsoft.com/office/officeart/2005/8/layout/hList6"/>
    <dgm:cxn modelId="{3A7283C4-FEA3-45F5-9A49-CD3043C464E3}" type="presParOf" srcId="{7E7EF130-0978-439E-8E69-F0614529A908}" destId="{54A240ED-B742-4774-886D-E5D59325B07F}" srcOrd="3" destOrd="0" presId="urn:microsoft.com/office/officeart/2005/8/layout/hList6"/>
    <dgm:cxn modelId="{FF1D58E4-2F88-48C5-8DF6-EEEC7CD8A3D8}" type="presParOf" srcId="{7E7EF130-0978-439E-8E69-F0614529A908}" destId="{0FA93220-B36A-4051-B68B-366AC621EDD1}" srcOrd="4" destOrd="0" presId="urn:microsoft.com/office/officeart/2005/8/layout/hList6"/>
    <dgm:cxn modelId="{10FC8C81-A22E-4344-976E-1266E134E292}" type="presParOf" srcId="{7E7EF130-0978-439E-8E69-F0614529A908}" destId="{B08E6F56-3743-4EFE-A203-3D3DB7A59ABF}" srcOrd="5" destOrd="0" presId="urn:microsoft.com/office/officeart/2005/8/layout/hList6"/>
    <dgm:cxn modelId="{D2B04FD1-FBFF-4C6A-9B7F-E96480900EA8}" type="presParOf" srcId="{7E7EF130-0978-439E-8E69-F0614529A908}" destId="{08ADBC4B-E716-496D-9DA9-FC5A6ADE6CE6}" srcOrd="6" destOrd="0" presId="urn:microsoft.com/office/officeart/2005/8/layout/hList6"/>
    <dgm:cxn modelId="{D67561DF-714A-48DF-9BAE-80DB477FB532}" type="presParOf" srcId="{7E7EF130-0978-439E-8E69-F0614529A908}" destId="{0926B568-7E9C-46CA-A54D-BE9ED30C1EC6}" srcOrd="7" destOrd="0" presId="urn:microsoft.com/office/officeart/2005/8/layout/hList6"/>
    <dgm:cxn modelId="{6692CA29-88D4-4353-B3BF-E06DCACF6739}" type="presParOf" srcId="{7E7EF130-0978-439E-8E69-F0614529A908}" destId="{B3734BD7-CD99-4B3B-87A7-01D7ED211382}" srcOrd="8" destOrd="0" presId="urn:microsoft.com/office/officeart/2005/8/layout/hList6"/>
    <dgm:cxn modelId="{B62E8034-773C-4EF6-85CE-53A2340D48FA}" type="presParOf" srcId="{7E7EF130-0978-439E-8E69-F0614529A908}" destId="{0ABF91F1-D7F6-4F50-8E7D-ABEA16A93A4D}" srcOrd="9" destOrd="0" presId="urn:microsoft.com/office/officeart/2005/8/layout/hList6"/>
    <dgm:cxn modelId="{05398424-35D1-437C-95DF-4CB194B418EE}" type="presParOf" srcId="{7E7EF130-0978-439E-8E69-F0614529A908}" destId="{07ADB41B-FDED-45BF-9946-37C0D9A0D5E5}"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AFD38D-DFF6-4D2E-B636-60E94CFBF8DB}" type="doc">
      <dgm:prSet loTypeId="urn:microsoft.com/office/officeart/2005/8/layout/hierarchy4" loCatId="relationship" qsTypeId="urn:microsoft.com/office/officeart/2005/8/quickstyle/3d4" qsCatId="3D" csTypeId="urn:microsoft.com/office/officeart/2005/8/colors/accent6_2" csCatId="accent6" phldr="1"/>
      <dgm:spPr/>
      <dgm:t>
        <a:bodyPr/>
        <a:lstStyle/>
        <a:p>
          <a:pPr rtl="1"/>
          <a:endParaRPr lang="ar-IQ"/>
        </a:p>
      </dgm:t>
    </dgm:pt>
    <dgm:pt modelId="{59845E5E-ABB6-4A6C-B08B-F359AF34EA7C}">
      <dgm:prSet custT="1"/>
      <dgm:spPr/>
      <dgm:t>
        <a:bodyPr/>
        <a:lstStyle/>
        <a:p>
          <a:pPr rtl="1">
            <a:lnSpc>
              <a:spcPct val="150000"/>
            </a:lnSpc>
          </a:pPr>
          <a:r>
            <a:rPr lang="ar-IQ"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ar-IQ" sz="1400" dirty="0" smtClean="0"/>
            <a:t> </a:t>
          </a:r>
          <a:r>
            <a:rPr lang="ar-SA" sz="1800" b="1" dirty="0" smtClean="0">
              <a:effectLst>
                <a:outerShdw blurRad="38100" dist="38100" dir="2700000" algn="tl">
                  <a:srgbClr val="000000">
                    <a:alpha val="43137"/>
                  </a:srgbClr>
                </a:outerShdw>
              </a:effectLst>
            </a:rPr>
            <a:t>عدم كتابة المعلومات الجزئية السريعة، استعمال </a:t>
          </a:r>
          <a:r>
            <a:rPr lang="ar-SA" sz="1800" b="1" dirty="0" err="1" smtClean="0">
              <a:effectLst>
                <a:outerShdw blurRad="38100" dist="38100" dir="2700000" algn="tl">
                  <a:srgbClr val="000000">
                    <a:alpha val="43137"/>
                  </a:srgbClr>
                </a:outerShdw>
              </a:effectLst>
            </a:rPr>
            <a:t>كارتات</a:t>
          </a:r>
          <a:r>
            <a:rPr lang="ar-SA" sz="1800" b="1" dirty="0" smtClean="0">
              <a:effectLst>
                <a:outerShdw blurRad="38100" dist="38100" dir="2700000" algn="tl">
                  <a:srgbClr val="000000">
                    <a:alpha val="43137"/>
                  </a:srgbClr>
                </a:outerShdw>
              </a:effectLst>
            </a:rPr>
            <a:t> لهذا الغرض.</a:t>
          </a:r>
          <a:endParaRPr lang="ar-IQ" sz="1800" b="1" dirty="0">
            <a:effectLst>
              <a:outerShdw blurRad="38100" dist="38100" dir="2700000" algn="tl">
                <a:srgbClr val="000000">
                  <a:alpha val="43137"/>
                </a:srgbClr>
              </a:outerShdw>
            </a:effectLst>
          </a:endParaRPr>
        </a:p>
      </dgm:t>
    </dgm:pt>
    <dgm:pt modelId="{EB4C9774-4D0B-4952-94B8-848C5D461385}" type="parTrans" cxnId="{BEA92525-E900-463D-9D61-02822C3A16CC}">
      <dgm:prSet/>
      <dgm:spPr/>
      <dgm:t>
        <a:bodyPr/>
        <a:lstStyle/>
        <a:p>
          <a:pPr rtl="1"/>
          <a:endParaRPr lang="ar-IQ"/>
        </a:p>
      </dgm:t>
    </dgm:pt>
    <dgm:pt modelId="{DF054C98-561A-45BE-8AA5-B3346F1B13E6}" type="sibTrans" cxnId="{BEA92525-E900-463D-9D61-02822C3A16CC}">
      <dgm:prSet/>
      <dgm:spPr/>
      <dgm:t>
        <a:bodyPr/>
        <a:lstStyle/>
        <a:p>
          <a:pPr rtl="1"/>
          <a:endParaRPr lang="ar-IQ"/>
        </a:p>
      </dgm:t>
    </dgm:pt>
    <dgm:pt modelId="{0BA0D722-5A13-49A2-8E86-0CADA5577359}">
      <dgm:prSet custT="1"/>
      <dgm:spPr/>
      <dgm:t>
        <a:bodyPr/>
        <a:lstStyle/>
        <a:p>
          <a:pPr rtl="1">
            <a:lnSpc>
              <a:spcPct val="150000"/>
            </a:lnSpc>
          </a:pPr>
          <a:r>
            <a:rPr lang="ar-IQ"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ar-IQ" sz="1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SA"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تسجيل المعلومات المقتبسة من المصادر ان كانت فكرة أو نصاً وترقيم </a:t>
          </a:r>
          <a:r>
            <a:rPr lang="ar-SA" sz="18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الكارتات</a:t>
          </a:r>
          <a:r>
            <a:rPr lang="ar-SA"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بعد ذلك وفق الأحرف الهجائية للمؤلفين الذين أخذت منهم المعلومات.</a:t>
          </a:r>
          <a:endParaRPr lang="ar-IQ"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29E449C-014E-46F4-9DAC-432C2CB20041}" type="parTrans" cxnId="{12DEADDE-F875-41F6-9052-47DB50D19227}">
      <dgm:prSet/>
      <dgm:spPr/>
      <dgm:t>
        <a:bodyPr/>
        <a:lstStyle/>
        <a:p>
          <a:pPr rtl="1"/>
          <a:endParaRPr lang="ar-IQ"/>
        </a:p>
      </dgm:t>
    </dgm:pt>
    <dgm:pt modelId="{A8820272-F459-49EE-A77B-4C4D520127E7}" type="sibTrans" cxnId="{12DEADDE-F875-41F6-9052-47DB50D19227}">
      <dgm:prSet/>
      <dgm:spPr/>
      <dgm:t>
        <a:bodyPr/>
        <a:lstStyle/>
        <a:p>
          <a:pPr rtl="1"/>
          <a:endParaRPr lang="ar-IQ"/>
        </a:p>
      </dgm:t>
    </dgm:pt>
    <dgm:pt modelId="{15E9B5D4-73D4-4CCF-8223-3FD8D3AA6247}">
      <dgm:prSet custT="1"/>
      <dgm:spPr/>
      <dgm:t>
        <a:bodyPr/>
        <a:lstStyle/>
        <a:p>
          <a:pPr rtl="1">
            <a:lnSpc>
              <a:spcPct val="150000"/>
            </a:lnSpc>
          </a:pPr>
          <a:r>
            <a:rPr lang="ar-IQ"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ar-SA"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استنساخ الحقائق التي تتعلق بالبحث وكذلك استنساخ الشروح والتفسيرات والإحصائيات مع كتابة بعض التعليقات حول هذه الشروح والتفسيرات </a:t>
          </a:r>
          <a:r>
            <a:rPr lang="ar-SA" sz="18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والإحصائيا</a:t>
          </a:r>
          <a:r>
            <a:rPr lang="ar-SA"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مثل تأييد وجهة نظر للمؤلف أو الاختلاف معها او مقارنة الأفكار او الاتفاق مع الأدلة المنطقية لأفكارك.</a:t>
          </a:r>
          <a:endParaRPr lang="ar-IQ"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CA9E039-97D0-4EE7-A0EE-C3B3D1C0B0F6}" type="parTrans" cxnId="{CEB426C5-4996-4FB9-B271-B0C8AF345734}">
      <dgm:prSet/>
      <dgm:spPr/>
      <dgm:t>
        <a:bodyPr/>
        <a:lstStyle/>
        <a:p>
          <a:pPr rtl="1"/>
          <a:endParaRPr lang="ar-IQ"/>
        </a:p>
      </dgm:t>
    </dgm:pt>
    <dgm:pt modelId="{11DEC91F-A409-4559-8E5A-F3ACEF426F07}" type="sibTrans" cxnId="{CEB426C5-4996-4FB9-B271-B0C8AF345734}">
      <dgm:prSet/>
      <dgm:spPr/>
      <dgm:t>
        <a:bodyPr/>
        <a:lstStyle/>
        <a:p>
          <a:pPr rtl="1"/>
          <a:endParaRPr lang="ar-IQ"/>
        </a:p>
      </dgm:t>
    </dgm:pt>
    <dgm:pt modelId="{134ED911-6547-4C06-9C71-4DF0F051EEFC}">
      <dgm:prSet custT="1"/>
      <dgm:spPr/>
      <dgm:t>
        <a:bodyPr/>
        <a:lstStyle/>
        <a:p>
          <a:pPr rtl="1">
            <a:lnSpc>
              <a:spcPct val="150000"/>
            </a:lnSpc>
          </a:pPr>
          <a:r>
            <a:rPr lang="ar-IQ"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4- </a:t>
          </a:r>
          <a:r>
            <a:rPr lang="ar-SA"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عدم استنساخ المعلومات دون تميزيها وتحديد علاقتها بالبحث ومراجعة الاقتباسات من المصادر وحذف الأشياء التي ليس لها علاقة بالبحث مع كتابة الملاحظات بشكل واضح.</a:t>
          </a:r>
          <a:endParaRPr lang="ar-IQ"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B114693-3882-49B5-B461-D6F7250A672E}" type="parTrans" cxnId="{12374D95-A5B2-4AE4-B151-01560A795761}">
      <dgm:prSet/>
      <dgm:spPr/>
      <dgm:t>
        <a:bodyPr/>
        <a:lstStyle/>
        <a:p>
          <a:pPr rtl="1"/>
          <a:endParaRPr lang="ar-IQ"/>
        </a:p>
      </dgm:t>
    </dgm:pt>
    <dgm:pt modelId="{565A1B94-6476-4389-9A8D-688B8A2B6F3D}" type="sibTrans" cxnId="{12374D95-A5B2-4AE4-B151-01560A795761}">
      <dgm:prSet/>
      <dgm:spPr/>
      <dgm:t>
        <a:bodyPr/>
        <a:lstStyle/>
        <a:p>
          <a:pPr rtl="1"/>
          <a:endParaRPr lang="ar-IQ"/>
        </a:p>
      </dgm:t>
    </dgm:pt>
    <dgm:pt modelId="{69C4DB7E-AAA4-4CC7-9596-83A4A8AAF9B0}">
      <dgm:prSet custT="1"/>
      <dgm:spPr/>
      <dgm:t>
        <a:bodyPr/>
        <a:lstStyle/>
        <a:p>
          <a:pPr rtl="1">
            <a:lnSpc>
              <a:spcPct val="150000"/>
            </a:lnSpc>
          </a:pPr>
          <a:r>
            <a:rPr lang="ar-IQ"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5- </a:t>
          </a:r>
          <a:r>
            <a:rPr lang="ar-SA"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عدم إخفاء شخصية الباحث بحيث يقتبس من هذا وذاك ويضيع الباحث فلا نرى رأيه، ونقده وتعليقه. </a:t>
          </a:r>
          <a:endParaRPr lang="ar-IQ"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219CD81-3284-4CD5-9FDC-491FA4CC4EB4}" type="parTrans" cxnId="{735FBE35-0A1B-43DF-AC66-7D678AC9ACD6}">
      <dgm:prSet/>
      <dgm:spPr/>
      <dgm:t>
        <a:bodyPr/>
        <a:lstStyle/>
        <a:p>
          <a:pPr rtl="1"/>
          <a:endParaRPr lang="ar-IQ"/>
        </a:p>
      </dgm:t>
    </dgm:pt>
    <dgm:pt modelId="{B8D259E6-99F7-4FA6-84E5-D0DF700727BA}" type="sibTrans" cxnId="{735FBE35-0A1B-43DF-AC66-7D678AC9ACD6}">
      <dgm:prSet/>
      <dgm:spPr/>
      <dgm:t>
        <a:bodyPr/>
        <a:lstStyle/>
        <a:p>
          <a:pPr rtl="1"/>
          <a:endParaRPr lang="ar-IQ"/>
        </a:p>
      </dgm:t>
    </dgm:pt>
    <dgm:pt modelId="{512ADA37-183E-4DF8-9FFB-B0F022D4BEAA}" type="pres">
      <dgm:prSet presAssocID="{5DAFD38D-DFF6-4D2E-B636-60E94CFBF8DB}" presName="Name0" presStyleCnt="0">
        <dgm:presLayoutVars>
          <dgm:chPref val="1"/>
          <dgm:dir/>
          <dgm:animOne val="branch"/>
          <dgm:animLvl val="lvl"/>
          <dgm:resizeHandles/>
        </dgm:presLayoutVars>
      </dgm:prSet>
      <dgm:spPr/>
    </dgm:pt>
    <dgm:pt modelId="{B7BDAFDF-2ACA-456F-862A-7144E02CF528}" type="pres">
      <dgm:prSet presAssocID="{59845E5E-ABB6-4A6C-B08B-F359AF34EA7C}" presName="vertOne" presStyleCnt="0"/>
      <dgm:spPr/>
    </dgm:pt>
    <dgm:pt modelId="{63700205-7CF7-4A39-9FC7-31D367B041B1}" type="pres">
      <dgm:prSet presAssocID="{59845E5E-ABB6-4A6C-B08B-F359AF34EA7C}" presName="txOne" presStyleLbl="node0" presStyleIdx="0" presStyleCnt="5">
        <dgm:presLayoutVars>
          <dgm:chPref val="3"/>
        </dgm:presLayoutVars>
      </dgm:prSet>
      <dgm:spPr/>
    </dgm:pt>
    <dgm:pt modelId="{7251975D-94EB-4FEF-A272-02914220C305}" type="pres">
      <dgm:prSet presAssocID="{59845E5E-ABB6-4A6C-B08B-F359AF34EA7C}" presName="horzOne" presStyleCnt="0"/>
      <dgm:spPr/>
    </dgm:pt>
    <dgm:pt modelId="{1886347F-F7E4-4E05-A0FB-7E835D422162}" type="pres">
      <dgm:prSet presAssocID="{DF054C98-561A-45BE-8AA5-B3346F1B13E6}" presName="sibSpaceOne" presStyleCnt="0"/>
      <dgm:spPr/>
    </dgm:pt>
    <dgm:pt modelId="{8AD7059D-1BF2-4C3A-8C4C-12880546995F}" type="pres">
      <dgm:prSet presAssocID="{0BA0D722-5A13-49A2-8E86-0CADA5577359}" presName="vertOne" presStyleCnt="0"/>
      <dgm:spPr/>
    </dgm:pt>
    <dgm:pt modelId="{84441737-E51D-4ED8-87F9-C444C87B572C}" type="pres">
      <dgm:prSet presAssocID="{0BA0D722-5A13-49A2-8E86-0CADA5577359}" presName="txOne" presStyleLbl="node0" presStyleIdx="1" presStyleCnt="5">
        <dgm:presLayoutVars>
          <dgm:chPref val="3"/>
        </dgm:presLayoutVars>
      </dgm:prSet>
      <dgm:spPr/>
    </dgm:pt>
    <dgm:pt modelId="{658A6DFE-EF46-40C0-A9D9-F18489F6052A}" type="pres">
      <dgm:prSet presAssocID="{0BA0D722-5A13-49A2-8E86-0CADA5577359}" presName="horzOne" presStyleCnt="0"/>
      <dgm:spPr/>
    </dgm:pt>
    <dgm:pt modelId="{D619DAED-1A15-4E63-A692-253B3B8EEBA1}" type="pres">
      <dgm:prSet presAssocID="{A8820272-F459-49EE-A77B-4C4D520127E7}" presName="sibSpaceOne" presStyleCnt="0"/>
      <dgm:spPr/>
    </dgm:pt>
    <dgm:pt modelId="{EF6D759E-5FB4-4DCB-843C-87A3A5BAB6D6}" type="pres">
      <dgm:prSet presAssocID="{15E9B5D4-73D4-4CCF-8223-3FD8D3AA6247}" presName="vertOne" presStyleCnt="0"/>
      <dgm:spPr/>
    </dgm:pt>
    <dgm:pt modelId="{BB25D47F-044C-4FFF-9AA3-287BE5770BCF}" type="pres">
      <dgm:prSet presAssocID="{15E9B5D4-73D4-4CCF-8223-3FD8D3AA6247}" presName="txOne" presStyleLbl="node0" presStyleIdx="2" presStyleCnt="5">
        <dgm:presLayoutVars>
          <dgm:chPref val="3"/>
        </dgm:presLayoutVars>
      </dgm:prSet>
      <dgm:spPr/>
    </dgm:pt>
    <dgm:pt modelId="{22DB1BDE-9AEB-462C-B3C2-3CF1393F23FB}" type="pres">
      <dgm:prSet presAssocID="{15E9B5D4-73D4-4CCF-8223-3FD8D3AA6247}" presName="horzOne" presStyleCnt="0"/>
      <dgm:spPr/>
    </dgm:pt>
    <dgm:pt modelId="{CDD8ADB9-D4EB-4B3A-B639-8588C0D18AA7}" type="pres">
      <dgm:prSet presAssocID="{11DEC91F-A409-4559-8E5A-F3ACEF426F07}" presName="sibSpaceOne" presStyleCnt="0"/>
      <dgm:spPr/>
    </dgm:pt>
    <dgm:pt modelId="{7B08C8F0-375E-4F88-B4FB-CC8E7B4DA399}" type="pres">
      <dgm:prSet presAssocID="{134ED911-6547-4C06-9C71-4DF0F051EEFC}" presName="vertOne" presStyleCnt="0"/>
      <dgm:spPr/>
    </dgm:pt>
    <dgm:pt modelId="{32FE4C45-E75A-4871-9098-81F139E75D16}" type="pres">
      <dgm:prSet presAssocID="{134ED911-6547-4C06-9C71-4DF0F051EEFC}" presName="txOne" presStyleLbl="node0" presStyleIdx="3" presStyleCnt="5">
        <dgm:presLayoutVars>
          <dgm:chPref val="3"/>
        </dgm:presLayoutVars>
      </dgm:prSet>
      <dgm:spPr/>
    </dgm:pt>
    <dgm:pt modelId="{F904B728-8B8D-49C7-A1E3-CEF7C18D19AC}" type="pres">
      <dgm:prSet presAssocID="{134ED911-6547-4C06-9C71-4DF0F051EEFC}" presName="horzOne" presStyleCnt="0"/>
      <dgm:spPr/>
    </dgm:pt>
    <dgm:pt modelId="{1F2C7ED0-E5D4-43A3-BA40-CF3E67FCB6F3}" type="pres">
      <dgm:prSet presAssocID="{565A1B94-6476-4389-9A8D-688B8A2B6F3D}" presName="sibSpaceOne" presStyleCnt="0"/>
      <dgm:spPr/>
    </dgm:pt>
    <dgm:pt modelId="{891F56DA-56FA-4584-AB6F-B926B229E77A}" type="pres">
      <dgm:prSet presAssocID="{69C4DB7E-AAA4-4CC7-9596-83A4A8AAF9B0}" presName="vertOne" presStyleCnt="0"/>
      <dgm:spPr/>
    </dgm:pt>
    <dgm:pt modelId="{A602A447-2DEB-4501-B85D-8B7CC8536CC2}" type="pres">
      <dgm:prSet presAssocID="{69C4DB7E-AAA4-4CC7-9596-83A4A8AAF9B0}" presName="txOne" presStyleLbl="node0" presStyleIdx="4" presStyleCnt="5">
        <dgm:presLayoutVars>
          <dgm:chPref val="3"/>
        </dgm:presLayoutVars>
      </dgm:prSet>
      <dgm:spPr/>
      <dgm:t>
        <a:bodyPr/>
        <a:lstStyle/>
        <a:p>
          <a:pPr rtl="1"/>
          <a:endParaRPr lang="ar-IQ"/>
        </a:p>
      </dgm:t>
    </dgm:pt>
    <dgm:pt modelId="{559B3096-8EC4-4847-832D-4FFA1B961827}" type="pres">
      <dgm:prSet presAssocID="{69C4DB7E-AAA4-4CC7-9596-83A4A8AAF9B0}" presName="horzOne" presStyleCnt="0"/>
      <dgm:spPr/>
    </dgm:pt>
  </dgm:ptLst>
  <dgm:cxnLst>
    <dgm:cxn modelId="{3D1C2D82-1767-4EE7-908A-057D7DA89649}" type="presOf" srcId="{5DAFD38D-DFF6-4D2E-B636-60E94CFBF8DB}" destId="{512ADA37-183E-4DF8-9FFB-B0F022D4BEAA}" srcOrd="0" destOrd="0" presId="urn:microsoft.com/office/officeart/2005/8/layout/hierarchy4"/>
    <dgm:cxn modelId="{CEB426C5-4996-4FB9-B271-B0C8AF345734}" srcId="{5DAFD38D-DFF6-4D2E-B636-60E94CFBF8DB}" destId="{15E9B5D4-73D4-4CCF-8223-3FD8D3AA6247}" srcOrd="2" destOrd="0" parTransId="{0CA9E039-97D0-4EE7-A0EE-C3B3D1C0B0F6}" sibTransId="{11DEC91F-A409-4559-8E5A-F3ACEF426F07}"/>
    <dgm:cxn modelId="{DE7D6FF3-C317-4709-8E86-A0FACA026C68}" type="presOf" srcId="{69C4DB7E-AAA4-4CC7-9596-83A4A8AAF9B0}" destId="{A602A447-2DEB-4501-B85D-8B7CC8536CC2}" srcOrd="0" destOrd="0" presId="urn:microsoft.com/office/officeart/2005/8/layout/hierarchy4"/>
    <dgm:cxn modelId="{510E7755-35DE-4099-8F1E-574F5EEAB5FA}" type="presOf" srcId="{59845E5E-ABB6-4A6C-B08B-F359AF34EA7C}" destId="{63700205-7CF7-4A39-9FC7-31D367B041B1}" srcOrd="0" destOrd="0" presId="urn:microsoft.com/office/officeart/2005/8/layout/hierarchy4"/>
    <dgm:cxn modelId="{735FBE35-0A1B-43DF-AC66-7D678AC9ACD6}" srcId="{5DAFD38D-DFF6-4D2E-B636-60E94CFBF8DB}" destId="{69C4DB7E-AAA4-4CC7-9596-83A4A8AAF9B0}" srcOrd="4" destOrd="0" parTransId="{8219CD81-3284-4CD5-9FDC-491FA4CC4EB4}" sibTransId="{B8D259E6-99F7-4FA6-84E5-D0DF700727BA}"/>
    <dgm:cxn modelId="{12DEADDE-F875-41F6-9052-47DB50D19227}" srcId="{5DAFD38D-DFF6-4D2E-B636-60E94CFBF8DB}" destId="{0BA0D722-5A13-49A2-8E86-0CADA5577359}" srcOrd="1" destOrd="0" parTransId="{929E449C-014E-46F4-9DAC-432C2CB20041}" sibTransId="{A8820272-F459-49EE-A77B-4C4D520127E7}"/>
    <dgm:cxn modelId="{DE9BB61B-6DCB-4870-9011-037FF640E9FF}" type="presOf" srcId="{15E9B5D4-73D4-4CCF-8223-3FD8D3AA6247}" destId="{BB25D47F-044C-4FFF-9AA3-287BE5770BCF}" srcOrd="0" destOrd="0" presId="urn:microsoft.com/office/officeart/2005/8/layout/hierarchy4"/>
    <dgm:cxn modelId="{656225E7-ED18-4B21-A4E1-7BAE7BF3163A}" type="presOf" srcId="{134ED911-6547-4C06-9C71-4DF0F051EEFC}" destId="{32FE4C45-E75A-4871-9098-81F139E75D16}" srcOrd="0" destOrd="0" presId="urn:microsoft.com/office/officeart/2005/8/layout/hierarchy4"/>
    <dgm:cxn modelId="{12374D95-A5B2-4AE4-B151-01560A795761}" srcId="{5DAFD38D-DFF6-4D2E-B636-60E94CFBF8DB}" destId="{134ED911-6547-4C06-9C71-4DF0F051EEFC}" srcOrd="3" destOrd="0" parTransId="{CB114693-3882-49B5-B461-D6F7250A672E}" sibTransId="{565A1B94-6476-4389-9A8D-688B8A2B6F3D}"/>
    <dgm:cxn modelId="{BEA92525-E900-463D-9D61-02822C3A16CC}" srcId="{5DAFD38D-DFF6-4D2E-B636-60E94CFBF8DB}" destId="{59845E5E-ABB6-4A6C-B08B-F359AF34EA7C}" srcOrd="0" destOrd="0" parTransId="{EB4C9774-4D0B-4952-94B8-848C5D461385}" sibTransId="{DF054C98-561A-45BE-8AA5-B3346F1B13E6}"/>
    <dgm:cxn modelId="{1DD76729-36BC-4D66-8175-C0A699AB7C34}" type="presOf" srcId="{0BA0D722-5A13-49A2-8E86-0CADA5577359}" destId="{84441737-E51D-4ED8-87F9-C444C87B572C}" srcOrd="0" destOrd="0" presId="urn:microsoft.com/office/officeart/2005/8/layout/hierarchy4"/>
    <dgm:cxn modelId="{7FAF561A-295E-40EB-BF74-E4405606D94C}" type="presParOf" srcId="{512ADA37-183E-4DF8-9FFB-B0F022D4BEAA}" destId="{B7BDAFDF-2ACA-456F-862A-7144E02CF528}" srcOrd="0" destOrd="0" presId="urn:microsoft.com/office/officeart/2005/8/layout/hierarchy4"/>
    <dgm:cxn modelId="{6974563D-AAEC-4DF6-B45A-BC2753B67416}" type="presParOf" srcId="{B7BDAFDF-2ACA-456F-862A-7144E02CF528}" destId="{63700205-7CF7-4A39-9FC7-31D367B041B1}" srcOrd="0" destOrd="0" presId="urn:microsoft.com/office/officeart/2005/8/layout/hierarchy4"/>
    <dgm:cxn modelId="{0E46A31E-7B72-469A-825E-80AE04A2C863}" type="presParOf" srcId="{B7BDAFDF-2ACA-456F-862A-7144E02CF528}" destId="{7251975D-94EB-4FEF-A272-02914220C305}" srcOrd="1" destOrd="0" presId="urn:microsoft.com/office/officeart/2005/8/layout/hierarchy4"/>
    <dgm:cxn modelId="{A91C613F-56D6-44C5-9468-A12F8D032A17}" type="presParOf" srcId="{512ADA37-183E-4DF8-9FFB-B0F022D4BEAA}" destId="{1886347F-F7E4-4E05-A0FB-7E835D422162}" srcOrd="1" destOrd="0" presId="urn:microsoft.com/office/officeart/2005/8/layout/hierarchy4"/>
    <dgm:cxn modelId="{2AA68255-96C4-4786-8551-208D5AD00785}" type="presParOf" srcId="{512ADA37-183E-4DF8-9FFB-B0F022D4BEAA}" destId="{8AD7059D-1BF2-4C3A-8C4C-12880546995F}" srcOrd="2" destOrd="0" presId="urn:microsoft.com/office/officeart/2005/8/layout/hierarchy4"/>
    <dgm:cxn modelId="{F8759E7B-B08F-4B29-95A2-5FA65EFEB269}" type="presParOf" srcId="{8AD7059D-1BF2-4C3A-8C4C-12880546995F}" destId="{84441737-E51D-4ED8-87F9-C444C87B572C}" srcOrd="0" destOrd="0" presId="urn:microsoft.com/office/officeart/2005/8/layout/hierarchy4"/>
    <dgm:cxn modelId="{2822A125-4210-43BF-B44F-56637D08BA8E}" type="presParOf" srcId="{8AD7059D-1BF2-4C3A-8C4C-12880546995F}" destId="{658A6DFE-EF46-40C0-A9D9-F18489F6052A}" srcOrd="1" destOrd="0" presId="urn:microsoft.com/office/officeart/2005/8/layout/hierarchy4"/>
    <dgm:cxn modelId="{479FD1A6-433C-4C14-806B-780A6F5EDF8C}" type="presParOf" srcId="{512ADA37-183E-4DF8-9FFB-B0F022D4BEAA}" destId="{D619DAED-1A15-4E63-A692-253B3B8EEBA1}" srcOrd="3" destOrd="0" presId="urn:microsoft.com/office/officeart/2005/8/layout/hierarchy4"/>
    <dgm:cxn modelId="{64D69299-F44D-446E-AF76-1AF67CA60A47}" type="presParOf" srcId="{512ADA37-183E-4DF8-9FFB-B0F022D4BEAA}" destId="{EF6D759E-5FB4-4DCB-843C-87A3A5BAB6D6}" srcOrd="4" destOrd="0" presId="urn:microsoft.com/office/officeart/2005/8/layout/hierarchy4"/>
    <dgm:cxn modelId="{943537B5-3359-4760-8F15-C68C5081AFA1}" type="presParOf" srcId="{EF6D759E-5FB4-4DCB-843C-87A3A5BAB6D6}" destId="{BB25D47F-044C-4FFF-9AA3-287BE5770BCF}" srcOrd="0" destOrd="0" presId="urn:microsoft.com/office/officeart/2005/8/layout/hierarchy4"/>
    <dgm:cxn modelId="{79EC53A1-E02B-4698-B301-1767EF5FF30A}" type="presParOf" srcId="{EF6D759E-5FB4-4DCB-843C-87A3A5BAB6D6}" destId="{22DB1BDE-9AEB-462C-B3C2-3CF1393F23FB}" srcOrd="1" destOrd="0" presId="urn:microsoft.com/office/officeart/2005/8/layout/hierarchy4"/>
    <dgm:cxn modelId="{45DCA23E-FFE3-4FAD-BBEA-9DE5E1A5D5A4}" type="presParOf" srcId="{512ADA37-183E-4DF8-9FFB-B0F022D4BEAA}" destId="{CDD8ADB9-D4EB-4B3A-B639-8588C0D18AA7}" srcOrd="5" destOrd="0" presId="urn:microsoft.com/office/officeart/2005/8/layout/hierarchy4"/>
    <dgm:cxn modelId="{D54EFC01-CB1A-4877-A4DA-D945B20FF708}" type="presParOf" srcId="{512ADA37-183E-4DF8-9FFB-B0F022D4BEAA}" destId="{7B08C8F0-375E-4F88-B4FB-CC8E7B4DA399}" srcOrd="6" destOrd="0" presId="urn:microsoft.com/office/officeart/2005/8/layout/hierarchy4"/>
    <dgm:cxn modelId="{46C5991E-F840-4AD5-886E-619E48B323E7}" type="presParOf" srcId="{7B08C8F0-375E-4F88-B4FB-CC8E7B4DA399}" destId="{32FE4C45-E75A-4871-9098-81F139E75D16}" srcOrd="0" destOrd="0" presId="urn:microsoft.com/office/officeart/2005/8/layout/hierarchy4"/>
    <dgm:cxn modelId="{EAC215EC-6D2C-426F-91CE-30DDFA49AC0A}" type="presParOf" srcId="{7B08C8F0-375E-4F88-B4FB-CC8E7B4DA399}" destId="{F904B728-8B8D-49C7-A1E3-CEF7C18D19AC}" srcOrd="1" destOrd="0" presId="urn:microsoft.com/office/officeart/2005/8/layout/hierarchy4"/>
    <dgm:cxn modelId="{927CAD64-009C-4542-B6FF-9C5B00AF8CE1}" type="presParOf" srcId="{512ADA37-183E-4DF8-9FFB-B0F022D4BEAA}" destId="{1F2C7ED0-E5D4-43A3-BA40-CF3E67FCB6F3}" srcOrd="7" destOrd="0" presId="urn:microsoft.com/office/officeart/2005/8/layout/hierarchy4"/>
    <dgm:cxn modelId="{7266E0D8-C0F3-4763-9C26-D59B827F2BFD}" type="presParOf" srcId="{512ADA37-183E-4DF8-9FFB-B0F022D4BEAA}" destId="{891F56DA-56FA-4584-AB6F-B926B229E77A}" srcOrd="8" destOrd="0" presId="urn:microsoft.com/office/officeart/2005/8/layout/hierarchy4"/>
    <dgm:cxn modelId="{346B3069-C9B5-4CF6-80A6-BCB29D64C8F7}" type="presParOf" srcId="{891F56DA-56FA-4584-AB6F-B926B229E77A}" destId="{A602A447-2DEB-4501-B85D-8B7CC8536CC2}" srcOrd="0" destOrd="0" presId="urn:microsoft.com/office/officeart/2005/8/layout/hierarchy4"/>
    <dgm:cxn modelId="{B83428D9-BF98-43A8-80C6-3156906EB79D}" type="presParOf" srcId="{891F56DA-56FA-4584-AB6F-B926B229E77A}" destId="{559B3096-8EC4-4847-832D-4FFA1B96182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DAFD38D-DFF6-4D2E-B636-60E94CFBF8DB}" type="doc">
      <dgm:prSet loTypeId="urn:microsoft.com/office/officeart/2005/8/layout/hierarchy4" loCatId="relationship" qsTypeId="urn:microsoft.com/office/officeart/2005/8/quickstyle/3d4" qsCatId="3D" csTypeId="urn:microsoft.com/office/officeart/2005/8/colors/accent6_2" csCatId="accent6" phldr="1"/>
      <dgm:spPr/>
      <dgm:t>
        <a:bodyPr/>
        <a:lstStyle/>
        <a:p>
          <a:pPr rtl="1"/>
          <a:endParaRPr lang="ar-IQ"/>
        </a:p>
      </dgm:t>
    </dgm:pt>
    <dgm:pt modelId="{59845E5E-ABB6-4A6C-B08B-F359AF34EA7C}">
      <dgm:prSet custT="1"/>
      <dgm:spPr/>
      <dgm:t>
        <a:bodyPr/>
        <a:lstStyle/>
        <a:p>
          <a:pPr rtl="1">
            <a:lnSpc>
              <a:spcPct val="150000"/>
            </a:lnSpc>
          </a:pPr>
          <a:r>
            <a:rPr lang="ar-IQ"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r>
            <a:rPr lang="ar-IQ" sz="1800" b="1" dirty="0" smtClean="0">
              <a:effectLst>
                <a:outerShdw blurRad="38100" dist="38100" dir="2700000" algn="tl">
                  <a:srgbClr val="000000">
                    <a:alpha val="43137"/>
                  </a:srgbClr>
                </a:outerShdw>
              </a:effectLst>
            </a:rPr>
            <a:t> </a:t>
          </a:r>
          <a:r>
            <a:rPr lang="ar-SA" sz="1800" b="1" dirty="0" smtClean="0">
              <a:effectLst>
                <a:outerShdw blurRad="38100" dist="38100" dir="2700000" algn="tl">
                  <a:srgbClr val="000000">
                    <a:alpha val="43137"/>
                  </a:srgbClr>
                </a:outerShdw>
              </a:effectLst>
            </a:rPr>
            <a:t>ملاحظة طول الاقتباس إذا كان طويلا، كأن يكون صفحة أو مقطع فيستحسن أن تستعمل طريقة الاختصار.</a:t>
          </a:r>
          <a:endParaRPr lang="ar-IQ" sz="1800" b="1" dirty="0">
            <a:effectLst>
              <a:outerShdw blurRad="38100" dist="38100" dir="2700000" algn="tl">
                <a:srgbClr val="000000">
                  <a:alpha val="43137"/>
                </a:srgbClr>
              </a:outerShdw>
            </a:effectLst>
          </a:endParaRPr>
        </a:p>
      </dgm:t>
    </dgm:pt>
    <dgm:pt modelId="{EB4C9774-4D0B-4952-94B8-848C5D461385}" type="parTrans" cxnId="{BEA92525-E900-463D-9D61-02822C3A16CC}">
      <dgm:prSet/>
      <dgm:spPr/>
      <dgm:t>
        <a:bodyPr/>
        <a:lstStyle/>
        <a:p>
          <a:pPr rtl="1"/>
          <a:endParaRPr lang="ar-IQ"/>
        </a:p>
      </dgm:t>
    </dgm:pt>
    <dgm:pt modelId="{DF054C98-561A-45BE-8AA5-B3346F1B13E6}" type="sibTrans" cxnId="{BEA92525-E900-463D-9D61-02822C3A16CC}">
      <dgm:prSet/>
      <dgm:spPr/>
      <dgm:t>
        <a:bodyPr/>
        <a:lstStyle/>
        <a:p>
          <a:pPr rtl="1"/>
          <a:endParaRPr lang="ar-IQ"/>
        </a:p>
      </dgm:t>
    </dgm:pt>
    <dgm:pt modelId="{0BA0D722-5A13-49A2-8E86-0CADA5577359}">
      <dgm:prSet custT="1"/>
      <dgm:spPr/>
      <dgm:t>
        <a:bodyPr/>
        <a:lstStyle/>
        <a:p>
          <a:pPr rtl="1">
            <a:lnSpc>
              <a:spcPct val="150000"/>
            </a:lnSpc>
          </a:pPr>
          <a:r>
            <a:rPr lang="ar-IQ"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7-يمكن أن يكون من المحاضرات الشفوية على أن يستأذن مـــن صاحب المادة وان تكون المحاضرة موثقة لنشر مثلا(ذلك المحاضرات الصفية). </a:t>
          </a:r>
          <a:endParaRPr lang="ar-IQ"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29E449C-014E-46F4-9DAC-432C2CB20041}" type="parTrans" cxnId="{12DEADDE-F875-41F6-9052-47DB50D19227}">
      <dgm:prSet/>
      <dgm:spPr/>
      <dgm:t>
        <a:bodyPr/>
        <a:lstStyle/>
        <a:p>
          <a:pPr rtl="1"/>
          <a:endParaRPr lang="ar-IQ"/>
        </a:p>
      </dgm:t>
    </dgm:pt>
    <dgm:pt modelId="{A8820272-F459-49EE-A77B-4C4D520127E7}" type="sibTrans" cxnId="{12DEADDE-F875-41F6-9052-47DB50D19227}">
      <dgm:prSet/>
      <dgm:spPr/>
      <dgm:t>
        <a:bodyPr/>
        <a:lstStyle/>
        <a:p>
          <a:pPr rtl="1"/>
          <a:endParaRPr lang="ar-IQ"/>
        </a:p>
      </dgm:t>
    </dgm:pt>
    <dgm:pt modelId="{15E9B5D4-73D4-4CCF-8223-3FD8D3AA6247}">
      <dgm:prSet custT="1"/>
      <dgm:spPr/>
      <dgm:t>
        <a:bodyPr/>
        <a:lstStyle/>
        <a:p>
          <a:pPr rtl="1">
            <a:lnSpc>
              <a:spcPct val="150000"/>
            </a:lnSpc>
          </a:pPr>
          <a:r>
            <a:rPr lang="ar-IQ"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8- جوز للطالب حذف كلمة او جملة على أن لا يغير الحذف بالمعنى ويوضع بدل الحذف (...) نقاط.</a:t>
          </a:r>
          <a:endParaRPr lang="ar-IQ"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CA9E039-97D0-4EE7-A0EE-C3B3D1C0B0F6}" type="parTrans" cxnId="{CEB426C5-4996-4FB9-B271-B0C8AF345734}">
      <dgm:prSet/>
      <dgm:spPr/>
      <dgm:t>
        <a:bodyPr/>
        <a:lstStyle/>
        <a:p>
          <a:pPr rtl="1"/>
          <a:endParaRPr lang="ar-IQ"/>
        </a:p>
      </dgm:t>
    </dgm:pt>
    <dgm:pt modelId="{11DEC91F-A409-4559-8E5A-F3ACEF426F07}" type="sibTrans" cxnId="{CEB426C5-4996-4FB9-B271-B0C8AF345734}">
      <dgm:prSet/>
      <dgm:spPr/>
      <dgm:t>
        <a:bodyPr/>
        <a:lstStyle/>
        <a:p>
          <a:pPr rtl="1"/>
          <a:endParaRPr lang="ar-IQ"/>
        </a:p>
      </dgm:t>
    </dgm:pt>
    <dgm:pt modelId="{134ED911-6547-4C06-9C71-4DF0F051EEFC}">
      <dgm:prSet custT="1"/>
      <dgm:spPr/>
      <dgm:t>
        <a:bodyPr/>
        <a:lstStyle/>
        <a:p>
          <a:pPr rtl="1">
            <a:lnSpc>
              <a:spcPct val="150000"/>
            </a:lnSpc>
          </a:pPr>
          <a:r>
            <a:rPr lang="ar-IQ"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9- يجوز للطالب إضافة داخل الاقتباس على أن يضع ذلك بين قوسين كبيرين [    ].     </a:t>
          </a:r>
          <a:endParaRPr lang="ar-IQ"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B114693-3882-49B5-B461-D6F7250A672E}" type="parTrans" cxnId="{12374D95-A5B2-4AE4-B151-01560A795761}">
      <dgm:prSet/>
      <dgm:spPr/>
      <dgm:t>
        <a:bodyPr/>
        <a:lstStyle/>
        <a:p>
          <a:pPr rtl="1"/>
          <a:endParaRPr lang="ar-IQ"/>
        </a:p>
      </dgm:t>
    </dgm:pt>
    <dgm:pt modelId="{565A1B94-6476-4389-9A8D-688B8A2B6F3D}" type="sibTrans" cxnId="{12374D95-A5B2-4AE4-B151-01560A795761}">
      <dgm:prSet/>
      <dgm:spPr/>
      <dgm:t>
        <a:bodyPr/>
        <a:lstStyle/>
        <a:p>
          <a:pPr rtl="1"/>
          <a:endParaRPr lang="ar-IQ"/>
        </a:p>
      </dgm:t>
    </dgm:pt>
    <dgm:pt modelId="{69C4DB7E-AAA4-4CC7-9596-83A4A8AAF9B0}">
      <dgm:prSet custT="1"/>
      <dgm:spPr/>
      <dgm:t>
        <a:bodyPr/>
        <a:lstStyle/>
        <a:p>
          <a:pPr rtl="1">
            <a:lnSpc>
              <a:spcPct val="150000"/>
            </a:lnSpc>
          </a:pPr>
          <a:r>
            <a:rPr lang="ar-IQ" sz="1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10- يجوز نقل فقرة كاملة ولكن يجب أن يكون حجمها بالكتابة اقل، أي أن عدد الأسطر يقارب ثلث ما يكتب ويفضل أن يكون بين سطر وسطر اقل، أي يلاحظ أن لا يستعمل سياق الكتابة الأصلية نفسه في الصفحة الواحدة وأن تكون المسافة نصف المسافة الاعتيادية.</a:t>
          </a:r>
          <a:endParaRPr lang="ar-IQ" sz="1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219CD81-3284-4CD5-9FDC-491FA4CC4EB4}" type="parTrans" cxnId="{735FBE35-0A1B-43DF-AC66-7D678AC9ACD6}">
      <dgm:prSet/>
      <dgm:spPr/>
      <dgm:t>
        <a:bodyPr/>
        <a:lstStyle/>
        <a:p>
          <a:pPr rtl="1"/>
          <a:endParaRPr lang="ar-IQ"/>
        </a:p>
      </dgm:t>
    </dgm:pt>
    <dgm:pt modelId="{B8D259E6-99F7-4FA6-84E5-D0DF700727BA}" type="sibTrans" cxnId="{735FBE35-0A1B-43DF-AC66-7D678AC9ACD6}">
      <dgm:prSet/>
      <dgm:spPr/>
      <dgm:t>
        <a:bodyPr/>
        <a:lstStyle/>
        <a:p>
          <a:pPr rtl="1"/>
          <a:endParaRPr lang="ar-IQ"/>
        </a:p>
      </dgm:t>
    </dgm:pt>
    <dgm:pt modelId="{512ADA37-183E-4DF8-9FFB-B0F022D4BEAA}" type="pres">
      <dgm:prSet presAssocID="{5DAFD38D-DFF6-4D2E-B636-60E94CFBF8DB}" presName="Name0" presStyleCnt="0">
        <dgm:presLayoutVars>
          <dgm:chPref val="1"/>
          <dgm:dir/>
          <dgm:animOne val="branch"/>
          <dgm:animLvl val="lvl"/>
          <dgm:resizeHandles/>
        </dgm:presLayoutVars>
      </dgm:prSet>
      <dgm:spPr/>
    </dgm:pt>
    <dgm:pt modelId="{B7BDAFDF-2ACA-456F-862A-7144E02CF528}" type="pres">
      <dgm:prSet presAssocID="{59845E5E-ABB6-4A6C-B08B-F359AF34EA7C}" presName="vertOne" presStyleCnt="0"/>
      <dgm:spPr/>
    </dgm:pt>
    <dgm:pt modelId="{63700205-7CF7-4A39-9FC7-31D367B041B1}" type="pres">
      <dgm:prSet presAssocID="{59845E5E-ABB6-4A6C-B08B-F359AF34EA7C}" presName="txOne" presStyleLbl="node0" presStyleIdx="0" presStyleCnt="5">
        <dgm:presLayoutVars>
          <dgm:chPref val="3"/>
        </dgm:presLayoutVars>
      </dgm:prSet>
      <dgm:spPr/>
      <dgm:t>
        <a:bodyPr/>
        <a:lstStyle/>
        <a:p>
          <a:pPr rtl="1"/>
          <a:endParaRPr lang="ar-IQ"/>
        </a:p>
      </dgm:t>
    </dgm:pt>
    <dgm:pt modelId="{7251975D-94EB-4FEF-A272-02914220C305}" type="pres">
      <dgm:prSet presAssocID="{59845E5E-ABB6-4A6C-B08B-F359AF34EA7C}" presName="horzOne" presStyleCnt="0"/>
      <dgm:spPr/>
    </dgm:pt>
    <dgm:pt modelId="{1886347F-F7E4-4E05-A0FB-7E835D422162}" type="pres">
      <dgm:prSet presAssocID="{DF054C98-561A-45BE-8AA5-B3346F1B13E6}" presName="sibSpaceOne" presStyleCnt="0"/>
      <dgm:spPr/>
    </dgm:pt>
    <dgm:pt modelId="{8AD7059D-1BF2-4C3A-8C4C-12880546995F}" type="pres">
      <dgm:prSet presAssocID="{0BA0D722-5A13-49A2-8E86-0CADA5577359}" presName="vertOne" presStyleCnt="0"/>
      <dgm:spPr/>
    </dgm:pt>
    <dgm:pt modelId="{84441737-E51D-4ED8-87F9-C444C87B572C}" type="pres">
      <dgm:prSet presAssocID="{0BA0D722-5A13-49A2-8E86-0CADA5577359}" presName="txOne" presStyleLbl="node0" presStyleIdx="1" presStyleCnt="5">
        <dgm:presLayoutVars>
          <dgm:chPref val="3"/>
        </dgm:presLayoutVars>
      </dgm:prSet>
      <dgm:spPr/>
      <dgm:t>
        <a:bodyPr/>
        <a:lstStyle/>
        <a:p>
          <a:pPr rtl="1"/>
          <a:endParaRPr lang="ar-IQ"/>
        </a:p>
      </dgm:t>
    </dgm:pt>
    <dgm:pt modelId="{658A6DFE-EF46-40C0-A9D9-F18489F6052A}" type="pres">
      <dgm:prSet presAssocID="{0BA0D722-5A13-49A2-8E86-0CADA5577359}" presName="horzOne" presStyleCnt="0"/>
      <dgm:spPr/>
    </dgm:pt>
    <dgm:pt modelId="{D619DAED-1A15-4E63-A692-253B3B8EEBA1}" type="pres">
      <dgm:prSet presAssocID="{A8820272-F459-49EE-A77B-4C4D520127E7}" presName="sibSpaceOne" presStyleCnt="0"/>
      <dgm:spPr/>
    </dgm:pt>
    <dgm:pt modelId="{EF6D759E-5FB4-4DCB-843C-87A3A5BAB6D6}" type="pres">
      <dgm:prSet presAssocID="{15E9B5D4-73D4-4CCF-8223-3FD8D3AA6247}" presName="vertOne" presStyleCnt="0"/>
      <dgm:spPr/>
    </dgm:pt>
    <dgm:pt modelId="{BB25D47F-044C-4FFF-9AA3-287BE5770BCF}" type="pres">
      <dgm:prSet presAssocID="{15E9B5D4-73D4-4CCF-8223-3FD8D3AA6247}" presName="txOne" presStyleLbl="node0" presStyleIdx="2" presStyleCnt="5">
        <dgm:presLayoutVars>
          <dgm:chPref val="3"/>
        </dgm:presLayoutVars>
      </dgm:prSet>
      <dgm:spPr/>
      <dgm:t>
        <a:bodyPr/>
        <a:lstStyle/>
        <a:p>
          <a:pPr rtl="1"/>
          <a:endParaRPr lang="ar-IQ"/>
        </a:p>
      </dgm:t>
    </dgm:pt>
    <dgm:pt modelId="{22DB1BDE-9AEB-462C-B3C2-3CF1393F23FB}" type="pres">
      <dgm:prSet presAssocID="{15E9B5D4-73D4-4CCF-8223-3FD8D3AA6247}" presName="horzOne" presStyleCnt="0"/>
      <dgm:spPr/>
    </dgm:pt>
    <dgm:pt modelId="{CDD8ADB9-D4EB-4B3A-B639-8588C0D18AA7}" type="pres">
      <dgm:prSet presAssocID="{11DEC91F-A409-4559-8E5A-F3ACEF426F07}" presName="sibSpaceOne" presStyleCnt="0"/>
      <dgm:spPr/>
    </dgm:pt>
    <dgm:pt modelId="{7B08C8F0-375E-4F88-B4FB-CC8E7B4DA399}" type="pres">
      <dgm:prSet presAssocID="{134ED911-6547-4C06-9C71-4DF0F051EEFC}" presName="vertOne" presStyleCnt="0"/>
      <dgm:spPr/>
    </dgm:pt>
    <dgm:pt modelId="{32FE4C45-E75A-4871-9098-81F139E75D16}" type="pres">
      <dgm:prSet presAssocID="{134ED911-6547-4C06-9C71-4DF0F051EEFC}" presName="txOne" presStyleLbl="node0" presStyleIdx="3" presStyleCnt="5">
        <dgm:presLayoutVars>
          <dgm:chPref val="3"/>
        </dgm:presLayoutVars>
      </dgm:prSet>
      <dgm:spPr/>
      <dgm:t>
        <a:bodyPr/>
        <a:lstStyle/>
        <a:p>
          <a:pPr rtl="1"/>
          <a:endParaRPr lang="ar-IQ"/>
        </a:p>
      </dgm:t>
    </dgm:pt>
    <dgm:pt modelId="{F904B728-8B8D-49C7-A1E3-CEF7C18D19AC}" type="pres">
      <dgm:prSet presAssocID="{134ED911-6547-4C06-9C71-4DF0F051EEFC}" presName="horzOne" presStyleCnt="0"/>
      <dgm:spPr/>
    </dgm:pt>
    <dgm:pt modelId="{1F2C7ED0-E5D4-43A3-BA40-CF3E67FCB6F3}" type="pres">
      <dgm:prSet presAssocID="{565A1B94-6476-4389-9A8D-688B8A2B6F3D}" presName="sibSpaceOne" presStyleCnt="0"/>
      <dgm:spPr/>
    </dgm:pt>
    <dgm:pt modelId="{891F56DA-56FA-4584-AB6F-B926B229E77A}" type="pres">
      <dgm:prSet presAssocID="{69C4DB7E-AAA4-4CC7-9596-83A4A8AAF9B0}" presName="vertOne" presStyleCnt="0"/>
      <dgm:spPr/>
    </dgm:pt>
    <dgm:pt modelId="{A602A447-2DEB-4501-B85D-8B7CC8536CC2}" type="pres">
      <dgm:prSet presAssocID="{69C4DB7E-AAA4-4CC7-9596-83A4A8AAF9B0}" presName="txOne" presStyleLbl="node0" presStyleIdx="4" presStyleCnt="5">
        <dgm:presLayoutVars>
          <dgm:chPref val="3"/>
        </dgm:presLayoutVars>
      </dgm:prSet>
      <dgm:spPr/>
      <dgm:t>
        <a:bodyPr/>
        <a:lstStyle/>
        <a:p>
          <a:pPr rtl="1"/>
          <a:endParaRPr lang="ar-IQ"/>
        </a:p>
      </dgm:t>
    </dgm:pt>
    <dgm:pt modelId="{559B3096-8EC4-4847-832D-4FFA1B961827}" type="pres">
      <dgm:prSet presAssocID="{69C4DB7E-AAA4-4CC7-9596-83A4A8AAF9B0}" presName="horzOne" presStyleCnt="0"/>
      <dgm:spPr/>
    </dgm:pt>
  </dgm:ptLst>
  <dgm:cxnLst>
    <dgm:cxn modelId="{7E74EB49-826B-4CBD-9B2D-E93F018D46F7}" type="presOf" srcId="{69C4DB7E-AAA4-4CC7-9596-83A4A8AAF9B0}" destId="{A602A447-2DEB-4501-B85D-8B7CC8536CC2}" srcOrd="0" destOrd="0" presId="urn:microsoft.com/office/officeart/2005/8/layout/hierarchy4"/>
    <dgm:cxn modelId="{CEB426C5-4996-4FB9-B271-B0C8AF345734}" srcId="{5DAFD38D-DFF6-4D2E-B636-60E94CFBF8DB}" destId="{15E9B5D4-73D4-4CCF-8223-3FD8D3AA6247}" srcOrd="2" destOrd="0" parTransId="{0CA9E039-97D0-4EE7-A0EE-C3B3D1C0B0F6}" sibTransId="{11DEC91F-A409-4559-8E5A-F3ACEF426F07}"/>
    <dgm:cxn modelId="{0393F41A-1469-4DE7-B895-D7A8D716364B}" type="presOf" srcId="{59845E5E-ABB6-4A6C-B08B-F359AF34EA7C}" destId="{63700205-7CF7-4A39-9FC7-31D367B041B1}" srcOrd="0" destOrd="0" presId="urn:microsoft.com/office/officeart/2005/8/layout/hierarchy4"/>
    <dgm:cxn modelId="{12DEADDE-F875-41F6-9052-47DB50D19227}" srcId="{5DAFD38D-DFF6-4D2E-B636-60E94CFBF8DB}" destId="{0BA0D722-5A13-49A2-8E86-0CADA5577359}" srcOrd="1" destOrd="0" parTransId="{929E449C-014E-46F4-9DAC-432C2CB20041}" sibTransId="{A8820272-F459-49EE-A77B-4C4D520127E7}"/>
    <dgm:cxn modelId="{AE5753C5-B1EF-41D1-85F5-B75E671437AF}" type="presOf" srcId="{0BA0D722-5A13-49A2-8E86-0CADA5577359}" destId="{84441737-E51D-4ED8-87F9-C444C87B572C}" srcOrd="0" destOrd="0" presId="urn:microsoft.com/office/officeart/2005/8/layout/hierarchy4"/>
    <dgm:cxn modelId="{BEA92525-E900-463D-9D61-02822C3A16CC}" srcId="{5DAFD38D-DFF6-4D2E-B636-60E94CFBF8DB}" destId="{59845E5E-ABB6-4A6C-B08B-F359AF34EA7C}" srcOrd="0" destOrd="0" parTransId="{EB4C9774-4D0B-4952-94B8-848C5D461385}" sibTransId="{DF054C98-561A-45BE-8AA5-B3346F1B13E6}"/>
    <dgm:cxn modelId="{12374D95-A5B2-4AE4-B151-01560A795761}" srcId="{5DAFD38D-DFF6-4D2E-B636-60E94CFBF8DB}" destId="{134ED911-6547-4C06-9C71-4DF0F051EEFC}" srcOrd="3" destOrd="0" parTransId="{CB114693-3882-49B5-B461-D6F7250A672E}" sibTransId="{565A1B94-6476-4389-9A8D-688B8A2B6F3D}"/>
    <dgm:cxn modelId="{1DA191A7-402E-47CB-8AB5-E75573B8E387}" type="presOf" srcId="{15E9B5D4-73D4-4CCF-8223-3FD8D3AA6247}" destId="{BB25D47F-044C-4FFF-9AA3-287BE5770BCF}" srcOrd="0" destOrd="0" presId="urn:microsoft.com/office/officeart/2005/8/layout/hierarchy4"/>
    <dgm:cxn modelId="{735FBE35-0A1B-43DF-AC66-7D678AC9ACD6}" srcId="{5DAFD38D-DFF6-4D2E-B636-60E94CFBF8DB}" destId="{69C4DB7E-AAA4-4CC7-9596-83A4A8AAF9B0}" srcOrd="4" destOrd="0" parTransId="{8219CD81-3284-4CD5-9FDC-491FA4CC4EB4}" sibTransId="{B8D259E6-99F7-4FA6-84E5-D0DF700727BA}"/>
    <dgm:cxn modelId="{D895B71E-A144-4FAE-86D4-DEB1C4C28FAF}" type="presOf" srcId="{134ED911-6547-4C06-9C71-4DF0F051EEFC}" destId="{32FE4C45-E75A-4871-9098-81F139E75D16}" srcOrd="0" destOrd="0" presId="urn:microsoft.com/office/officeart/2005/8/layout/hierarchy4"/>
    <dgm:cxn modelId="{913CEEEA-3AEA-4098-BD36-1E0ECF87F032}" type="presOf" srcId="{5DAFD38D-DFF6-4D2E-B636-60E94CFBF8DB}" destId="{512ADA37-183E-4DF8-9FFB-B0F022D4BEAA}" srcOrd="0" destOrd="0" presId="urn:microsoft.com/office/officeart/2005/8/layout/hierarchy4"/>
    <dgm:cxn modelId="{060D23B4-64CF-494F-8FA5-14F7D291F403}" type="presParOf" srcId="{512ADA37-183E-4DF8-9FFB-B0F022D4BEAA}" destId="{B7BDAFDF-2ACA-456F-862A-7144E02CF528}" srcOrd="0" destOrd="0" presId="urn:microsoft.com/office/officeart/2005/8/layout/hierarchy4"/>
    <dgm:cxn modelId="{8E8BAAE8-9928-4FEC-AE5E-E56554E9D4FE}" type="presParOf" srcId="{B7BDAFDF-2ACA-456F-862A-7144E02CF528}" destId="{63700205-7CF7-4A39-9FC7-31D367B041B1}" srcOrd="0" destOrd="0" presId="urn:microsoft.com/office/officeart/2005/8/layout/hierarchy4"/>
    <dgm:cxn modelId="{003E2B39-CDD5-4323-8E81-0B65F20652C0}" type="presParOf" srcId="{B7BDAFDF-2ACA-456F-862A-7144E02CF528}" destId="{7251975D-94EB-4FEF-A272-02914220C305}" srcOrd="1" destOrd="0" presId="urn:microsoft.com/office/officeart/2005/8/layout/hierarchy4"/>
    <dgm:cxn modelId="{B8E3294B-288A-4168-A430-20958421DE45}" type="presParOf" srcId="{512ADA37-183E-4DF8-9FFB-B0F022D4BEAA}" destId="{1886347F-F7E4-4E05-A0FB-7E835D422162}" srcOrd="1" destOrd="0" presId="urn:microsoft.com/office/officeart/2005/8/layout/hierarchy4"/>
    <dgm:cxn modelId="{68A4FF1F-3C6E-4426-BD25-35CA58F9E310}" type="presParOf" srcId="{512ADA37-183E-4DF8-9FFB-B0F022D4BEAA}" destId="{8AD7059D-1BF2-4C3A-8C4C-12880546995F}" srcOrd="2" destOrd="0" presId="urn:microsoft.com/office/officeart/2005/8/layout/hierarchy4"/>
    <dgm:cxn modelId="{DA2927E7-5E66-4392-8B3A-45BFBD7948F9}" type="presParOf" srcId="{8AD7059D-1BF2-4C3A-8C4C-12880546995F}" destId="{84441737-E51D-4ED8-87F9-C444C87B572C}" srcOrd="0" destOrd="0" presId="urn:microsoft.com/office/officeart/2005/8/layout/hierarchy4"/>
    <dgm:cxn modelId="{4DF1E7A3-B2B0-412B-8D06-98BE79F52E26}" type="presParOf" srcId="{8AD7059D-1BF2-4C3A-8C4C-12880546995F}" destId="{658A6DFE-EF46-40C0-A9D9-F18489F6052A}" srcOrd="1" destOrd="0" presId="urn:microsoft.com/office/officeart/2005/8/layout/hierarchy4"/>
    <dgm:cxn modelId="{C4290F95-7498-43F8-845C-F0B1E9D2BD07}" type="presParOf" srcId="{512ADA37-183E-4DF8-9FFB-B0F022D4BEAA}" destId="{D619DAED-1A15-4E63-A692-253B3B8EEBA1}" srcOrd="3" destOrd="0" presId="urn:microsoft.com/office/officeart/2005/8/layout/hierarchy4"/>
    <dgm:cxn modelId="{853F6BB3-C031-4E04-9AA9-124A971E5BC0}" type="presParOf" srcId="{512ADA37-183E-4DF8-9FFB-B0F022D4BEAA}" destId="{EF6D759E-5FB4-4DCB-843C-87A3A5BAB6D6}" srcOrd="4" destOrd="0" presId="urn:microsoft.com/office/officeart/2005/8/layout/hierarchy4"/>
    <dgm:cxn modelId="{440EE475-7606-4D9C-B9DE-F79D820F5DC8}" type="presParOf" srcId="{EF6D759E-5FB4-4DCB-843C-87A3A5BAB6D6}" destId="{BB25D47F-044C-4FFF-9AA3-287BE5770BCF}" srcOrd="0" destOrd="0" presId="urn:microsoft.com/office/officeart/2005/8/layout/hierarchy4"/>
    <dgm:cxn modelId="{15A48B7D-B669-491E-A6D0-434AABDE7232}" type="presParOf" srcId="{EF6D759E-5FB4-4DCB-843C-87A3A5BAB6D6}" destId="{22DB1BDE-9AEB-462C-B3C2-3CF1393F23FB}" srcOrd="1" destOrd="0" presId="urn:microsoft.com/office/officeart/2005/8/layout/hierarchy4"/>
    <dgm:cxn modelId="{272276A3-C687-430B-9ECA-EC396E80286B}" type="presParOf" srcId="{512ADA37-183E-4DF8-9FFB-B0F022D4BEAA}" destId="{CDD8ADB9-D4EB-4B3A-B639-8588C0D18AA7}" srcOrd="5" destOrd="0" presId="urn:microsoft.com/office/officeart/2005/8/layout/hierarchy4"/>
    <dgm:cxn modelId="{63213657-E515-433B-93BA-F77E78AD5919}" type="presParOf" srcId="{512ADA37-183E-4DF8-9FFB-B0F022D4BEAA}" destId="{7B08C8F0-375E-4F88-B4FB-CC8E7B4DA399}" srcOrd="6" destOrd="0" presId="urn:microsoft.com/office/officeart/2005/8/layout/hierarchy4"/>
    <dgm:cxn modelId="{E6FB4B46-B6F4-4D19-BDBF-FF0EDD37CEA9}" type="presParOf" srcId="{7B08C8F0-375E-4F88-B4FB-CC8E7B4DA399}" destId="{32FE4C45-E75A-4871-9098-81F139E75D16}" srcOrd="0" destOrd="0" presId="urn:microsoft.com/office/officeart/2005/8/layout/hierarchy4"/>
    <dgm:cxn modelId="{59BD379F-5727-454C-86A7-D7696E4F578B}" type="presParOf" srcId="{7B08C8F0-375E-4F88-B4FB-CC8E7B4DA399}" destId="{F904B728-8B8D-49C7-A1E3-CEF7C18D19AC}" srcOrd="1" destOrd="0" presId="urn:microsoft.com/office/officeart/2005/8/layout/hierarchy4"/>
    <dgm:cxn modelId="{75F6B8DE-5AD7-4802-AF10-A6FA695D2AA5}" type="presParOf" srcId="{512ADA37-183E-4DF8-9FFB-B0F022D4BEAA}" destId="{1F2C7ED0-E5D4-43A3-BA40-CF3E67FCB6F3}" srcOrd="7" destOrd="0" presId="urn:microsoft.com/office/officeart/2005/8/layout/hierarchy4"/>
    <dgm:cxn modelId="{16EC3900-6AE1-4593-B742-E7CDC83ED17C}" type="presParOf" srcId="{512ADA37-183E-4DF8-9FFB-B0F022D4BEAA}" destId="{891F56DA-56FA-4584-AB6F-B926B229E77A}" srcOrd="8" destOrd="0" presId="urn:microsoft.com/office/officeart/2005/8/layout/hierarchy4"/>
    <dgm:cxn modelId="{B464509D-F490-421E-8487-F1196A0EF20B}" type="presParOf" srcId="{891F56DA-56FA-4584-AB6F-B926B229E77A}" destId="{A602A447-2DEB-4501-B85D-8B7CC8536CC2}" srcOrd="0" destOrd="0" presId="urn:microsoft.com/office/officeart/2005/8/layout/hierarchy4"/>
    <dgm:cxn modelId="{9DC03294-D2B5-43F3-874C-6B80ADC0E1C4}" type="presParOf" srcId="{891F56DA-56FA-4584-AB6F-B926B229E77A}" destId="{559B3096-8EC4-4847-832D-4FFA1B96182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DAFD38D-DFF6-4D2E-B636-60E94CFBF8DB}" type="doc">
      <dgm:prSet loTypeId="urn:microsoft.com/office/officeart/2005/8/layout/hierarchy4" loCatId="relationship" qsTypeId="urn:microsoft.com/office/officeart/2005/8/quickstyle/3d4" qsCatId="3D" csTypeId="urn:microsoft.com/office/officeart/2005/8/colors/accent6_2" csCatId="accent6" phldr="1"/>
      <dgm:spPr/>
      <dgm:t>
        <a:bodyPr/>
        <a:lstStyle/>
        <a:p>
          <a:pPr rtl="1"/>
          <a:endParaRPr lang="ar-IQ"/>
        </a:p>
      </dgm:t>
    </dgm:pt>
    <dgm:pt modelId="{59845E5E-ABB6-4A6C-B08B-F359AF34EA7C}">
      <dgm:prSet custT="1"/>
      <dgm:spPr/>
      <dgm:t>
        <a:bodyPr/>
        <a:lstStyle/>
        <a:p>
          <a:pPr rtl="1">
            <a:lnSpc>
              <a:spcPct val="150000"/>
            </a:lnSpc>
          </a:pPr>
          <a:r>
            <a:rPr lang="ar-IQ"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11- </a:t>
          </a:r>
          <a:r>
            <a:rPr lang="ar-SA"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ملاحظة الترقيم الصحيح للمصادر والموضوعات.</a:t>
          </a:r>
          <a:endParaRPr lang="ar-IQ"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EB4C9774-4D0B-4952-94B8-848C5D461385}" type="parTrans" cxnId="{BEA92525-E900-463D-9D61-02822C3A16CC}">
      <dgm:prSet/>
      <dgm:spPr/>
      <dgm:t>
        <a:bodyPr/>
        <a:lstStyle/>
        <a:p>
          <a:pPr rtl="1"/>
          <a:endParaRPr lang="ar-IQ"/>
        </a:p>
      </dgm:t>
    </dgm:pt>
    <dgm:pt modelId="{DF054C98-561A-45BE-8AA5-B3346F1B13E6}" type="sibTrans" cxnId="{BEA92525-E900-463D-9D61-02822C3A16CC}">
      <dgm:prSet/>
      <dgm:spPr/>
      <dgm:t>
        <a:bodyPr/>
        <a:lstStyle/>
        <a:p>
          <a:pPr rtl="1"/>
          <a:endParaRPr lang="ar-IQ"/>
        </a:p>
      </dgm:t>
    </dgm:pt>
    <dgm:pt modelId="{0BA0D722-5A13-49A2-8E86-0CADA5577359}">
      <dgm:prSet custT="1"/>
      <dgm:spPr/>
      <dgm:t>
        <a:bodyPr/>
        <a:lstStyle/>
        <a:p>
          <a:pPr rtl="1">
            <a:lnSpc>
              <a:spcPct val="150000"/>
            </a:lnSpc>
          </a:pPr>
          <a:r>
            <a:rPr lang="ar-IQ"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12- </a:t>
          </a:r>
          <a:r>
            <a:rPr lang="ar-SA"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لا يجوز اقتباس نص او فكرة من مصدر أخذت من مصدر أخر يسبقه لذا يجب على </a:t>
          </a:r>
          <a:r>
            <a:rPr lang="ar-SA" sz="2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الباحد</a:t>
          </a:r>
          <a:r>
            <a:rPr lang="ar-SA"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التفتيش عن المصدر الأصلي.</a:t>
          </a:r>
          <a:endParaRPr lang="ar-IQ"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929E449C-014E-46F4-9DAC-432C2CB20041}" type="parTrans" cxnId="{12DEADDE-F875-41F6-9052-47DB50D19227}">
      <dgm:prSet/>
      <dgm:spPr/>
      <dgm:t>
        <a:bodyPr/>
        <a:lstStyle/>
        <a:p>
          <a:pPr rtl="1"/>
          <a:endParaRPr lang="ar-IQ"/>
        </a:p>
      </dgm:t>
    </dgm:pt>
    <dgm:pt modelId="{A8820272-F459-49EE-A77B-4C4D520127E7}" type="sibTrans" cxnId="{12DEADDE-F875-41F6-9052-47DB50D19227}">
      <dgm:prSet/>
      <dgm:spPr/>
      <dgm:t>
        <a:bodyPr/>
        <a:lstStyle/>
        <a:p>
          <a:pPr rtl="1"/>
          <a:endParaRPr lang="ar-IQ"/>
        </a:p>
      </dgm:t>
    </dgm:pt>
    <dgm:pt modelId="{15E9B5D4-73D4-4CCF-8223-3FD8D3AA6247}">
      <dgm:prSet custT="1"/>
      <dgm:spPr/>
      <dgm:t>
        <a:bodyPr/>
        <a:lstStyle/>
        <a:p>
          <a:pPr rtl="1">
            <a:lnSpc>
              <a:spcPct val="150000"/>
            </a:lnSpc>
          </a:pPr>
          <a:r>
            <a:rPr lang="ar-IQ"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13- </a:t>
          </a:r>
          <a:r>
            <a:rPr lang="ar-SA"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أن تكون المصادر أصلية قدر الإمكان، والدقة المتناهية بالنقل، يجب أن يكون الاقتباس مترابطاً ومتسقاً ومنسجماً مـع مــا يطرحه الباحث.</a:t>
          </a:r>
          <a:endParaRPr lang="ar-IQ"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0CA9E039-97D0-4EE7-A0EE-C3B3D1C0B0F6}" type="parTrans" cxnId="{CEB426C5-4996-4FB9-B271-B0C8AF345734}">
      <dgm:prSet/>
      <dgm:spPr/>
      <dgm:t>
        <a:bodyPr/>
        <a:lstStyle/>
        <a:p>
          <a:pPr rtl="1"/>
          <a:endParaRPr lang="ar-IQ"/>
        </a:p>
      </dgm:t>
    </dgm:pt>
    <dgm:pt modelId="{11DEC91F-A409-4559-8E5A-F3ACEF426F07}" type="sibTrans" cxnId="{CEB426C5-4996-4FB9-B271-B0C8AF345734}">
      <dgm:prSet/>
      <dgm:spPr/>
      <dgm:t>
        <a:bodyPr/>
        <a:lstStyle/>
        <a:p>
          <a:pPr rtl="1"/>
          <a:endParaRPr lang="ar-IQ"/>
        </a:p>
      </dgm:t>
    </dgm:pt>
    <dgm:pt modelId="{134ED911-6547-4C06-9C71-4DF0F051EEFC}">
      <dgm:prSet custT="1"/>
      <dgm:spPr/>
      <dgm:t>
        <a:bodyPr/>
        <a:lstStyle/>
        <a:p>
          <a:pPr rtl="1">
            <a:lnSpc>
              <a:spcPct val="150000"/>
            </a:lnSpc>
          </a:pPr>
          <a:r>
            <a:rPr lang="ar-IQ"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14- </a:t>
          </a:r>
          <a:r>
            <a:rPr lang="ar-SA"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الألقاب. تهمل الألقاب في الكتابة مثل دكتور او عميد او رئيس قسم، ترفع صفات التفخيم مثل العلامة الكبير، أستاذنا الكريم العالم الجليل لان رفع ألقاب تكريما لصاحبها.</a:t>
          </a:r>
          <a:endParaRPr lang="ar-IQ"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CB114693-3882-49B5-B461-D6F7250A672E}" type="parTrans" cxnId="{12374D95-A5B2-4AE4-B151-01560A795761}">
      <dgm:prSet/>
      <dgm:spPr/>
      <dgm:t>
        <a:bodyPr/>
        <a:lstStyle/>
        <a:p>
          <a:pPr rtl="1"/>
          <a:endParaRPr lang="ar-IQ"/>
        </a:p>
      </dgm:t>
    </dgm:pt>
    <dgm:pt modelId="{565A1B94-6476-4389-9A8D-688B8A2B6F3D}" type="sibTrans" cxnId="{12374D95-A5B2-4AE4-B151-01560A795761}">
      <dgm:prSet/>
      <dgm:spPr/>
      <dgm:t>
        <a:bodyPr/>
        <a:lstStyle/>
        <a:p>
          <a:pPr rtl="1"/>
          <a:endParaRPr lang="ar-IQ"/>
        </a:p>
      </dgm:t>
    </dgm:pt>
    <dgm:pt modelId="{69C4DB7E-AAA4-4CC7-9596-83A4A8AAF9B0}">
      <dgm:prSet custT="1"/>
      <dgm:spPr/>
      <dgm:t>
        <a:bodyPr/>
        <a:lstStyle/>
        <a:p>
          <a:pPr rtl="1">
            <a:lnSpc>
              <a:spcPct val="150000"/>
            </a:lnSpc>
          </a:pPr>
          <a:r>
            <a:rPr lang="ar-IQ"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15- </a:t>
          </a:r>
          <a:r>
            <a:rPr lang="ar-SA"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المصادر والنصوص والأفكار والاختصارات يجب ان تكون واضحة يمكن قراءتها وان لا تكون الاختصارات والأفكار معقدة يصعب كتابتها.</a:t>
          </a:r>
          <a:endParaRPr lang="ar-IQ"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8219CD81-3284-4CD5-9FDC-491FA4CC4EB4}" type="parTrans" cxnId="{735FBE35-0A1B-43DF-AC66-7D678AC9ACD6}">
      <dgm:prSet/>
      <dgm:spPr/>
      <dgm:t>
        <a:bodyPr/>
        <a:lstStyle/>
        <a:p>
          <a:pPr rtl="1"/>
          <a:endParaRPr lang="ar-IQ"/>
        </a:p>
      </dgm:t>
    </dgm:pt>
    <dgm:pt modelId="{B8D259E6-99F7-4FA6-84E5-D0DF700727BA}" type="sibTrans" cxnId="{735FBE35-0A1B-43DF-AC66-7D678AC9ACD6}">
      <dgm:prSet/>
      <dgm:spPr/>
      <dgm:t>
        <a:bodyPr/>
        <a:lstStyle/>
        <a:p>
          <a:pPr rtl="1"/>
          <a:endParaRPr lang="ar-IQ"/>
        </a:p>
      </dgm:t>
    </dgm:pt>
    <dgm:pt modelId="{512ADA37-183E-4DF8-9FFB-B0F022D4BEAA}" type="pres">
      <dgm:prSet presAssocID="{5DAFD38D-DFF6-4D2E-B636-60E94CFBF8DB}" presName="Name0" presStyleCnt="0">
        <dgm:presLayoutVars>
          <dgm:chPref val="1"/>
          <dgm:dir/>
          <dgm:animOne val="branch"/>
          <dgm:animLvl val="lvl"/>
          <dgm:resizeHandles/>
        </dgm:presLayoutVars>
      </dgm:prSet>
      <dgm:spPr/>
    </dgm:pt>
    <dgm:pt modelId="{B7BDAFDF-2ACA-456F-862A-7144E02CF528}" type="pres">
      <dgm:prSet presAssocID="{59845E5E-ABB6-4A6C-B08B-F359AF34EA7C}" presName="vertOne" presStyleCnt="0"/>
      <dgm:spPr/>
    </dgm:pt>
    <dgm:pt modelId="{63700205-7CF7-4A39-9FC7-31D367B041B1}" type="pres">
      <dgm:prSet presAssocID="{59845E5E-ABB6-4A6C-B08B-F359AF34EA7C}" presName="txOne" presStyleLbl="node0" presStyleIdx="0" presStyleCnt="5">
        <dgm:presLayoutVars>
          <dgm:chPref val="3"/>
        </dgm:presLayoutVars>
      </dgm:prSet>
      <dgm:spPr/>
      <dgm:t>
        <a:bodyPr/>
        <a:lstStyle/>
        <a:p>
          <a:pPr rtl="1"/>
          <a:endParaRPr lang="ar-IQ"/>
        </a:p>
      </dgm:t>
    </dgm:pt>
    <dgm:pt modelId="{7251975D-94EB-4FEF-A272-02914220C305}" type="pres">
      <dgm:prSet presAssocID="{59845E5E-ABB6-4A6C-B08B-F359AF34EA7C}" presName="horzOne" presStyleCnt="0"/>
      <dgm:spPr/>
    </dgm:pt>
    <dgm:pt modelId="{1886347F-F7E4-4E05-A0FB-7E835D422162}" type="pres">
      <dgm:prSet presAssocID="{DF054C98-561A-45BE-8AA5-B3346F1B13E6}" presName="sibSpaceOne" presStyleCnt="0"/>
      <dgm:spPr/>
    </dgm:pt>
    <dgm:pt modelId="{8AD7059D-1BF2-4C3A-8C4C-12880546995F}" type="pres">
      <dgm:prSet presAssocID="{0BA0D722-5A13-49A2-8E86-0CADA5577359}" presName="vertOne" presStyleCnt="0"/>
      <dgm:spPr/>
    </dgm:pt>
    <dgm:pt modelId="{84441737-E51D-4ED8-87F9-C444C87B572C}" type="pres">
      <dgm:prSet presAssocID="{0BA0D722-5A13-49A2-8E86-0CADA5577359}" presName="txOne" presStyleLbl="node0" presStyleIdx="1" presStyleCnt="5">
        <dgm:presLayoutVars>
          <dgm:chPref val="3"/>
        </dgm:presLayoutVars>
      </dgm:prSet>
      <dgm:spPr/>
      <dgm:t>
        <a:bodyPr/>
        <a:lstStyle/>
        <a:p>
          <a:pPr rtl="1"/>
          <a:endParaRPr lang="ar-IQ"/>
        </a:p>
      </dgm:t>
    </dgm:pt>
    <dgm:pt modelId="{658A6DFE-EF46-40C0-A9D9-F18489F6052A}" type="pres">
      <dgm:prSet presAssocID="{0BA0D722-5A13-49A2-8E86-0CADA5577359}" presName="horzOne" presStyleCnt="0"/>
      <dgm:spPr/>
    </dgm:pt>
    <dgm:pt modelId="{D619DAED-1A15-4E63-A692-253B3B8EEBA1}" type="pres">
      <dgm:prSet presAssocID="{A8820272-F459-49EE-A77B-4C4D520127E7}" presName="sibSpaceOne" presStyleCnt="0"/>
      <dgm:spPr/>
    </dgm:pt>
    <dgm:pt modelId="{EF6D759E-5FB4-4DCB-843C-87A3A5BAB6D6}" type="pres">
      <dgm:prSet presAssocID="{15E9B5D4-73D4-4CCF-8223-3FD8D3AA6247}" presName="vertOne" presStyleCnt="0"/>
      <dgm:spPr/>
    </dgm:pt>
    <dgm:pt modelId="{BB25D47F-044C-4FFF-9AA3-287BE5770BCF}" type="pres">
      <dgm:prSet presAssocID="{15E9B5D4-73D4-4CCF-8223-3FD8D3AA6247}" presName="txOne" presStyleLbl="node0" presStyleIdx="2" presStyleCnt="5">
        <dgm:presLayoutVars>
          <dgm:chPref val="3"/>
        </dgm:presLayoutVars>
      </dgm:prSet>
      <dgm:spPr/>
      <dgm:t>
        <a:bodyPr/>
        <a:lstStyle/>
        <a:p>
          <a:pPr rtl="1"/>
          <a:endParaRPr lang="ar-IQ"/>
        </a:p>
      </dgm:t>
    </dgm:pt>
    <dgm:pt modelId="{22DB1BDE-9AEB-462C-B3C2-3CF1393F23FB}" type="pres">
      <dgm:prSet presAssocID="{15E9B5D4-73D4-4CCF-8223-3FD8D3AA6247}" presName="horzOne" presStyleCnt="0"/>
      <dgm:spPr/>
    </dgm:pt>
    <dgm:pt modelId="{CDD8ADB9-D4EB-4B3A-B639-8588C0D18AA7}" type="pres">
      <dgm:prSet presAssocID="{11DEC91F-A409-4559-8E5A-F3ACEF426F07}" presName="sibSpaceOne" presStyleCnt="0"/>
      <dgm:spPr/>
    </dgm:pt>
    <dgm:pt modelId="{7B08C8F0-375E-4F88-B4FB-CC8E7B4DA399}" type="pres">
      <dgm:prSet presAssocID="{134ED911-6547-4C06-9C71-4DF0F051EEFC}" presName="vertOne" presStyleCnt="0"/>
      <dgm:spPr/>
    </dgm:pt>
    <dgm:pt modelId="{32FE4C45-E75A-4871-9098-81F139E75D16}" type="pres">
      <dgm:prSet presAssocID="{134ED911-6547-4C06-9C71-4DF0F051EEFC}" presName="txOne" presStyleLbl="node0" presStyleIdx="3" presStyleCnt="5">
        <dgm:presLayoutVars>
          <dgm:chPref val="3"/>
        </dgm:presLayoutVars>
      </dgm:prSet>
      <dgm:spPr/>
      <dgm:t>
        <a:bodyPr/>
        <a:lstStyle/>
        <a:p>
          <a:pPr rtl="1"/>
          <a:endParaRPr lang="ar-IQ"/>
        </a:p>
      </dgm:t>
    </dgm:pt>
    <dgm:pt modelId="{F904B728-8B8D-49C7-A1E3-CEF7C18D19AC}" type="pres">
      <dgm:prSet presAssocID="{134ED911-6547-4C06-9C71-4DF0F051EEFC}" presName="horzOne" presStyleCnt="0"/>
      <dgm:spPr/>
    </dgm:pt>
    <dgm:pt modelId="{1F2C7ED0-E5D4-43A3-BA40-CF3E67FCB6F3}" type="pres">
      <dgm:prSet presAssocID="{565A1B94-6476-4389-9A8D-688B8A2B6F3D}" presName="sibSpaceOne" presStyleCnt="0"/>
      <dgm:spPr/>
    </dgm:pt>
    <dgm:pt modelId="{891F56DA-56FA-4584-AB6F-B926B229E77A}" type="pres">
      <dgm:prSet presAssocID="{69C4DB7E-AAA4-4CC7-9596-83A4A8AAF9B0}" presName="vertOne" presStyleCnt="0"/>
      <dgm:spPr/>
    </dgm:pt>
    <dgm:pt modelId="{A602A447-2DEB-4501-B85D-8B7CC8536CC2}" type="pres">
      <dgm:prSet presAssocID="{69C4DB7E-AAA4-4CC7-9596-83A4A8AAF9B0}" presName="txOne" presStyleLbl="node0" presStyleIdx="4" presStyleCnt="5">
        <dgm:presLayoutVars>
          <dgm:chPref val="3"/>
        </dgm:presLayoutVars>
      </dgm:prSet>
      <dgm:spPr/>
      <dgm:t>
        <a:bodyPr/>
        <a:lstStyle/>
        <a:p>
          <a:pPr rtl="1"/>
          <a:endParaRPr lang="ar-IQ"/>
        </a:p>
      </dgm:t>
    </dgm:pt>
    <dgm:pt modelId="{559B3096-8EC4-4847-832D-4FFA1B961827}" type="pres">
      <dgm:prSet presAssocID="{69C4DB7E-AAA4-4CC7-9596-83A4A8AAF9B0}" presName="horzOne" presStyleCnt="0"/>
      <dgm:spPr/>
    </dgm:pt>
  </dgm:ptLst>
  <dgm:cxnLst>
    <dgm:cxn modelId="{43F28F4A-8BDD-49BE-B2C4-7D6E41C90EB7}" type="presOf" srcId="{0BA0D722-5A13-49A2-8E86-0CADA5577359}" destId="{84441737-E51D-4ED8-87F9-C444C87B572C}" srcOrd="0" destOrd="0" presId="urn:microsoft.com/office/officeart/2005/8/layout/hierarchy4"/>
    <dgm:cxn modelId="{7F7FA7A3-4C71-4210-A291-8B9C6101693B}" type="presOf" srcId="{5DAFD38D-DFF6-4D2E-B636-60E94CFBF8DB}" destId="{512ADA37-183E-4DF8-9FFB-B0F022D4BEAA}" srcOrd="0" destOrd="0" presId="urn:microsoft.com/office/officeart/2005/8/layout/hierarchy4"/>
    <dgm:cxn modelId="{CEB426C5-4996-4FB9-B271-B0C8AF345734}" srcId="{5DAFD38D-DFF6-4D2E-B636-60E94CFBF8DB}" destId="{15E9B5D4-73D4-4CCF-8223-3FD8D3AA6247}" srcOrd="2" destOrd="0" parTransId="{0CA9E039-97D0-4EE7-A0EE-C3B3D1C0B0F6}" sibTransId="{11DEC91F-A409-4559-8E5A-F3ACEF426F07}"/>
    <dgm:cxn modelId="{0629151A-1C7D-40C9-BFFC-0FAF76AF814C}" type="presOf" srcId="{134ED911-6547-4C06-9C71-4DF0F051EEFC}" destId="{32FE4C45-E75A-4871-9098-81F139E75D16}" srcOrd="0" destOrd="0" presId="urn:microsoft.com/office/officeart/2005/8/layout/hierarchy4"/>
    <dgm:cxn modelId="{12DEADDE-F875-41F6-9052-47DB50D19227}" srcId="{5DAFD38D-DFF6-4D2E-B636-60E94CFBF8DB}" destId="{0BA0D722-5A13-49A2-8E86-0CADA5577359}" srcOrd="1" destOrd="0" parTransId="{929E449C-014E-46F4-9DAC-432C2CB20041}" sibTransId="{A8820272-F459-49EE-A77B-4C4D520127E7}"/>
    <dgm:cxn modelId="{BEA92525-E900-463D-9D61-02822C3A16CC}" srcId="{5DAFD38D-DFF6-4D2E-B636-60E94CFBF8DB}" destId="{59845E5E-ABB6-4A6C-B08B-F359AF34EA7C}" srcOrd="0" destOrd="0" parTransId="{EB4C9774-4D0B-4952-94B8-848C5D461385}" sibTransId="{DF054C98-561A-45BE-8AA5-B3346F1B13E6}"/>
    <dgm:cxn modelId="{12374D95-A5B2-4AE4-B151-01560A795761}" srcId="{5DAFD38D-DFF6-4D2E-B636-60E94CFBF8DB}" destId="{134ED911-6547-4C06-9C71-4DF0F051EEFC}" srcOrd="3" destOrd="0" parTransId="{CB114693-3882-49B5-B461-D6F7250A672E}" sibTransId="{565A1B94-6476-4389-9A8D-688B8A2B6F3D}"/>
    <dgm:cxn modelId="{F46E7130-9F91-4EF1-BE6F-9AA7097CC997}" type="presOf" srcId="{15E9B5D4-73D4-4CCF-8223-3FD8D3AA6247}" destId="{BB25D47F-044C-4FFF-9AA3-287BE5770BCF}" srcOrd="0" destOrd="0" presId="urn:microsoft.com/office/officeart/2005/8/layout/hierarchy4"/>
    <dgm:cxn modelId="{2FFD373F-C35B-466D-9986-7BE996B32149}" type="presOf" srcId="{69C4DB7E-AAA4-4CC7-9596-83A4A8AAF9B0}" destId="{A602A447-2DEB-4501-B85D-8B7CC8536CC2}" srcOrd="0" destOrd="0" presId="urn:microsoft.com/office/officeart/2005/8/layout/hierarchy4"/>
    <dgm:cxn modelId="{735FBE35-0A1B-43DF-AC66-7D678AC9ACD6}" srcId="{5DAFD38D-DFF6-4D2E-B636-60E94CFBF8DB}" destId="{69C4DB7E-AAA4-4CC7-9596-83A4A8AAF9B0}" srcOrd="4" destOrd="0" parTransId="{8219CD81-3284-4CD5-9FDC-491FA4CC4EB4}" sibTransId="{B8D259E6-99F7-4FA6-84E5-D0DF700727BA}"/>
    <dgm:cxn modelId="{658683BB-AC52-4216-ADB6-8FA057D1F1D0}" type="presOf" srcId="{59845E5E-ABB6-4A6C-B08B-F359AF34EA7C}" destId="{63700205-7CF7-4A39-9FC7-31D367B041B1}" srcOrd="0" destOrd="0" presId="urn:microsoft.com/office/officeart/2005/8/layout/hierarchy4"/>
    <dgm:cxn modelId="{160C76FD-626A-4348-B718-B74BE9361758}" type="presParOf" srcId="{512ADA37-183E-4DF8-9FFB-B0F022D4BEAA}" destId="{B7BDAFDF-2ACA-456F-862A-7144E02CF528}" srcOrd="0" destOrd="0" presId="urn:microsoft.com/office/officeart/2005/8/layout/hierarchy4"/>
    <dgm:cxn modelId="{3521C82C-7075-4EA0-B4CA-D0679701E1E8}" type="presParOf" srcId="{B7BDAFDF-2ACA-456F-862A-7144E02CF528}" destId="{63700205-7CF7-4A39-9FC7-31D367B041B1}" srcOrd="0" destOrd="0" presId="urn:microsoft.com/office/officeart/2005/8/layout/hierarchy4"/>
    <dgm:cxn modelId="{09B659DF-387A-435A-898F-74C3039F0524}" type="presParOf" srcId="{B7BDAFDF-2ACA-456F-862A-7144E02CF528}" destId="{7251975D-94EB-4FEF-A272-02914220C305}" srcOrd="1" destOrd="0" presId="urn:microsoft.com/office/officeart/2005/8/layout/hierarchy4"/>
    <dgm:cxn modelId="{D1B7707F-BD52-46B1-9814-DBEE9009FA26}" type="presParOf" srcId="{512ADA37-183E-4DF8-9FFB-B0F022D4BEAA}" destId="{1886347F-F7E4-4E05-A0FB-7E835D422162}" srcOrd="1" destOrd="0" presId="urn:microsoft.com/office/officeart/2005/8/layout/hierarchy4"/>
    <dgm:cxn modelId="{DFF7CA80-C5DC-49E9-B8E6-DEE3B91FB3F8}" type="presParOf" srcId="{512ADA37-183E-4DF8-9FFB-B0F022D4BEAA}" destId="{8AD7059D-1BF2-4C3A-8C4C-12880546995F}" srcOrd="2" destOrd="0" presId="urn:microsoft.com/office/officeart/2005/8/layout/hierarchy4"/>
    <dgm:cxn modelId="{CE2B70C3-1C7D-4100-921E-C8FF80FF3E90}" type="presParOf" srcId="{8AD7059D-1BF2-4C3A-8C4C-12880546995F}" destId="{84441737-E51D-4ED8-87F9-C444C87B572C}" srcOrd="0" destOrd="0" presId="urn:microsoft.com/office/officeart/2005/8/layout/hierarchy4"/>
    <dgm:cxn modelId="{8ECA48AC-DAD1-4153-AE8C-B05F1382C05F}" type="presParOf" srcId="{8AD7059D-1BF2-4C3A-8C4C-12880546995F}" destId="{658A6DFE-EF46-40C0-A9D9-F18489F6052A}" srcOrd="1" destOrd="0" presId="urn:microsoft.com/office/officeart/2005/8/layout/hierarchy4"/>
    <dgm:cxn modelId="{6309C6F9-1366-43C5-9496-BD000DFA0598}" type="presParOf" srcId="{512ADA37-183E-4DF8-9FFB-B0F022D4BEAA}" destId="{D619DAED-1A15-4E63-A692-253B3B8EEBA1}" srcOrd="3" destOrd="0" presId="urn:microsoft.com/office/officeart/2005/8/layout/hierarchy4"/>
    <dgm:cxn modelId="{0D241B73-242F-4328-B523-D41BE91BE42A}" type="presParOf" srcId="{512ADA37-183E-4DF8-9FFB-B0F022D4BEAA}" destId="{EF6D759E-5FB4-4DCB-843C-87A3A5BAB6D6}" srcOrd="4" destOrd="0" presId="urn:microsoft.com/office/officeart/2005/8/layout/hierarchy4"/>
    <dgm:cxn modelId="{E8AE609F-C97D-4ED8-B984-3C0AF7973E0B}" type="presParOf" srcId="{EF6D759E-5FB4-4DCB-843C-87A3A5BAB6D6}" destId="{BB25D47F-044C-4FFF-9AA3-287BE5770BCF}" srcOrd="0" destOrd="0" presId="urn:microsoft.com/office/officeart/2005/8/layout/hierarchy4"/>
    <dgm:cxn modelId="{B58CA3B8-CBA9-4C00-A60B-CC3962EB12D0}" type="presParOf" srcId="{EF6D759E-5FB4-4DCB-843C-87A3A5BAB6D6}" destId="{22DB1BDE-9AEB-462C-B3C2-3CF1393F23FB}" srcOrd="1" destOrd="0" presId="urn:microsoft.com/office/officeart/2005/8/layout/hierarchy4"/>
    <dgm:cxn modelId="{D89E5817-5314-46EF-BC3E-07773ED5A38A}" type="presParOf" srcId="{512ADA37-183E-4DF8-9FFB-B0F022D4BEAA}" destId="{CDD8ADB9-D4EB-4B3A-B639-8588C0D18AA7}" srcOrd="5" destOrd="0" presId="urn:microsoft.com/office/officeart/2005/8/layout/hierarchy4"/>
    <dgm:cxn modelId="{115F0E95-F27A-4222-B422-48B1BA7AD9A8}" type="presParOf" srcId="{512ADA37-183E-4DF8-9FFB-B0F022D4BEAA}" destId="{7B08C8F0-375E-4F88-B4FB-CC8E7B4DA399}" srcOrd="6" destOrd="0" presId="urn:microsoft.com/office/officeart/2005/8/layout/hierarchy4"/>
    <dgm:cxn modelId="{6D507A25-8726-4931-9835-CDDA6007235C}" type="presParOf" srcId="{7B08C8F0-375E-4F88-B4FB-CC8E7B4DA399}" destId="{32FE4C45-E75A-4871-9098-81F139E75D16}" srcOrd="0" destOrd="0" presId="urn:microsoft.com/office/officeart/2005/8/layout/hierarchy4"/>
    <dgm:cxn modelId="{C4A5A2FC-17D9-4959-84B2-AFC4540F63CC}" type="presParOf" srcId="{7B08C8F0-375E-4F88-B4FB-CC8E7B4DA399}" destId="{F904B728-8B8D-49C7-A1E3-CEF7C18D19AC}" srcOrd="1" destOrd="0" presId="urn:microsoft.com/office/officeart/2005/8/layout/hierarchy4"/>
    <dgm:cxn modelId="{53AE4A37-7843-4570-ADE9-C58F03EC41B2}" type="presParOf" srcId="{512ADA37-183E-4DF8-9FFB-B0F022D4BEAA}" destId="{1F2C7ED0-E5D4-43A3-BA40-CF3E67FCB6F3}" srcOrd="7" destOrd="0" presId="urn:microsoft.com/office/officeart/2005/8/layout/hierarchy4"/>
    <dgm:cxn modelId="{C3E3EDCE-E540-41FA-BEC2-D6CECA8B74AF}" type="presParOf" srcId="{512ADA37-183E-4DF8-9FFB-B0F022D4BEAA}" destId="{891F56DA-56FA-4584-AB6F-B926B229E77A}" srcOrd="8" destOrd="0" presId="urn:microsoft.com/office/officeart/2005/8/layout/hierarchy4"/>
    <dgm:cxn modelId="{8579C88F-2E3B-477B-A82E-849246A59664}" type="presParOf" srcId="{891F56DA-56FA-4584-AB6F-B926B229E77A}" destId="{A602A447-2DEB-4501-B85D-8B7CC8536CC2}" srcOrd="0" destOrd="0" presId="urn:microsoft.com/office/officeart/2005/8/layout/hierarchy4"/>
    <dgm:cxn modelId="{2E918719-4E11-48A8-B540-6B2E131A9126}" type="presParOf" srcId="{891F56DA-56FA-4584-AB6F-B926B229E77A}" destId="{559B3096-8EC4-4847-832D-4FFA1B961827}"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8F54F05D-2368-41A2-9BA6-A54DC0F84955}"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pPr rtl="1"/>
          <a:endParaRPr lang="ar-IQ"/>
        </a:p>
      </dgm:t>
    </dgm:pt>
    <dgm:pt modelId="{24E03D8E-5C30-4C34-8A50-88EE90862087}">
      <dgm:prSet custT="1"/>
      <dgm:spPr/>
      <dgm:t>
        <a:bodyPr/>
        <a:lstStyle/>
        <a:p>
          <a:pPr algn="justLow" rtl="1"/>
          <a:r>
            <a:rPr lang="ar-IQ" sz="1900" dirty="0" smtClean="0"/>
            <a:t>- </a:t>
          </a:r>
          <a:r>
            <a:rPr lang="ar-SA"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غالبًا ما يلجأ الطلاب إلى الانتحال بسبب نقص مهارات البحث أو صعوبة إدارة الوقت بفعالية أو الوصول إلى موارد محدودة</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ar-IQ"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DCA8EC8A-B855-4993-BBA7-7908832CEDE6}" type="parTrans" cxnId="{B812920E-7180-4B58-9FB7-8B7E28103662}">
      <dgm:prSet/>
      <dgm:spPr/>
      <dgm:t>
        <a:bodyPr/>
        <a:lstStyle/>
        <a:p>
          <a:pPr rtl="1"/>
          <a:endParaRPr lang="ar-IQ"/>
        </a:p>
      </dgm:t>
    </dgm:pt>
    <dgm:pt modelId="{6A80A64D-9AC8-461B-BF56-60C35104E435}" type="sibTrans" cxnId="{B812920E-7180-4B58-9FB7-8B7E28103662}">
      <dgm:prSet/>
      <dgm:spPr/>
      <dgm:t>
        <a:bodyPr/>
        <a:lstStyle/>
        <a:p>
          <a:pPr rtl="1"/>
          <a:endParaRPr lang="ar-IQ"/>
        </a:p>
      </dgm:t>
    </dgm:pt>
    <dgm:pt modelId="{380EA66B-26D1-4458-8C47-7B47881E1B88}">
      <dgm:prSet custT="1"/>
      <dgm:spPr/>
      <dgm:t>
        <a:bodyPr/>
        <a:lstStyle/>
        <a:p>
          <a:pPr algn="justLow" rtl="1"/>
          <a:r>
            <a:rPr lang="ar-IQ"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SA"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غالبًا ما يؤدي ضعف إدارة الوقت ومهارات البحث المنخفضة إلى اضطرار الطلاب إلى اللجوء إلى “الحيل” لمساعدتهم على إكمال مهامهم في الوقت المحدد. </a:t>
          </a:r>
          <a:endParaRPr lang="ar-IQ"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5C4B0FC6-C231-4D87-B9E1-07DA242CA64C}" type="parTrans" cxnId="{F3B38CAE-A6B9-4489-9DEF-81ACE952782E}">
      <dgm:prSet/>
      <dgm:spPr/>
      <dgm:t>
        <a:bodyPr/>
        <a:lstStyle/>
        <a:p>
          <a:pPr rtl="1"/>
          <a:endParaRPr lang="ar-IQ"/>
        </a:p>
      </dgm:t>
    </dgm:pt>
    <dgm:pt modelId="{085BDAA2-460B-4615-A8EE-42AB38D173E8}" type="sibTrans" cxnId="{F3B38CAE-A6B9-4489-9DEF-81ACE952782E}">
      <dgm:prSet/>
      <dgm:spPr/>
      <dgm:t>
        <a:bodyPr/>
        <a:lstStyle/>
        <a:p>
          <a:pPr rtl="1"/>
          <a:endParaRPr lang="ar-IQ"/>
        </a:p>
      </dgm:t>
    </dgm:pt>
    <dgm:pt modelId="{3729852E-615F-4649-90AD-BE79AEF0C55F}">
      <dgm:prSet custT="1"/>
      <dgm:spPr/>
      <dgm:t>
        <a:bodyPr/>
        <a:lstStyle/>
        <a:p>
          <a:pPr algn="justLow" rtl="1"/>
          <a:r>
            <a:rPr lang="ar-IQ"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SA"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عدم القدرة على العثور على المعلومات اللازمة بسبب ندرتها يمكن أن يسهم في إغراء سرقة البحث العلمي</a:t>
          </a:r>
          <a:r>
            <a:rPr lang="en-U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ar-IQ"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gm:t>
    </dgm:pt>
    <dgm:pt modelId="{1B0494F2-66A2-4172-A502-AEF0B745DB2B}" type="parTrans" cxnId="{4BE2F064-844A-4416-82FC-F683B7C70780}">
      <dgm:prSet/>
      <dgm:spPr/>
      <dgm:t>
        <a:bodyPr/>
        <a:lstStyle/>
        <a:p>
          <a:pPr rtl="1"/>
          <a:endParaRPr lang="ar-IQ"/>
        </a:p>
      </dgm:t>
    </dgm:pt>
    <dgm:pt modelId="{1CF7B754-7F25-498B-8710-B3190E854D20}" type="sibTrans" cxnId="{4BE2F064-844A-4416-82FC-F683B7C70780}">
      <dgm:prSet/>
      <dgm:spPr/>
      <dgm:t>
        <a:bodyPr/>
        <a:lstStyle/>
        <a:p>
          <a:pPr rtl="1"/>
          <a:endParaRPr lang="ar-IQ"/>
        </a:p>
      </dgm:t>
    </dgm:pt>
    <dgm:pt modelId="{FD10B0E1-D6FD-41E3-8453-97AAB5456752}" type="pres">
      <dgm:prSet presAssocID="{8F54F05D-2368-41A2-9BA6-A54DC0F84955}" presName="Name0" presStyleCnt="0">
        <dgm:presLayoutVars>
          <dgm:chMax val="7"/>
          <dgm:chPref val="7"/>
          <dgm:dir/>
        </dgm:presLayoutVars>
      </dgm:prSet>
      <dgm:spPr/>
    </dgm:pt>
    <dgm:pt modelId="{90C5FE44-8024-4D45-BA68-918472ED741F}" type="pres">
      <dgm:prSet presAssocID="{8F54F05D-2368-41A2-9BA6-A54DC0F84955}" presName="Name1" presStyleCnt="0"/>
      <dgm:spPr/>
    </dgm:pt>
    <dgm:pt modelId="{6FBFFE44-06FD-45A2-81D2-EE2B879CFAAF}" type="pres">
      <dgm:prSet presAssocID="{8F54F05D-2368-41A2-9BA6-A54DC0F84955}" presName="cycle" presStyleCnt="0"/>
      <dgm:spPr/>
    </dgm:pt>
    <dgm:pt modelId="{7D515D10-74D7-4493-B631-431BAE30EB42}" type="pres">
      <dgm:prSet presAssocID="{8F54F05D-2368-41A2-9BA6-A54DC0F84955}" presName="srcNode" presStyleLbl="node1" presStyleIdx="0" presStyleCnt="3"/>
      <dgm:spPr/>
    </dgm:pt>
    <dgm:pt modelId="{BB7A16A2-7616-4E04-89E9-E6366E189E0A}" type="pres">
      <dgm:prSet presAssocID="{8F54F05D-2368-41A2-9BA6-A54DC0F84955}" presName="conn" presStyleLbl="parChTrans1D2" presStyleIdx="0" presStyleCnt="1"/>
      <dgm:spPr/>
    </dgm:pt>
    <dgm:pt modelId="{5F15F504-0EC8-44AE-933C-DAACC1DF42A3}" type="pres">
      <dgm:prSet presAssocID="{8F54F05D-2368-41A2-9BA6-A54DC0F84955}" presName="extraNode" presStyleLbl="node1" presStyleIdx="0" presStyleCnt="3"/>
      <dgm:spPr/>
    </dgm:pt>
    <dgm:pt modelId="{E5614DB5-6178-464F-B6E0-CC2C7E20A9AA}" type="pres">
      <dgm:prSet presAssocID="{8F54F05D-2368-41A2-9BA6-A54DC0F84955}" presName="dstNode" presStyleLbl="node1" presStyleIdx="0" presStyleCnt="3"/>
      <dgm:spPr/>
    </dgm:pt>
    <dgm:pt modelId="{5322DE8C-D38D-4690-B3BC-BEBD29A56B4F}" type="pres">
      <dgm:prSet presAssocID="{24E03D8E-5C30-4C34-8A50-88EE90862087}" presName="text_1" presStyleLbl="node1" presStyleIdx="0" presStyleCnt="3">
        <dgm:presLayoutVars>
          <dgm:bulletEnabled val="1"/>
        </dgm:presLayoutVars>
      </dgm:prSet>
      <dgm:spPr/>
    </dgm:pt>
    <dgm:pt modelId="{726A6D11-7058-433A-8946-3C02CA2A8C28}" type="pres">
      <dgm:prSet presAssocID="{24E03D8E-5C30-4C34-8A50-88EE90862087}" presName="accent_1" presStyleCnt="0"/>
      <dgm:spPr/>
    </dgm:pt>
    <dgm:pt modelId="{3DDF07B0-FED9-44E0-B932-932EAC101312}" type="pres">
      <dgm:prSet presAssocID="{24E03D8E-5C30-4C34-8A50-88EE90862087}" presName="accentRepeatNode" presStyleLbl="solidFgAcc1" presStyleIdx="0" presStyleCnt="3"/>
      <dgm:spPr/>
    </dgm:pt>
    <dgm:pt modelId="{53FAFC28-82A4-4B8D-B331-CE3B25CBFD8C}" type="pres">
      <dgm:prSet presAssocID="{380EA66B-26D1-4458-8C47-7B47881E1B88}" presName="text_2" presStyleLbl="node1" presStyleIdx="1" presStyleCnt="3">
        <dgm:presLayoutVars>
          <dgm:bulletEnabled val="1"/>
        </dgm:presLayoutVars>
      </dgm:prSet>
      <dgm:spPr/>
    </dgm:pt>
    <dgm:pt modelId="{6D464E10-BC81-4600-84B0-B3D53BA05872}" type="pres">
      <dgm:prSet presAssocID="{380EA66B-26D1-4458-8C47-7B47881E1B88}" presName="accent_2" presStyleCnt="0"/>
      <dgm:spPr/>
    </dgm:pt>
    <dgm:pt modelId="{A717C74E-71CE-4B7B-83F3-D6DD2A25C984}" type="pres">
      <dgm:prSet presAssocID="{380EA66B-26D1-4458-8C47-7B47881E1B88}" presName="accentRepeatNode" presStyleLbl="solidFgAcc1" presStyleIdx="1" presStyleCnt="3"/>
      <dgm:spPr/>
    </dgm:pt>
    <dgm:pt modelId="{EFAB1A93-85F8-40CE-964E-8583658DE14C}" type="pres">
      <dgm:prSet presAssocID="{3729852E-615F-4649-90AD-BE79AEF0C55F}" presName="text_3" presStyleLbl="node1" presStyleIdx="2" presStyleCnt="3">
        <dgm:presLayoutVars>
          <dgm:bulletEnabled val="1"/>
        </dgm:presLayoutVars>
      </dgm:prSet>
      <dgm:spPr/>
    </dgm:pt>
    <dgm:pt modelId="{D6AEF9B3-5319-4CF2-B24A-A723925D8682}" type="pres">
      <dgm:prSet presAssocID="{3729852E-615F-4649-90AD-BE79AEF0C55F}" presName="accent_3" presStyleCnt="0"/>
      <dgm:spPr/>
    </dgm:pt>
    <dgm:pt modelId="{DF20BD58-18D7-4510-878E-A6DF89A55B17}" type="pres">
      <dgm:prSet presAssocID="{3729852E-615F-4649-90AD-BE79AEF0C55F}" presName="accentRepeatNode" presStyleLbl="solidFgAcc1" presStyleIdx="2" presStyleCnt="3"/>
      <dgm:spPr/>
    </dgm:pt>
  </dgm:ptLst>
  <dgm:cxnLst>
    <dgm:cxn modelId="{CF8C5604-C827-4CEE-A6D8-1EBCD401A741}" type="presOf" srcId="{8F54F05D-2368-41A2-9BA6-A54DC0F84955}" destId="{FD10B0E1-D6FD-41E3-8453-97AAB5456752}" srcOrd="0" destOrd="0" presId="urn:microsoft.com/office/officeart/2008/layout/VerticalCurvedList"/>
    <dgm:cxn modelId="{7151DAAC-A6CD-44C5-AD17-8935CDEE51E1}" type="presOf" srcId="{6A80A64D-9AC8-461B-BF56-60C35104E435}" destId="{BB7A16A2-7616-4E04-89E9-E6366E189E0A}" srcOrd="0" destOrd="0" presId="urn:microsoft.com/office/officeart/2008/layout/VerticalCurvedList"/>
    <dgm:cxn modelId="{F1381759-80AA-4677-8415-41AB44C055C0}" type="presOf" srcId="{3729852E-615F-4649-90AD-BE79AEF0C55F}" destId="{EFAB1A93-85F8-40CE-964E-8583658DE14C}" srcOrd="0" destOrd="0" presId="urn:microsoft.com/office/officeart/2008/layout/VerticalCurvedList"/>
    <dgm:cxn modelId="{4BE2F064-844A-4416-82FC-F683B7C70780}" srcId="{8F54F05D-2368-41A2-9BA6-A54DC0F84955}" destId="{3729852E-615F-4649-90AD-BE79AEF0C55F}" srcOrd="2" destOrd="0" parTransId="{1B0494F2-66A2-4172-A502-AEF0B745DB2B}" sibTransId="{1CF7B754-7F25-498B-8710-B3190E854D20}"/>
    <dgm:cxn modelId="{F3B38CAE-A6B9-4489-9DEF-81ACE952782E}" srcId="{8F54F05D-2368-41A2-9BA6-A54DC0F84955}" destId="{380EA66B-26D1-4458-8C47-7B47881E1B88}" srcOrd="1" destOrd="0" parTransId="{5C4B0FC6-C231-4D87-B9E1-07DA242CA64C}" sibTransId="{085BDAA2-460B-4615-A8EE-42AB38D173E8}"/>
    <dgm:cxn modelId="{B812920E-7180-4B58-9FB7-8B7E28103662}" srcId="{8F54F05D-2368-41A2-9BA6-A54DC0F84955}" destId="{24E03D8E-5C30-4C34-8A50-88EE90862087}" srcOrd="0" destOrd="0" parTransId="{DCA8EC8A-B855-4993-BBA7-7908832CEDE6}" sibTransId="{6A80A64D-9AC8-461B-BF56-60C35104E435}"/>
    <dgm:cxn modelId="{62B928EF-09A5-4541-A499-1DBC9B4B8A8C}" type="presOf" srcId="{380EA66B-26D1-4458-8C47-7B47881E1B88}" destId="{53FAFC28-82A4-4B8D-B331-CE3B25CBFD8C}" srcOrd="0" destOrd="0" presId="urn:microsoft.com/office/officeart/2008/layout/VerticalCurvedList"/>
    <dgm:cxn modelId="{C0D96F03-653C-488B-9C73-A2F4030D8F94}" type="presOf" srcId="{24E03D8E-5C30-4C34-8A50-88EE90862087}" destId="{5322DE8C-D38D-4690-B3BC-BEBD29A56B4F}" srcOrd="0" destOrd="0" presId="urn:microsoft.com/office/officeart/2008/layout/VerticalCurvedList"/>
    <dgm:cxn modelId="{FC41C292-B53B-4312-98FD-5CC6AE76900F}" type="presParOf" srcId="{FD10B0E1-D6FD-41E3-8453-97AAB5456752}" destId="{90C5FE44-8024-4D45-BA68-918472ED741F}" srcOrd="0" destOrd="0" presId="urn:microsoft.com/office/officeart/2008/layout/VerticalCurvedList"/>
    <dgm:cxn modelId="{A9AB7E67-07B1-47B1-8360-C76671474B65}" type="presParOf" srcId="{90C5FE44-8024-4D45-BA68-918472ED741F}" destId="{6FBFFE44-06FD-45A2-81D2-EE2B879CFAAF}" srcOrd="0" destOrd="0" presId="urn:microsoft.com/office/officeart/2008/layout/VerticalCurvedList"/>
    <dgm:cxn modelId="{9BAA8BDB-1521-446B-81FF-0F2A9158469E}" type="presParOf" srcId="{6FBFFE44-06FD-45A2-81D2-EE2B879CFAAF}" destId="{7D515D10-74D7-4493-B631-431BAE30EB42}" srcOrd="0" destOrd="0" presId="urn:microsoft.com/office/officeart/2008/layout/VerticalCurvedList"/>
    <dgm:cxn modelId="{EBBE1DF3-D14B-471B-A138-1D8E1531B692}" type="presParOf" srcId="{6FBFFE44-06FD-45A2-81D2-EE2B879CFAAF}" destId="{BB7A16A2-7616-4E04-89E9-E6366E189E0A}" srcOrd="1" destOrd="0" presId="urn:microsoft.com/office/officeart/2008/layout/VerticalCurvedList"/>
    <dgm:cxn modelId="{A725A987-CA8B-41C5-8DEB-CA9B1B4E6820}" type="presParOf" srcId="{6FBFFE44-06FD-45A2-81D2-EE2B879CFAAF}" destId="{5F15F504-0EC8-44AE-933C-DAACC1DF42A3}" srcOrd="2" destOrd="0" presId="urn:microsoft.com/office/officeart/2008/layout/VerticalCurvedList"/>
    <dgm:cxn modelId="{FD05E136-D044-4511-A33F-5417413EB011}" type="presParOf" srcId="{6FBFFE44-06FD-45A2-81D2-EE2B879CFAAF}" destId="{E5614DB5-6178-464F-B6E0-CC2C7E20A9AA}" srcOrd="3" destOrd="0" presId="urn:microsoft.com/office/officeart/2008/layout/VerticalCurvedList"/>
    <dgm:cxn modelId="{2FD1E217-5311-407F-BE0F-82658C20C3E3}" type="presParOf" srcId="{90C5FE44-8024-4D45-BA68-918472ED741F}" destId="{5322DE8C-D38D-4690-B3BC-BEBD29A56B4F}" srcOrd="1" destOrd="0" presId="urn:microsoft.com/office/officeart/2008/layout/VerticalCurvedList"/>
    <dgm:cxn modelId="{AEE661E8-8967-4837-9285-6F4E8B4B309A}" type="presParOf" srcId="{90C5FE44-8024-4D45-BA68-918472ED741F}" destId="{726A6D11-7058-433A-8946-3C02CA2A8C28}" srcOrd="2" destOrd="0" presId="urn:microsoft.com/office/officeart/2008/layout/VerticalCurvedList"/>
    <dgm:cxn modelId="{9D352F4C-5DA0-4286-86C3-21384943700B}" type="presParOf" srcId="{726A6D11-7058-433A-8946-3C02CA2A8C28}" destId="{3DDF07B0-FED9-44E0-B932-932EAC101312}" srcOrd="0" destOrd="0" presId="urn:microsoft.com/office/officeart/2008/layout/VerticalCurvedList"/>
    <dgm:cxn modelId="{8F56B4A9-C0AA-430C-9CD8-4ADA1C9E4331}" type="presParOf" srcId="{90C5FE44-8024-4D45-BA68-918472ED741F}" destId="{53FAFC28-82A4-4B8D-B331-CE3B25CBFD8C}" srcOrd="3" destOrd="0" presId="urn:microsoft.com/office/officeart/2008/layout/VerticalCurvedList"/>
    <dgm:cxn modelId="{A538B713-0341-46A0-8184-6AFDF9647679}" type="presParOf" srcId="{90C5FE44-8024-4D45-BA68-918472ED741F}" destId="{6D464E10-BC81-4600-84B0-B3D53BA05872}" srcOrd="4" destOrd="0" presId="urn:microsoft.com/office/officeart/2008/layout/VerticalCurvedList"/>
    <dgm:cxn modelId="{F7B9BF13-6E16-4776-B821-4B4D086BA0F2}" type="presParOf" srcId="{6D464E10-BC81-4600-84B0-B3D53BA05872}" destId="{A717C74E-71CE-4B7B-83F3-D6DD2A25C984}" srcOrd="0" destOrd="0" presId="urn:microsoft.com/office/officeart/2008/layout/VerticalCurvedList"/>
    <dgm:cxn modelId="{A37BBF63-4BFB-43E2-8225-626E75DB09D6}" type="presParOf" srcId="{90C5FE44-8024-4D45-BA68-918472ED741F}" destId="{EFAB1A93-85F8-40CE-964E-8583658DE14C}" srcOrd="5" destOrd="0" presId="urn:microsoft.com/office/officeart/2008/layout/VerticalCurvedList"/>
    <dgm:cxn modelId="{E4C84FC0-69F4-48EA-B312-CF740968D838}" type="presParOf" srcId="{90C5FE44-8024-4D45-BA68-918472ED741F}" destId="{D6AEF9B3-5319-4CF2-B24A-A723925D8682}" srcOrd="6" destOrd="0" presId="urn:microsoft.com/office/officeart/2008/layout/VerticalCurvedList"/>
    <dgm:cxn modelId="{65017C45-5D5C-4599-B36E-3FCF8AA2B43B}" type="presParOf" srcId="{D6AEF9B3-5319-4CF2-B24A-A723925D8682}" destId="{DF20BD58-18D7-4510-878E-A6DF89A55B1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00F6FD-29F4-4C47-89F1-06F337A174C7}" type="doc">
      <dgm:prSet loTypeId="urn:microsoft.com/office/officeart/2005/8/layout/cycle2" loCatId="cycle" qsTypeId="urn:microsoft.com/office/officeart/2005/8/quickstyle/simple3" qsCatId="simple" csTypeId="urn:microsoft.com/office/officeart/2005/8/colors/accent1_2" csCatId="accent1"/>
      <dgm:spPr/>
      <dgm:t>
        <a:bodyPr/>
        <a:lstStyle/>
        <a:p>
          <a:pPr rtl="1"/>
          <a:endParaRPr lang="ar-IQ"/>
        </a:p>
      </dgm:t>
    </dgm:pt>
    <dgm:pt modelId="{C2F531F0-4826-4B17-9946-B2D6BD26C0C2}">
      <dgm:prSet/>
      <dgm:spPr/>
      <dgm:t>
        <a:bodyPr/>
        <a:lstStyle/>
        <a:p>
          <a:pPr rtl="1"/>
          <a:r>
            <a:rPr lang="ar-SA" b="1" smtClean="0"/>
            <a:t>الانتحال العلمي المقصود</a:t>
          </a:r>
          <a:endParaRPr lang="ar-IQ"/>
        </a:p>
      </dgm:t>
    </dgm:pt>
    <dgm:pt modelId="{DA8802FB-FF42-41EE-9962-9A1F389EF78C}" type="parTrans" cxnId="{4D6CBACA-16F9-4720-B06C-34D6F870F9CD}">
      <dgm:prSet/>
      <dgm:spPr/>
      <dgm:t>
        <a:bodyPr/>
        <a:lstStyle/>
        <a:p>
          <a:pPr rtl="1"/>
          <a:endParaRPr lang="ar-IQ"/>
        </a:p>
      </dgm:t>
    </dgm:pt>
    <dgm:pt modelId="{A8FEA3BA-C364-4E70-8221-D83542F1D028}" type="sibTrans" cxnId="{4D6CBACA-16F9-4720-B06C-34D6F870F9CD}">
      <dgm:prSet/>
      <dgm:spPr/>
      <dgm:t>
        <a:bodyPr/>
        <a:lstStyle/>
        <a:p>
          <a:pPr rtl="1"/>
          <a:endParaRPr lang="ar-IQ"/>
        </a:p>
      </dgm:t>
    </dgm:pt>
    <dgm:pt modelId="{048616E7-3A9D-4D8C-BA05-E3F1DC66D39E}">
      <dgm:prSet/>
      <dgm:spPr/>
      <dgm:t>
        <a:bodyPr/>
        <a:lstStyle/>
        <a:p>
          <a:pPr rtl="1"/>
          <a:r>
            <a:rPr lang="ar-SA" b="1" smtClean="0"/>
            <a:t>الانتحال العلمي الغير مقصود</a:t>
          </a:r>
          <a:endParaRPr lang="ar-IQ"/>
        </a:p>
      </dgm:t>
    </dgm:pt>
    <dgm:pt modelId="{844E3B63-092C-4EC1-814F-0DE5C58AE7DF}" type="parTrans" cxnId="{C255EF2E-1A37-4C5C-8FD4-EF63C565791B}">
      <dgm:prSet/>
      <dgm:spPr/>
      <dgm:t>
        <a:bodyPr/>
        <a:lstStyle/>
        <a:p>
          <a:pPr rtl="1"/>
          <a:endParaRPr lang="ar-IQ"/>
        </a:p>
      </dgm:t>
    </dgm:pt>
    <dgm:pt modelId="{7D4A63BB-EFD6-4CF4-A1C4-AAC524C10785}" type="sibTrans" cxnId="{C255EF2E-1A37-4C5C-8FD4-EF63C565791B}">
      <dgm:prSet/>
      <dgm:spPr/>
      <dgm:t>
        <a:bodyPr/>
        <a:lstStyle/>
        <a:p>
          <a:pPr rtl="1"/>
          <a:endParaRPr lang="ar-IQ"/>
        </a:p>
      </dgm:t>
    </dgm:pt>
    <dgm:pt modelId="{3C091CB3-00DE-451C-AF0C-2061BB881448}">
      <dgm:prSet/>
      <dgm:spPr/>
      <dgm:t>
        <a:bodyPr/>
        <a:lstStyle/>
        <a:p>
          <a:pPr rtl="1"/>
          <a:r>
            <a:rPr lang="ar-SA" b="1" smtClean="0"/>
            <a:t>الانتحال العلمي العرضي</a:t>
          </a:r>
          <a:endParaRPr lang="ar-IQ"/>
        </a:p>
      </dgm:t>
    </dgm:pt>
    <dgm:pt modelId="{E3F8933B-9CE4-45CE-8CAD-C7CE9EC4FCBB}" type="parTrans" cxnId="{21E597B0-98C1-453A-A343-D1D8E35042A1}">
      <dgm:prSet/>
      <dgm:spPr/>
      <dgm:t>
        <a:bodyPr/>
        <a:lstStyle/>
        <a:p>
          <a:pPr rtl="1"/>
          <a:endParaRPr lang="ar-IQ"/>
        </a:p>
      </dgm:t>
    </dgm:pt>
    <dgm:pt modelId="{23C1D532-5B69-4487-A176-95F798C4A9CD}" type="sibTrans" cxnId="{21E597B0-98C1-453A-A343-D1D8E35042A1}">
      <dgm:prSet/>
      <dgm:spPr/>
      <dgm:t>
        <a:bodyPr/>
        <a:lstStyle/>
        <a:p>
          <a:pPr rtl="1"/>
          <a:endParaRPr lang="ar-IQ"/>
        </a:p>
      </dgm:t>
    </dgm:pt>
    <dgm:pt modelId="{0FA8FF98-0A8A-4025-B320-B134F40ADA82}">
      <dgm:prSet/>
      <dgm:spPr/>
      <dgm:t>
        <a:bodyPr/>
        <a:lstStyle/>
        <a:p>
          <a:pPr rtl="1"/>
          <a:r>
            <a:rPr lang="ar-KW" b="1" smtClean="0"/>
            <a:t>الانتحال العلمي الذاتي </a:t>
          </a:r>
          <a:endParaRPr lang="ar-IQ"/>
        </a:p>
      </dgm:t>
    </dgm:pt>
    <dgm:pt modelId="{E218B05B-463E-4066-AED6-19BF970422F9}" type="parTrans" cxnId="{E4275B7C-738A-4C3A-9707-A5B1FB476D27}">
      <dgm:prSet/>
      <dgm:spPr/>
      <dgm:t>
        <a:bodyPr/>
        <a:lstStyle/>
        <a:p>
          <a:pPr rtl="1"/>
          <a:endParaRPr lang="ar-IQ"/>
        </a:p>
      </dgm:t>
    </dgm:pt>
    <dgm:pt modelId="{E121A20C-980B-44E9-90AF-439D80401F1B}" type="sibTrans" cxnId="{E4275B7C-738A-4C3A-9707-A5B1FB476D27}">
      <dgm:prSet/>
      <dgm:spPr/>
      <dgm:t>
        <a:bodyPr/>
        <a:lstStyle/>
        <a:p>
          <a:pPr rtl="1"/>
          <a:endParaRPr lang="ar-IQ"/>
        </a:p>
      </dgm:t>
    </dgm:pt>
    <dgm:pt modelId="{A69947AE-C20B-40D5-8A15-154EFD44C589}" type="pres">
      <dgm:prSet presAssocID="{3900F6FD-29F4-4C47-89F1-06F337A174C7}" presName="cycle" presStyleCnt="0">
        <dgm:presLayoutVars>
          <dgm:dir/>
          <dgm:resizeHandles val="exact"/>
        </dgm:presLayoutVars>
      </dgm:prSet>
      <dgm:spPr/>
    </dgm:pt>
    <dgm:pt modelId="{94950877-21C6-41F5-B8E7-1773B289AECE}" type="pres">
      <dgm:prSet presAssocID="{C2F531F0-4826-4B17-9946-B2D6BD26C0C2}" presName="node" presStyleLbl="node1" presStyleIdx="0" presStyleCnt="4">
        <dgm:presLayoutVars>
          <dgm:bulletEnabled val="1"/>
        </dgm:presLayoutVars>
      </dgm:prSet>
      <dgm:spPr/>
    </dgm:pt>
    <dgm:pt modelId="{3F4ED922-B466-4284-8D73-C8A41A53E4E9}" type="pres">
      <dgm:prSet presAssocID="{A8FEA3BA-C364-4E70-8221-D83542F1D028}" presName="sibTrans" presStyleLbl="sibTrans2D1" presStyleIdx="0" presStyleCnt="4"/>
      <dgm:spPr/>
    </dgm:pt>
    <dgm:pt modelId="{43FAEFDF-654D-4C44-AEEA-0033E492A3CC}" type="pres">
      <dgm:prSet presAssocID="{A8FEA3BA-C364-4E70-8221-D83542F1D028}" presName="connectorText" presStyleLbl="sibTrans2D1" presStyleIdx="0" presStyleCnt="4"/>
      <dgm:spPr/>
    </dgm:pt>
    <dgm:pt modelId="{FF0FDD87-2AD7-45BA-94F5-43E06177689A}" type="pres">
      <dgm:prSet presAssocID="{048616E7-3A9D-4D8C-BA05-E3F1DC66D39E}" presName="node" presStyleLbl="node1" presStyleIdx="1" presStyleCnt="4">
        <dgm:presLayoutVars>
          <dgm:bulletEnabled val="1"/>
        </dgm:presLayoutVars>
      </dgm:prSet>
      <dgm:spPr/>
    </dgm:pt>
    <dgm:pt modelId="{550ACDA2-77CF-483F-B5A7-FCB71DF33707}" type="pres">
      <dgm:prSet presAssocID="{7D4A63BB-EFD6-4CF4-A1C4-AAC524C10785}" presName="sibTrans" presStyleLbl="sibTrans2D1" presStyleIdx="1" presStyleCnt="4"/>
      <dgm:spPr/>
    </dgm:pt>
    <dgm:pt modelId="{C0480027-74D5-4CCB-AE51-B4559FFD8D0A}" type="pres">
      <dgm:prSet presAssocID="{7D4A63BB-EFD6-4CF4-A1C4-AAC524C10785}" presName="connectorText" presStyleLbl="sibTrans2D1" presStyleIdx="1" presStyleCnt="4"/>
      <dgm:spPr/>
    </dgm:pt>
    <dgm:pt modelId="{88CC1F3A-B74B-41ED-9425-213BBFA2A8A3}" type="pres">
      <dgm:prSet presAssocID="{3C091CB3-00DE-451C-AF0C-2061BB881448}" presName="node" presStyleLbl="node1" presStyleIdx="2" presStyleCnt="4">
        <dgm:presLayoutVars>
          <dgm:bulletEnabled val="1"/>
        </dgm:presLayoutVars>
      </dgm:prSet>
      <dgm:spPr/>
    </dgm:pt>
    <dgm:pt modelId="{16BD7D30-A5A1-4178-A5D8-4822AE3687F1}" type="pres">
      <dgm:prSet presAssocID="{23C1D532-5B69-4487-A176-95F798C4A9CD}" presName="sibTrans" presStyleLbl="sibTrans2D1" presStyleIdx="2" presStyleCnt="4"/>
      <dgm:spPr/>
    </dgm:pt>
    <dgm:pt modelId="{C53FD982-62C7-4370-B42F-A359CBDEBD30}" type="pres">
      <dgm:prSet presAssocID="{23C1D532-5B69-4487-A176-95F798C4A9CD}" presName="connectorText" presStyleLbl="sibTrans2D1" presStyleIdx="2" presStyleCnt="4"/>
      <dgm:spPr/>
    </dgm:pt>
    <dgm:pt modelId="{6C0CEB65-3953-43FE-A24D-5E00A6758355}" type="pres">
      <dgm:prSet presAssocID="{0FA8FF98-0A8A-4025-B320-B134F40ADA82}" presName="node" presStyleLbl="node1" presStyleIdx="3" presStyleCnt="4">
        <dgm:presLayoutVars>
          <dgm:bulletEnabled val="1"/>
        </dgm:presLayoutVars>
      </dgm:prSet>
      <dgm:spPr/>
    </dgm:pt>
    <dgm:pt modelId="{0A2EEEA5-FCE7-4D7A-8BF9-DAA0CD320E91}" type="pres">
      <dgm:prSet presAssocID="{E121A20C-980B-44E9-90AF-439D80401F1B}" presName="sibTrans" presStyleLbl="sibTrans2D1" presStyleIdx="3" presStyleCnt="4"/>
      <dgm:spPr/>
    </dgm:pt>
    <dgm:pt modelId="{F59896E7-6233-43C5-A7B3-F9FD879C969B}" type="pres">
      <dgm:prSet presAssocID="{E121A20C-980B-44E9-90AF-439D80401F1B}" presName="connectorText" presStyleLbl="sibTrans2D1" presStyleIdx="3" presStyleCnt="4"/>
      <dgm:spPr/>
    </dgm:pt>
  </dgm:ptLst>
  <dgm:cxnLst>
    <dgm:cxn modelId="{45D0328F-1152-401D-904D-02F222D6E3AA}" type="presOf" srcId="{3C091CB3-00DE-451C-AF0C-2061BB881448}" destId="{88CC1F3A-B74B-41ED-9425-213BBFA2A8A3}" srcOrd="0" destOrd="0" presId="urn:microsoft.com/office/officeart/2005/8/layout/cycle2"/>
    <dgm:cxn modelId="{0DF60139-F9D0-45C7-9FDF-D1A0BCF11179}" type="presOf" srcId="{A8FEA3BA-C364-4E70-8221-D83542F1D028}" destId="{3F4ED922-B466-4284-8D73-C8A41A53E4E9}" srcOrd="0" destOrd="0" presId="urn:microsoft.com/office/officeart/2005/8/layout/cycle2"/>
    <dgm:cxn modelId="{4D6CBACA-16F9-4720-B06C-34D6F870F9CD}" srcId="{3900F6FD-29F4-4C47-89F1-06F337A174C7}" destId="{C2F531F0-4826-4B17-9946-B2D6BD26C0C2}" srcOrd="0" destOrd="0" parTransId="{DA8802FB-FF42-41EE-9962-9A1F389EF78C}" sibTransId="{A8FEA3BA-C364-4E70-8221-D83542F1D028}"/>
    <dgm:cxn modelId="{1843BAB8-44A9-433E-AE32-895973A1ABFD}" type="presOf" srcId="{23C1D532-5B69-4487-A176-95F798C4A9CD}" destId="{16BD7D30-A5A1-4178-A5D8-4822AE3687F1}" srcOrd="0" destOrd="0" presId="urn:microsoft.com/office/officeart/2005/8/layout/cycle2"/>
    <dgm:cxn modelId="{9881BE02-A671-4661-AF16-CD69AB166E5F}" type="presOf" srcId="{23C1D532-5B69-4487-A176-95F798C4A9CD}" destId="{C53FD982-62C7-4370-B42F-A359CBDEBD30}" srcOrd="1" destOrd="0" presId="urn:microsoft.com/office/officeart/2005/8/layout/cycle2"/>
    <dgm:cxn modelId="{30670C72-A24C-41AF-873C-5525D5DEC8A3}" type="presOf" srcId="{7D4A63BB-EFD6-4CF4-A1C4-AAC524C10785}" destId="{550ACDA2-77CF-483F-B5A7-FCB71DF33707}" srcOrd="0" destOrd="0" presId="urn:microsoft.com/office/officeart/2005/8/layout/cycle2"/>
    <dgm:cxn modelId="{E4275B7C-738A-4C3A-9707-A5B1FB476D27}" srcId="{3900F6FD-29F4-4C47-89F1-06F337A174C7}" destId="{0FA8FF98-0A8A-4025-B320-B134F40ADA82}" srcOrd="3" destOrd="0" parTransId="{E218B05B-463E-4066-AED6-19BF970422F9}" sibTransId="{E121A20C-980B-44E9-90AF-439D80401F1B}"/>
    <dgm:cxn modelId="{9650FF8F-6731-475E-B17B-F3A1E1D2D0F9}" type="presOf" srcId="{A8FEA3BA-C364-4E70-8221-D83542F1D028}" destId="{43FAEFDF-654D-4C44-AEEA-0033E492A3CC}" srcOrd="1" destOrd="0" presId="urn:microsoft.com/office/officeart/2005/8/layout/cycle2"/>
    <dgm:cxn modelId="{F26B7835-D67A-4B60-85C0-C3E3A471280E}" type="presOf" srcId="{C2F531F0-4826-4B17-9946-B2D6BD26C0C2}" destId="{94950877-21C6-41F5-B8E7-1773B289AECE}" srcOrd="0" destOrd="0" presId="urn:microsoft.com/office/officeart/2005/8/layout/cycle2"/>
    <dgm:cxn modelId="{96270F8F-80A3-4D2D-9E4E-2922772EEFCF}" type="presOf" srcId="{3900F6FD-29F4-4C47-89F1-06F337A174C7}" destId="{A69947AE-C20B-40D5-8A15-154EFD44C589}" srcOrd="0" destOrd="0" presId="urn:microsoft.com/office/officeart/2005/8/layout/cycle2"/>
    <dgm:cxn modelId="{63D30D40-3708-4E15-9A47-D56D6B5FD9F9}" type="presOf" srcId="{7D4A63BB-EFD6-4CF4-A1C4-AAC524C10785}" destId="{C0480027-74D5-4CCB-AE51-B4559FFD8D0A}" srcOrd="1" destOrd="0" presId="urn:microsoft.com/office/officeart/2005/8/layout/cycle2"/>
    <dgm:cxn modelId="{21E597B0-98C1-453A-A343-D1D8E35042A1}" srcId="{3900F6FD-29F4-4C47-89F1-06F337A174C7}" destId="{3C091CB3-00DE-451C-AF0C-2061BB881448}" srcOrd="2" destOrd="0" parTransId="{E3F8933B-9CE4-45CE-8CAD-C7CE9EC4FCBB}" sibTransId="{23C1D532-5B69-4487-A176-95F798C4A9CD}"/>
    <dgm:cxn modelId="{C255EF2E-1A37-4C5C-8FD4-EF63C565791B}" srcId="{3900F6FD-29F4-4C47-89F1-06F337A174C7}" destId="{048616E7-3A9D-4D8C-BA05-E3F1DC66D39E}" srcOrd="1" destOrd="0" parTransId="{844E3B63-092C-4EC1-814F-0DE5C58AE7DF}" sibTransId="{7D4A63BB-EFD6-4CF4-A1C4-AAC524C10785}"/>
    <dgm:cxn modelId="{8C6A0684-2AAA-41B5-9DC0-84A0C20ADBCB}" type="presOf" srcId="{0FA8FF98-0A8A-4025-B320-B134F40ADA82}" destId="{6C0CEB65-3953-43FE-A24D-5E00A6758355}" srcOrd="0" destOrd="0" presId="urn:microsoft.com/office/officeart/2005/8/layout/cycle2"/>
    <dgm:cxn modelId="{AF6D87AB-E306-4A78-A095-A8E008055F58}" type="presOf" srcId="{048616E7-3A9D-4D8C-BA05-E3F1DC66D39E}" destId="{FF0FDD87-2AD7-45BA-94F5-43E06177689A}" srcOrd="0" destOrd="0" presId="urn:microsoft.com/office/officeart/2005/8/layout/cycle2"/>
    <dgm:cxn modelId="{67CC3772-238F-483D-B972-0BF1BB712E94}" type="presOf" srcId="{E121A20C-980B-44E9-90AF-439D80401F1B}" destId="{0A2EEEA5-FCE7-4D7A-8BF9-DAA0CD320E91}" srcOrd="0" destOrd="0" presId="urn:microsoft.com/office/officeart/2005/8/layout/cycle2"/>
    <dgm:cxn modelId="{F70C812D-3DD1-4177-921B-851D97271F8C}" type="presOf" srcId="{E121A20C-980B-44E9-90AF-439D80401F1B}" destId="{F59896E7-6233-43C5-A7B3-F9FD879C969B}" srcOrd="1" destOrd="0" presId="urn:microsoft.com/office/officeart/2005/8/layout/cycle2"/>
    <dgm:cxn modelId="{F6FA4004-4EF7-449B-8CF3-62C491122600}" type="presParOf" srcId="{A69947AE-C20B-40D5-8A15-154EFD44C589}" destId="{94950877-21C6-41F5-B8E7-1773B289AECE}" srcOrd="0" destOrd="0" presId="urn:microsoft.com/office/officeart/2005/8/layout/cycle2"/>
    <dgm:cxn modelId="{88B73E93-02BB-426A-9CBA-84D6AFC92B74}" type="presParOf" srcId="{A69947AE-C20B-40D5-8A15-154EFD44C589}" destId="{3F4ED922-B466-4284-8D73-C8A41A53E4E9}" srcOrd="1" destOrd="0" presId="urn:microsoft.com/office/officeart/2005/8/layout/cycle2"/>
    <dgm:cxn modelId="{2C41A9FB-8275-48CC-995E-B94A8C95CBC2}" type="presParOf" srcId="{3F4ED922-B466-4284-8D73-C8A41A53E4E9}" destId="{43FAEFDF-654D-4C44-AEEA-0033E492A3CC}" srcOrd="0" destOrd="0" presId="urn:microsoft.com/office/officeart/2005/8/layout/cycle2"/>
    <dgm:cxn modelId="{EB83FE3A-15A4-4E09-8AC2-84EAD8B01CB7}" type="presParOf" srcId="{A69947AE-C20B-40D5-8A15-154EFD44C589}" destId="{FF0FDD87-2AD7-45BA-94F5-43E06177689A}" srcOrd="2" destOrd="0" presId="urn:microsoft.com/office/officeart/2005/8/layout/cycle2"/>
    <dgm:cxn modelId="{CE613F90-FB7B-4838-8D62-906BD7B5B576}" type="presParOf" srcId="{A69947AE-C20B-40D5-8A15-154EFD44C589}" destId="{550ACDA2-77CF-483F-B5A7-FCB71DF33707}" srcOrd="3" destOrd="0" presId="urn:microsoft.com/office/officeart/2005/8/layout/cycle2"/>
    <dgm:cxn modelId="{65E74404-416E-435E-80A0-899A78175B5D}" type="presParOf" srcId="{550ACDA2-77CF-483F-B5A7-FCB71DF33707}" destId="{C0480027-74D5-4CCB-AE51-B4559FFD8D0A}" srcOrd="0" destOrd="0" presId="urn:microsoft.com/office/officeart/2005/8/layout/cycle2"/>
    <dgm:cxn modelId="{B69FCBA0-73CD-45C0-B4DC-BCDE3C62346D}" type="presParOf" srcId="{A69947AE-C20B-40D5-8A15-154EFD44C589}" destId="{88CC1F3A-B74B-41ED-9425-213BBFA2A8A3}" srcOrd="4" destOrd="0" presId="urn:microsoft.com/office/officeart/2005/8/layout/cycle2"/>
    <dgm:cxn modelId="{64F971E3-E519-43F8-8930-FA2FDC44A084}" type="presParOf" srcId="{A69947AE-C20B-40D5-8A15-154EFD44C589}" destId="{16BD7D30-A5A1-4178-A5D8-4822AE3687F1}" srcOrd="5" destOrd="0" presId="urn:microsoft.com/office/officeart/2005/8/layout/cycle2"/>
    <dgm:cxn modelId="{63A22FA8-F509-4D4F-AB3F-B24C2E29C283}" type="presParOf" srcId="{16BD7D30-A5A1-4178-A5D8-4822AE3687F1}" destId="{C53FD982-62C7-4370-B42F-A359CBDEBD30}" srcOrd="0" destOrd="0" presId="urn:microsoft.com/office/officeart/2005/8/layout/cycle2"/>
    <dgm:cxn modelId="{EA1404D3-A978-4E64-AE81-AE45D5B73841}" type="presParOf" srcId="{A69947AE-C20B-40D5-8A15-154EFD44C589}" destId="{6C0CEB65-3953-43FE-A24D-5E00A6758355}" srcOrd="6" destOrd="0" presId="urn:microsoft.com/office/officeart/2005/8/layout/cycle2"/>
    <dgm:cxn modelId="{A530558B-7F87-433E-85A7-3DDFA26844F7}" type="presParOf" srcId="{A69947AE-C20B-40D5-8A15-154EFD44C589}" destId="{0A2EEEA5-FCE7-4D7A-8BF9-DAA0CD320E91}" srcOrd="7" destOrd="0" presId="urn:microsoft.com/office/officeart/2005/8/layout/cycle2"/>
    <dgm:cxn modelId="{FD2A3114-B3A2-4131-A91F-990D4FC4E093}" type="presParOf" srcId="{0A2EEEA5-FCE7-4D7A-8BF9-DAA0CD320E91}" destId="{F59896E7-6233-43C5-A7B3-F9FD879C969B}"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542CF8-0B68-4E2D-AF92-BC4CF38EC2BA}" type="doc">
      <dgm:prSet loTypeId="urn:microsoft.com/office/officeart/2005/8/layout/venn1" loCatId="relationship" qsTypeId="urn:microsoft.com/office/officeart/2005/8/quickstyle/simple2" qsCatId="simple" csTypeId="urn:microsoft.com/office/officeart/2005/8/colors/colorful4" csCatId="colorful" phldr="1"/>
      <dgm:spPr/>
      <dgm:t>
        <a:bodyPr/>
        <a:lstStyle/>
        <a:p>
          <a:pPr rtl="1"/>
          <a:endParaRPr lang="ar-IQ"/>
        </a:p>
      </dgm:t>
    </dgm:pt>
    <dgm:pt modelId="{75044876-6389-4024-84C6-30705F2AF2AE}">
      <dgm:prSet/>
      <dgm:spPr/>
      <dgm:t>
        <a:bodyPr/>
        <a:lstStyle/>
        <a:p>
          <a:pPr rtl="1"/>
          <a:r>
            <a:rPr lang="ar-KW" b="1" dirty="0" smtClean="0"/>
            <a:t>1-</a:t>
          </a:r>
          <a:r>
            <a:rPr lang="ar-SA" b="1" dirty="0" smtClean="0"/>
            <a:t>الأمانة العلمية وتعني ضرورة الإشارة إلى المصادر التي تم الاقتباس منها.</a:t>
          </a:r>
          <a:endParaRPr lang="ar-IQ" dirty="0"/>
        </a:p>
      </dgm:t>
    </dgm:pt>
    <dgm:pt modelId="{1E65EDEA-011A-47A4-AFF6-46A72CECE2A9}" type="parTrans" cxnId="{90FC501F-7EA6-4514-8232-4F58982C92E2}">
      <dgm:prSet/>
      <dgm:spPr/>
      <dgm:t>
        <a:bodyPr/>
        <a:lstStyle/>
        <a:p>
          <a:pPr rtl="1"/>
          <a:endParaRPr lang="ar-IQ"/>
        </a:p>
      </dgm:t>
    </dgm:pt>
    <dgm:pt modelId="{08E02F9C-4B08-4F52-AD9F-0E6264DD2553}" type="sibTrans" cxnId="{90FC501F-7EA6-4514-8232-4F58982C92E2}">
      <dgm:prSet/>
      <dgm:spPr/>
      <dgm:t>
        <a:bodyPr/>
        <a:lstStyle/>
        <a:p>
          <a:pPr rtl="1"/>
          <a:endParaRPr lang="ar-IQ"/>
        </a:p>
      </dgm:t>
    </dgm:pt>
    <dgm:pt modelId="{1EE492BD-60F9-4AB9-88C1-5794A0BF0FDB}">
      <dgm:prSet/>
      <dgm:spPr/>
      <dgm:t>
        <a:bodyPr/>
        <a:lstStyle/>
        <a:p>
          <a:pPr rtl="1"/>
          <a:r>
            <a:rPr lang="ar-SA" b="1" smtClean="0"/>
            <a:t>2- الدقة وتعنى عدم تشويه المعني بالحذف أو الإضافة .</a:t>
          </a:r>
          <a:endParaRPr lang="ar-IQ"/>
        </a:p>
      </dgm:t>
    </dgm:pt>
    <dgm:pt modelId="{85222834-F0F4-4DDA-8E38-80C4259CDAEF}" type="parTrans" cxnId="{AC58A16B-57E6-4362-B570-84CA3550B64C}">
      <dgm:prSet/>
      <dgm:spPr/>
      <dgm:t>
        <a:bodyPr/>
        <a:lstStyle/>
        <a:p>
          <a:pPr rtl="1"/>
          <a:endParaRPr lang="ar-IQ"/>
        </a:p>
      </dgm:t>
    </dgm:pt>
    <dgm:pt modelId="{BBDFD763-A119-481F-980B-31D13256F343}" type="sibTrans" cxnId="{AC58A16B-57E6-4362-B570-84CA3550B64C}">
      <dgm:prSet/>
      <dgm:spPr/>
      <dgm:t>
        <a:bodyPr/>
        <a:lstStyle/>
        <a:p>
          <a:pPr rtl="1"/>
          <a:endParaRPr lang="ar-IQ"/>
        </a:p>
      </dgm:t>
    </dgm:pt>
    <dgm:pt modelId="{5D0E8BEA-BC18-4644-AD1D-0F15CC2E110C}">
      <dgm:prSet/>
      <dgm:spPr/>
      <dgm:t>
        <a:bodyPr/>
        <a:lstStyle/>
        <a:p>
          <a:pPr rtl="1"/>
          <a:r>
            <a:rPr lang="ar-SA" b="1" smtClean="0"/>
            <a:t>3-الموضوعية في الاقتباس وتعني عدم اقتصار الاقتباسات علي ما يؤيد رأي الباحث وإهمال المصادر التي تختلف مع وجهه نظر الباحث .</a:t>
          </a:r>
          <a:endParaRPr lang="ar-IQ"/>
        </a:p>
      </dgm:t>
    </dgm:pt>
    <dgm:pt modelId="{88820E63-02BB-41E4-BA88-9851DD360E29}" type="parTrans" cxnId="{4D3D37D1-A05A-46F7-98C6-89C054C67769}">
      <dgm:prSet/>
      <dgm:spPr/>
      <dgm:t>
        <a:bodyPr/>
        <a:lstStyle/>
        <a:p>
          <a:pPr rtl="1"/>
          <a:endParaRPr lang="ar-IQ"/>
        </a:p>
      </dgm:t>
    </dgm:pt>
    <dgm:pt modelId="{B225017A-986E-47DC-BEF6-F1BF46183F76}" type="sibTrans" cxnId="{4D3D37D1-A05A-46F7-98C6-89C054C67769}">
      <dgm:prSet/>
      <dgm:spPr/>
      <dgm:t>
        <a:bodyPr/>
        <a:lstStyle/>
        <a:p>
          <a:pPr rtl="1"/>
          <a:endParaRPr lang="ar-IQ"/>
        </a:p>
      </dgm:t>
    </dgm:pt>
    <dgm:pt modelId="{2491250D-CF8B-40D9-AFA4-0610141761FB}">
      <dgm:prSet/>
      <dgm:spPr/>
      <dgm:t>
        <a:bodyPr/>
        <a:lstStyle/>
        <a:p>
          <a:pPr rtl="1"/>
          <a:r>
            <a:rPr lang="ar-SA" b="1" smtClean="0"/>
            <a:t>4-الإعتدال في الاقتباس ويعني ألا يصبح البحث مجرد اقتباسات من الآخرين .</a:t>
          </a:r>
          <a:endParaRPr lang="ar-IQ"/>
        </a:p>
      </dgm:t>
    </dgm:pt>
    <dgm:pt modelId="{2A2039B0-EEE1-4578-B2C6-4B4384C614BA}" type="parTrans" cxnId="{5245D663-38BE-43C0-82C7-F145A276F129}">
      <dgm:prSet/>
      <dgm:spPr/>
      <dgm:t>
        <a:bodyPr/>
        <a:lstStyle/>
        <a:p>
          <a:pPr rtl="1"/>
          <a:endParaRPr lang="ar-IQ"/>
        </a:p>
      </dgm:t>
    </dgm:pt>
    <dgm:pt modelId="{0A513B59-E744-4AD2-A3EA-027A2FEA0C61}" type="sibTrans" cxnId="{5245D663-38BE-43C0-82C7-F145A276F129}">
      <dgm:prSet/>
      <dgm:spPr/>
      <dgm:t>
        <a:bodyPr/>
        <a:lstStyle/>
        <a:p>
          <a:pPr rtl="1"/>
          <a:endParaRPr lang="ar-IQ"/>
        </a:p>
      </dgm:t>
    </dgm:pt>
    <dgm:pt modelId="{9F6F4037-5F38-4A76-9E02-86217900AE44}">
      <dgm:prSet/>
      <dgm:spPr/>
      <dgm:t>
        <a:bodyPr/>
        <a:lstStyle/>
        <a:p>
          <a:pPr rtl="1"/>
          <a:r>
            <a:rPr lang="ar-SA" b="1" smtClean="0"/>
            <a:t>5- مراعاة القواعد الشكلية في الاقتباس والتوثيق.</a:t>
          </a:r>
          <a:endParaRPr lang="ar-IQ"/>
        </a:p>
      </dgm:t>
    </dgm:pt>
    <dgm:pt modelId="{1C0E2C8F-7E4F-4A0C-8376-AD5C9BE54CC4}" type="parTrans" cxnId="{3F78891F-7BDD-4F74-AD2C-2CE5F104C701}">
      <dgm:prSet/>
      <dgm:spPr/>
      <dgm:t>
        <a:bodyPr/>
        <a:lstStyle/>
        <a:p>
          <a:pPr rtl="1"/>
          <a:endParaRPr lang="ar-IQ"/>
        </a:p>
      </dgm:t>
    </dgm:pt>
    <dgm:pt modelId="{D7285773-A06A-440F-AD99-4790C183AE7C}" type="sibTrans" cxnId="{3F78891F-7BDD-4F74-AD2C-2CE5F104C701}">
      <dgm:prSet/>
      <dgm:spPr/>
      <dgm:t>
        <a:bodyPr/>
        <a:lstStyle/>
        <a:p>
          <a:pPr rtl="1"/>
          <a:endParaRPr lang="ar-IQ"/>
        </a:p>
      </dgm:t>
    </dgm:pt>
    <dgm:pt modelId="{F83D89E8-7878-4C16-9C98-FCCA16062B1A}">
      <dgm:prSet/>
      <dgm:spPr/>
      <dgm:t>
        <a:bodyPr/>
        <a:lstStyle/>
        <a:p>
          <a:pPr rtl="1"/>
          <a:r>
            <a:rPr lang="ar-SA" b="1" smtClean="0"/>
            <a:t>6- أن تكون الأفكار المقتبسة ذات صلة بالبحث وتجنب الحشو الزائد.</a:t>
          </a:r>
          <a:endParaRPr lang="ar-IQ"/>
        </a:p>
      </dgm:t>
    </dgm:pt>
    <dgm:pt modelId="{A956B38F-4A2D-4DFB-97CC-F8265B872B1D}" type="parTrans" cxnId="{0FEEE962-A326-4A36-8503-AC7CC42C5743}">
      <dgm:prSet/>
      <dgm:spPr/>
      <dgm:t>
        <a:bodyPr/>
        <a:lstStyle/>
        <a:p>
          <a:pPr rtl="1"/>
          <a:endParaRPr lang="ar-IQ"/>
        </a:p>
      </dgm:t>
    </dgm:pt>
    <dgm:pt modelId="{17EC6CE7-C929-4240-8A74-523C15524244}" type="sibTrans" cxnId="{0FEEE962-A326-4A36-8503-AC7CC42C5743}">
      <dgm:prSet/>
      <dgm:spPr/>
      <dgm:t>
        <a:bodyPr/>
        <a:lstStyle/>
        <a:p>
          <a:pPr rtl="1"/>
          <a:endParaRPr lang="ar-IQ"/>
        </a:p>
      </dgm:t>
    </dgm:pt>
    <dgm:pt modelId="{05D81E3D-A502-4E94-931D-96705A4B7F3E}">
      <dgm:prSet/>
      <dgm:spPr/>
      <dgm:t>
        <a:bodyPr/>
        <a:lstStyle/>
        <a:p>
          <a:pPr rtl="1"/>
          <a:r>
            <a:rPr lang="ar-SA" b="1" smtClean="0"/>
            <a:t>7-تجنب الإقتباس من مصادر غير موثقة علمياً. </a:t>
          </a:r>
          <a:endParaRPr lang="ar-IQ"/>
        </a:p>
      </dgm:t>
    </dgm:pt>
    <dgm:pt modelId="{0CE5F54E-3DD8-4A92-9DDE-52373C6E6542}" type="parTrans" cxnId="{BE58D6CD-2FD2-4FA2-AB82-FF7A67B96C1F}">
      <dgm:prSet/>
      <dgm:spPr/>
      <dgm:t>
        <a:bodyPr/>
        <a:lstStyle/>
        <a:p>
          <a:pPr rtl="1"/>
          <a:endParaRPr lang="ar-IQ"/>
        </a:p>
      </dgm:t>
    </dgm:pt>
    <dgm:pt modelId="{52711C82-0AF7-458D-B864-4AF6725C4B8D}" type="sibTrans" cxnId="{BE58D6CD-2FD2-4FA2-AB82-FF7A67B96C1F}">
      <dgm:prSet/>
      <dgm:spPr/>
      <dgm:t>
        <a:bodyPr/>
        <a:lstStyle/>
        <a:p>
          <a:pPr rtl="1"/>
          <a:endParaRPr lang="ar-IQ"/>
        </a:p>
      </dgm:t>
    </dgm:pt>
    <dgm:pt modelId="{FB908B99-BF6E-46F6-B44C-44E36913B99C}">
      <dgm:prSet/>
      <dgm:spPr/>
      <dgm:t>
        <a:bodyPr/>
        <a:lstStyle/>
        <a:p>
          <a:pPr rtl="1"/>
          <a:endParaRPr lang="ar-IQ"/>
        </a:p>
      </dgm:t>
    </dgm:pt>
    <dgm:pt modelId="{8A81C697-B171-4A5E-90D0-7F754382AB04}" type="parTrans" cxnId="{DADA366A-549D-4269-83A9-EDFCC9FD0A5D}">
      <dgm:prSet/>
      <dgm:spPr/>
      <dgm:t>
        <a:bodyPr/>
        <a:lstStyle/>
        <a:p>
          <a:pPr rtl="1"/>
          <a:endParaRPr lang="ar-IQ"/>
        </a:p>
      </dgm:t>
    </dgm:pt>
    <dgm:pt modelId="{32B64454-6102-4EEF-9C5D-26C3BF5EC38B}" type="sibTrans" cxnId="{DADA366A-549D-4269-83A9-EDFCC9FD0A5D}">
      <dgm:prSet/>
      <dgm:spPr/>
      <dgm:t>
        <a:bodyPr/>
        <a:lstStyle/>
        <a:p>
          <a:pPr rtl="1"/>
          <a:endParaRPr lang="ar-IQ"/>
        </a:p>
      </dgm:t>
    </dgm:pt>
    <dgm:pt modelId="{A8BEEB94-EDD9-4BEE-9260-EF2E8BC1FCF0}">
      <dgm:prSet/>
      <dgm:spPr/>
    </dgm:pt>
    <dgm:pt modelId="{C8796893-0D2B-4E5A-8216-A295AA50467C}" type="parTrans" cxnId="{3CF4D53C-7D21-4C2D-94CA-7675A0D0F86B}">
      <dgm:prSet/>
      <dgm:spPr/>
      <dgm:t>
        <a:bodyPr/>
        <a:lstStyle/>
        <a:p>
          <a:pPr rtl="1"/>
          <a:endParaRPr lang="ar-IQ"/>
        </a:p>
      </dgm:t>
    </dgm:pt>
    <dgm:pt modelId="{6BB8CE7C-8564-4AB5-B234-B2A9F43BB804}" type="sibTrans" cxnId="{3CF4D53C-7D21-4C2D-94CA-7675A0D0F86B}">
      <dgm:prSet/>
      <dgm:spPr/>
      <dgm:t>
        <a:bodyPr/>
        <a:lstStyle/>
        <a:p>
          <a:pPr rtl="1"/>
          <a:endParaRPr lang="ar-IQ"/>
        </a:p>
      </dgm:t>
    </dgm:pt>
    <dgm:pt modelId="{712BCF5A-E06B-4AF9-B0F6-F354E91439A9}" type="pres">
      <dgm:prSet presAssocID="{07542CF8-0B68-4E2D-AF92-BC4CF38EC2BA}" presName="compositeShape" presStyleCnt="0">
        <dgm:presLayoutVars>
          <dgm:chMax val="7"/>
          <dgm:dir/>
          <dgm:resizeHandles val="exact"/>
        </dgm:presLayoutVars>
      </dgm:prSet>
      <dgm:spPr/>
    </dgm:pt>
    <dgm:pt modelId="{892FE3AA-51F3-43E6-925F-5570D4AB9DDC}" type="pres">
      <dgm:prSet presAssocID="{75044876-6389-4024-84C6-30705F2AF2AE}" presName="circ1" presStyleLbl="vennNode1" presStyleIdx="0" presStyleCnt="7"/>
      <dgm:spPr/>
    </dgm:pt>
    <dgm:pt modelId="{30A9A35F-4597-4EB6-80D9-093C2D59F0D5}" type="pres">
      <dgm:prSet presAssocID="{75044876-6389-4024-84C6-30705F2AF2AE}" presName="circ1Tx" presStyleLbl="revTx" presStyleIdx="0" presStyleCnt="0">
        <dgm:presLayoutVars>
          <dgm:chMax val="0"/>
          <dgm:chPref val="0"/>
          <dgm:bulletEnabled val="1"/>
        </dgm:presLayoutVars>
      </dgm:prSet>
      <dgm:spPr/>
    </dgm:pt>
    <dgm:pt modelId="{EA6FFBBE-472D-48D8-960A-AAB1EFD5EBA1}" type="pres">
      <dgm:prSet presAssocID="{1EE492BD-60F9-4AB9-88C1-5794A0BF0FDB}" presName="circ2" presStyleLbl="vennNode1" presStyleIdx="1" presStyleCnt="7"/>
      <dgm:spPr/>
    </dgm:pt>
    <dgm:pt modelId="{953D0CA3-E1D6-4E06-A1F6-1B3D247A19E9}" type="pres">
      <dgm:prSet presAssocID="{1EE492BD-60F9-4AB9-88C1-5794A0BF0FDB}" presName="circ2Tx" presStyleLbl="revTx" presStyleIdx="0" presStyleCnt="0">
        <dgm:presLayoutVars>
          <dgm:chMax val="0"/>
          <dgm:chPref val="0"/>
          <dgm:bulletEnabled val="1"/>
        </dgm:presLayoutVars>
      </dgm:prSet>
      <dgm:spPr/>
    </dgm:pt>
    <dgm:pt modelId="{C011B518-F48A-4B8E-8CBC-B07AFB348383}" type="pres">
      <dgm:prSet presAssocID="{5D0E8BEA-BC18-4644-AD1D-0F15CC2E110C}" presName="circ3" presStyleLbl="vennNode1" presStyleIdx="2" presStyleCnt="7"/>
      <dgm:spPr/>
    </dgm:pt>
    <dgm:pt modelId="{0AFE6F72-59DD-4571-9ADC-AA6E27CEBF62}" type="pres">
      <dgm:prSet presAssocID="{5D0E8BEA-BC18-4644-AD1D-0F15CC2E110C}" presName="circ3Tx" presStyleLbl="revTx" presStyleIdx="0" presStyleCnt="0">
        <dgm:presLayoutVars>
          <dgm:chMax val="0"/>
          <dgm:chPref val="0"/>
          <dgm:bulletEnabled val="1"/>
        </dgm:presLayoutVars>
      </dgm:prSet>
      <dgm:spPr/>
    </dgm:pt>
    <dgm:pt modelId="{5FE2CF43-779F-4AA6-90EE-25E5871259D5}" type="pres">
      <dgm:prSet presAssocID="{2491250D-CF8B-40D9-AFA4-0610141761FB}" presName="circ4" presStyleLbl="vennNode1" presStyleIdx="3" presStyleCnt="7"/>
      <dgm:spPr/>
    </dgm:pt>
    <dgm:pt modelId="{899521BF-FC90-43F8-B83F-754DCB235D3D}" type="pres">
      <dgm:prSet presAssocID="{2491250D-CF8B-40D9-AFA4-0610141761FB}" presName="circ4Tx" presStyleLbl="revTx" presStyleIdx="0" presStyleCnt="0">
        <dgm:presLayoutVars>
          <dgm:chMax val="0"/>
          <dgm:chPref val="0"/>
          <dgm:bulletEnabled val="1"/>
        </dgm:presLayoutVars>
      </dgm:prSet>
      <dgm:spPr/>
    </dgm:pt>
    <dgm:pt modelId="{96034F39-81AF-4D3A-9E01-3A4751766248}" type="pres">
      <dgm:prSet presAssocID="{9F6F4037-5F38-4A76-9E02-86217900AE44}" presName="circ5" presStyleLbl="vennNode1" presStyleIdx="4" presStyleCnt="7"/>
      <dgm:spPr/>
    </dgm:pt>
    <dgm:pt modelId="{0B9A2B95-D930-449A-8138-04FCF57037C6}" type="pres">
      <dgm:prSet presAssocID="{9F6F4037-5F38-4A76-9E02-86217900AE44}" presName="circ5Tx" presStyleLbl="revTx" presStyleIdx="0" presStyleCnt="0">
        <dgm:presLayoutVars>
          <dgm:chMax val="0"/>
          <dgm:chPref val="0"/>
          <dgm:bulletEnabled val="1"/>
        </dgm:presLayoutVars>
      </dgm:prSet>
      <dgm:spPr/>
    </dgm:pt>
    <dgm:pt modelId="{EFD5690F-E896-4022-A9DD-5FF4F6D8593D}" type="pres">
      <dgm:prSet presAssocID="{F83D89E8-7878-4C16-9C98-FCCA16062B1A}" presName="circ6" presStyleLbl="vennNode1" presStyleIdx="5" presStyleCnt="7"/>
      <dgm:spPr/>
    </dgm:pt>
    <dgm:pt modelId="{4E07228C-A021-436E-B58E-1A0B833A3984}" type="pres">
      <dgm:prSet presAssocID="{F83D89E8-7878-4C16-9C98-FCCA16062B1A}" presName="circ6Tx" presStyleLbl="revTx" presStyleIdx="0" presStyleCnt="0">
        <dgm:presLayoutVars>
          <dgm:chMax val="0"/>
          <dgm:chPref val="0"/>
          <dgm:bulletEnabled val="1"/>
        </dgm:presLayoutVars>
      </dgm:prSet>
      <dgm:spPr/>
    </dgm:pt>
    <dgm:pt modelId="{73506A69-C33B-496A-84C5-5FD3D4156B9C}" type="pres">
      <dgm:prSet presAssocID="{05D81E3D-A502-4E94-931D-96705A4B7F3E}" presName="circ7" presStyleLbl="vennNode1" presStyleIdx="6" presStyleCnt="7"/>
      <dgm:spPr/>
    </dgm:pt>
    <dgm:pt modelId="{43609B38-E906-4323-B374-4ED611AA932C}" type="pres">
      <dgm:prSet presAssocID="{05D81E3D-A502-4E94-931D-96705A4B7F3E}" presName="circ7Tx" presStyleLbl="revTx" presStyleIdx="0" presStyleCnt="0">
        <dgm:presLayoutVars>
          <dgm:chMax val="0"/>
          <dgm:chPref val="0"/>
          <dgm:bulletEnabled val="1"/>
        </dgm:presLayoutVars>
      </dgm:prSet>
      <dgm:spPr/>
    </dgm:pt>
  </dgm:ptLst>
  <dgm:cxnLst>
    <dgm:cxn modelId="{3CF4D53C-7D21-4C2D-94CA-7675A0D0F86B}" srcId="{07542CF8-0B68-4E2D-AF92-BC4CF38EC2BA}" destId="{A8BEEB94-EDD9-4BEE-9260-EF2E8BC1FCF0}" srcOrd="8" destOrd="0" parTransId="{C8796893-0D2B-4E5A-8216-A295AA50467C}" sibTransId="{6BB8CE7C-8564-4AB5-B234-B2A9F43BB804}"/>
    <dgm:cxn modelId="{AC58A16B-57E6-4362-B570-84CA3550B64C}" srcId="{07542CF8-0B68-4E2D-AF92-BC4CF38EC2BA}" destId="{1EE492BD-60F9-4AB9-88C1-5794A0BF0FDB}" srcOrd="1" destOrd="0" parTransId="{85222834-F0F4-4DDA-8E38-80C4259CDAEF}" sibTransId="{BBDFD763-A119-481F-980B-31D13256F343}"/>
    <dgm:cxn modelId="{3C735F5A-D13B-4AE5-A9EC-92A1CA433642}" type="presOf" srcId="{F83D89E8-7878-4C16-9C98-FCCA16062B1A}" destId="{4E07228C-A021-436E-B58E-1A0B833A3984}" srcOrd="0" destOrd="0" presId="urn:microsoft.com/office/officeart/2005/8/layout/venn1"/>
    <dgm:cxn modelId="{0D83AB70-FA2D-4495-AE58-12E71707B92E}" type="presOf" srcId="{07542CF8-0B68-4E2D-AF92-BC4CF38EC2BA}" destId="{712BCF5A-E06B-4AF9-B0F6-F354E91439A9}" srcOrd="0" destOrd="0" presId="urn:microsoft.com/office/officeart/2005/8/layout/venn1"/>
    <dgm:cxn modelId="{5245D663-38BE-43C0-82C7-F145A276F129}" srcId="{07542CF8-0B68-4E2D-AF92-BC4CF38EC2BA}" destId="{2491250D-CF8B-40D9-AFA4-0610141761FB}" srcOrd="3" destOrd="0" parTransId="{2A2039B0-EEE1-4578-B2C6-4B4384C614BA}" sibTransId="{0A513B59-E744-4AD2-A3EA-027A2FEA0C61}"/>
    <dgm:cxn modelId="{6CD0A9B3-FDB5-41B9-BCA0-E07EFFF2A98C}" type="presOf" srcId="{5D0E8BEA-BC18-4644-AD1D-0F15CC2E110C}" destId="{0AFE6F72-59DD-4571-9ADC-AA6E27CEBF62}" srcOrd="0" destOrd="0" presId="urn:microsoft.com/office/officeart/2005/8/layout/venn1"/>
    <dgm:cxn modelId="{B8CCFEF4-FD39-4435-A774-25EDFC6B13FF}" type="presOf" srcId="{05D81E3D-A502-4E94-931D-96705A4B7F3E}" destId="{43609B38-E906-4323-B374-4ED611AA932C}" srcOrd="0" destOrd="0" presId="urn:microsoft.com/office/officeart/2005/8/layout/venn1"/>
    <dgm:cxn modelId="{BE58D6CD-2FD2-4FA2-AB82-FF7A67B96C1F}" srcId="{07542CF8-0B68-4E2D-AF92-BC4CF38EC2BA}" destId="{05D81E3D-A502-4E94-931D-96705A4B7F3E}" srcOrd="6" destOrd="0" parTransId="{0CE5F54E-3DD8-4A92-9DDE-52373C6E6542}" sibTransId="{52711C82-0AF7-458D-B864-4AF6725C4B8D}"/>
    <dgm:cxn modelId="{90FC501F-7EA6-4514-8232-4F58982C92E2}" srcId="{07542CF8-0B68-4E2D-AF92-BC4CF38EC2BA}" destId="{75044876-6389-4024-84C6-30705F2AF2AE}" srcOrd="0" destOrd="0" parTransId="{1E65EDEA-011A-47A4-AFF6-46A72CECE2A9}" sibTransId="{08E02F9C-4B08-4F52-AD9F-0E6264DD2553}"/>
    <dgm:cxn modelId="{4D3D37D1-A05A-46F7-98C6-89C054C67769}" srcId="{07542CF8-0B68-4E2D-AF92-BC4CF38EC2BA}" destId="{5D0E8BEA-BC18-4644-AD1D-0F15CC2E110C}" srcOrd="2" destOrd="0" parTransId="{88820E63-02BB-41E4-BA88-9851DD360E29}" sibTransId="{B225017A-986E-47DC-BEF6-F1BF46183F76}"/>
    <dgm:cxn modelId="{DADA366A-549D-4269-83A9-EDFCC9FD0A5D}" srcId="{07542CF8-0B68-4E2D-AF92-BC4CF38EC2BA}" destId="{FB908B99-BF6E-46F6-B44C-44E36913B99C}" srcOrd="7" destOrd="0" parTransId="{8A81C697-B171-4A5E-90D0-7F754382AB04}" sibTransId="{32B64454-6102-4EEF-9C5D-26C3BF5EC38B}"/>
    <dgm:cxn modelId="{F68066E4-DED6-4904-9F4B-2C59372108F2}" type="presOf" srcId="{9F6F4037-5F38-4A76-9E02-86217900AE44}" destId="{0B9A2B95-D930-449A-8138-04FCF57037C6}" srcOrd="0" destOrd="0" presId="urn:microsoft.com/office/officeart/2005/8/layout/venn1"/>
    <dgm:cxn modelId="{3F78891F-7BDD-4F74-AD2C-2CE5F104C701}" srcId="{07542CF8-0B68-4E2D-AF92-BC4CF38EC2BA}" destId="{9F6F4037-5F38-4A76-9E02-86217900AE44}" srcOrd="4" destOrd="0" parTransId="{1C0E2C8F-7E4F-4A0C-8376-AD5C9BE54CC4}" sibTransId="{D7285773-A06A-440F-AD99-4790C183AE7C}"/>
    <dgm:cxn modelId="{0FEEE962-A326-4A36-8503-AC7CC42C5743}" srcId="{07542CF8-0B68-4E2D-AF92-BC4CF38EC2BA}" destId="{F83D89E8-7878-4C16-9C98-FCCA16062B1A}" srcOrd="5" destOrd="0" parTransId="{A956B38F-4A2D-4DFB-97CC-F8265B872B1D}" sibTransId="{17EC6CE7-C929-4240-8A74-523C15524244}"/>
    <dgm:cxn modelId="{99EBCB50-497C-43CF-8361-BCDDEA1DD948}" type="presOf" srcId="{75044876-6389-4024-84C6-30705F2AF2AE}" destId="{30A9A35F-4597-4EB6-80D9-093C2D59F0D5}" srcOrd="0" destOrd="0" presId="urn:microsoft.com/office/officeart/2005/8/layout/venn1"/>
    <dgm:cxn modelId="{D0223DE0-A12C-4989-8BE6-23CE8997B861}" type="presOf" srcId="{1EE492BD-60F9-4AB9-88C1-5794A0BF0FDB}" destId="{953D0CA3-E1D6-4E06-A1F6-1B3D247A19E9}" srcOrd="0" destOrd="0" presId="urn:microsoft.com/office/officeart/2005/8/layout/venn1"/>
    <dgm:cxn modelId="{6B0B0987-F707-467B-BF38-0C083E2BE80D}" type="presOf" srcId="{2491250D-CF8B-40D9-AFA4-0610141761FB}" destId="{899521BF-FC90-43F8-B83F-754DCB235D3D}" srcOrd="0" destOrd="0" presId="urn:microsoft.com/office/officeart/2005/8/layout/venn1"/>
    <dgm:cxn modelId="{2871EAD8-61E7-4B94-980A-50BFF7FFC8AC}" type="presParOf" srcId="{712BCF5A-E06B-4AF9-B0F6-F354E91439A9}" destId="{892FE3AA-51F3-43E6-925F-5570D4AB9DDC}" srcOrd="0" destOrd="0" presId="urn:microsoft.com/office/officeart/2005/8/layout/venn1"/>
    <dgm:cxn modelId="{8043A6AF-FDAC-4989-9400-C0E585E9DBA1}" type="presParOf" srcId="{712BCF5A-E06B-4AF9-B0F6-F354E91439A9}" destId="{30A9A35F-4597-4EB6-80D9-093C2D59F0D5}" srcOrd="1" destOrd="0" presId="urn:microsoft.com/office/officeart/2005/8/layout/venn1"/>
    <dgm:cxn modelId="{4D4F5D22-956D-4BBE-AFF6-4F893269B15D}" type="presParOf" srcId="{712BCF5A-E06B-4AF9-B0F6-F354E91439A9}" destId="{EA6FFBBE-472D-48D8-960A-AAB1EFD5EBA1}" srcOrd="2" destOrd="0" presId="urn:microsoft.com/office/officeart/2005/8/layout/venn1"/>
    <dgm:cxn modelId="{922FAF53-D6C4-44C0-B190-17725392C9B1}" type="presParOf" srcId="{712BCF5A-E06B-4AF9-B0F6-F354E91439A9}" destId="{953D0CA3-E1D6-4E06-A1F6-1B3D247A19E9}" srcOrd="3" destOrd="0" presId="urn:microsoft.com/office/officeart/2005/8/layout/venn1"/>
    <dgm:cxn modelId="{5EEAFB0A-DAA8-4355-839A-1114240C8EAE}" type="presParOf" srcId="{712BCF5A-E06B-4AF9-B0F6-F354E91439A9}" destId="{C011B518-F48A-4B8E-8CBC-B07AFB348383}" srcOrd="4" destOrd="0" presId="urn:microsoft.com/office/officeart/2005/8/layout/venn1"/>
    <dgm:cxn modelId="{4F947F85-57C7-438C-B427-926C96FA149F}" type="presParOf" srcId="{712BCF5A-E06B-4AF9-B0F6-F354E91439A9}" destId="{0AFE6F72-59DD-4571-9ADC-AA6E27CEBF62}" srcOrd="5" destOrd="0" presId="urn:microsoft.com/office/officeart/2005/8/layout/venn1"/>
    <dgm:cxn modelId="{CDD8AAB9-6F07-4EB0-A0A5-D3693E584AB3}" type="presParOf" srcId="{712BCF5A-E06B-4AF9-B0F6-F354E91439A9}" destId="{5FE2CF43-779F-4AA6-90EE-25E5871259D5}" srcOrd="6" destOrd="0" presId="urn:microsoft.com/office/officeart/2005/8/layout/venn1"/>
    <dgm:cxn modelId="{E15F3EA0-7C35-4A38-BD21-C8FE37DF2BCF}" type="presParOf" srcId="{712BCF5A-E06B-4AF9-B0F6-F354E91439A9}" destId="{899521BF-FC90-43F8-B83F-754DCB235D3D}" srcOrd="7" destOrd="0" presId="urn:microsoft.com/office/officeart/2005/8/layout/venn1"/>
    <dgm:cxn modelId="{028201DC-BE47-49A2-9B7A-D9366DBF4213}" type="presParOf" srcId="{712BCF5A-E06B-4AF9-B0F6-F354E91439A9}" destId="{96034F39-81AF-4D3A-9E01-3A4751766248}" srcOrd="8" destOrd="0" presId="urn:microsoft.com/office/officeart/2005/8/layout/venn1"/>
    <dgm:cxn modelId="{F948C913-8A3D-402F-9917-B7ABA5AE9BBA}" type="presParOf" srcId="{712BCF5A-E06B-4AF9-B0F6-F354E91439A9}" destId="{0B9A2B95-D930-449A-8138-04FCF57037C6}" srcOrd="9" destOrd="0" presId="urn:microsoft.com/office/officeart/2005/8/layout/venn1"/>
    <dgm:cxn modelId="{9A8F077D-9BA8-4B6C-9272-2227E981DAE6}" type="presParOf" srcId="{712BCF5A-E06B-4AF9-B0F6-F354E91439A9}" destId="{EFD5690F-E896-4022-A9DD-5FF4F6D8593D}" srcOrd="10" destOrd="0" presId="urn:microsoft.com/office/officeart/2005/8/layout/venn1"/>
    <dgm:cxn modelId="{4F8C19BE-4475-47FB-B340-F140392E7CB6}" type="presParOf" srcId="{712BCF5A-E06B-4AF9-B0F6-F354E91439A9}" destId="{4E07228C-A021-436E-B58E-1A0B833A3984}" srcOrd="11" destOrd="0" presId="urn:microsoft.com/office/officeart/2005/8/layout/venn1"/>
    <dgm:cxn modelId="{713746FA-CF40-4BA3-BF13-A1A9A9574457}" type="presParOf" srcId="{712BCF5A-E06B-4AF9-B0F6-F354E91439A9}" destId="{73506A69-C33B-496A-84C5-5FD3D4156B9C}" srcOrd="12" destOrd="0" presId="urn:microsoft.com/office/officeart/2005/8/layout/venn1"/>
    <dgm:cxn modelId="{67E588FC-E869-4EBD-85A2-6D7C9C2EDB11}" type="presParOf" srcId="{712BCF5A-E06B-4AF9-B0F6-F354E91439A9}" destId="{43609B38-E906-4323-B374-4ED611AA932C}"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E2C6B7-651B-4740-A380-0870F1601FD3}" type="doc">
      <dgm:prSet loTypeId="urn:microsoft.com/office/officeart/2005/8/layout/hierarchy4" loCatId="relationship" qsTypeId="urn:microsoft.com/office/officeart/2005/8/quickstyle/simple3" qsCatId="simple" csTypeId="urn:microsoft.com/office/officeart/2005/8/colors/accent1_2" csCatId="accent1"/>
      <dgm:spPr/>
      <dgm:t>
        <a:bodyPr/>
        <a:lstStyle/>
        <a:p>
          <a:pPr rtl="1"/>
          <a:endParaRPr lang="ar-IQ"/>
        </a:p>
      </dgm:t>
    </dgm:pt>
    <dgm:pt modelId="{407DA2DD-1F4E-48AD-ADC7-2F3DA399B181}">
      <dgm:prSet custT="1"/>
      <dgm:spPr/>
      <dgm:t>
        <a:bodyPr/>
        <a:lstStyle/>
        <a:p>
          <a:pPr rtl="1"/>
          <a:r>
            <a:rPr lang="ar-SA" sz="1800" b="1" dirty="0" smtClean="0">
              <a:latin typeface="Arial" panose="020B0604020202020204" pitchFamily="34" charset="0"/>
              <a:cs typeface="Arial" panose="020B0604020202020204" pitchFamily="34" charset="0"/>
            </a:rPr>
            <a:t>إحدى هذه الأدوات هي</a:t>
          </a:r>
          <a:r>
            <a:rPr lang="en-US" sz="1800" b="1" dirty="0" smtClean="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Turnitin</a:t>
          </a:r>
          <a:r>
            <a:rPr lang="ar-SA" sz="1800" b="1" dirty="0" smtClean="0">
              <a:latin typeface="Arial" panose="020B0604020202020204" pitchFamily="34" charset="0"/>
              <a:cs typeface="Arial" panose="020B0604020202020204" pitchFamily="34" charset="0"/>
            </a:rPr>
            <a:t>، وهي واحدة من أكثر أدوات التحقق من الانتحال شيوعًا التي تستخدمها الجامعات والمجلات. يتيح للمستخدمين إما نسخ النص ولصقه في حقل ثم التحقق منه بحثًا عن الانتحال، أو تحميل ملف</a:t>
          </a:r>
          <a:r>
            <a:rPr lang="en-US" sz="1800" b="1" dirty="0" smtClean="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Docx</a:t>
          </a:r>
          <a:r>
            <a:rPr lang="en-US" sz="1800" b="1" dirty="0" smtClean="0">
              <a:latin typeface="Arial" panose="020B0604020202020204" pitchFamily="34" charset="0"/>
              <a:cs typeface="Arial" panose="020B0604020202020204" pitchFamily="34" charset="0"/>
            </a:rPr>
            <a:t> </a:t>
          </a:r>
          <a:r>
            <a:rPr lang="ar-SA" sz="1800" b="1" dirty="0" smtClean="0">
              <a:latin typeface="Arial" panose="020B0604020202020204" pitchFamily="34" charset="0"/>
              <a:cs typeface="Arial" panose="020B0604020202020204" pitchFamily="34" charset="0"/>
            </a:rPr>
            <a:t>أو نص من أجهزة الكمبيوتر الخاصة بهم</a:t>
          </a:r>
          <a:r>
            <a:rPr lang="en-US" sz="1800" b="1" dirty="0" smtClean="0">
              <a:latin typeface="Arial" panose="020B0604020202020204" pitchFamily="34" charset="0"/>
              <a:cs typeface="Arial" panose="020B0604020202020204" pitchFamily="34" charset="0"/>
            </a:rPr>
            <a:t>.</a:t>
          </a:r>
          <a:endParaRPr lang="ar-IQ" sz="1800" b="1" dirty="0">
            <a:latin typeface="Arial" panose="020B0604020202020204" pitchFamily="34" charset="0"/>
            <a:cs typeface="Arial" panose="020B0604020202020204" pitchFamily="34" charset="0"/>
          </a:endParaRPr>
        </a:p>
      </dgm:t>
    </dgm:pt>
    <dgm:pt modelId="{0B9EDF34-8659-4F37-803F-E1E0F704FDE2}" type="parTrans" cxnId="{5AB61BB4-9832-4441-AD10-8A546FF4EA75}">
      <dgm:prSet/>
      <dgm:spPr/>
      <dgm:t>
        <a:bodyPr/>
        <a:lstStyle/>
        <a:p>
          <a:pPr rtl="1"/>
          <a:endParaRPr lang="ar-IQ"/>
        </a:p>
      </dgm:t>
    </dgm:pt>
    <dgm:pt modelId="{336C4901-1582-4EA7-9980-875ECFE4CEA0}" type="sibTrans" cxnId="{5AB61BB4-9832-4441-AD10-8A546FF4EA75}">
      <dgm:prSet/>
      <dgm:spPr/>
      <dgm:t>
        <a:bodyPr/>
        <a:lstStyle/>
        <a:p>
          <a:pPr rtl="1"/>
          <a:endParaRPr lang="ar-IQ"/>
        </a:p>
      </dgm:t>
    </dgm:pt>
    <dgm:pt modelId="{EF74166A-0644-4AB1-A8DD-581D8258EC30}">
      <dgm:prSet custT="1"/>
      <dgm:spPr/>
      <dgm:t>
        <a:bodyPr/>
        <a:lstStyle/>
        <a:p>
          <a:pPr rtl="1"/>
          <a:r>
            <a:rPr lang="ar-SA" sz="1800" b="1" dirty="0" smtClean="0">
              <a:latin typeface="Arial" panose="020B0604020202020204" pitchFamily="34" charset="0"/>
              <a:cs typeface="Arial" panose="020B0604020202020204" pitchFamily="34" charset="0"/>
            </a:rPr>
            <a:t>أداة أخرى مفيدة هي</a:t>
          </a:r>
          <a:r>
            <a:rPr lang="en-US" sz="1800" b="1" dirty="0" smtClean="0">
              <a:latin typeface="Arial" panose="020B0604020202020204" pitchFamily="34" charset="0"/>
              <a:cs typeface="Arial" panose="020B0604020202020204" pitchFamily="34" charset="0"/>
            </a:rPr>
            <a:t> </a:t>
          </a:r>
          <a:r>
            <a:rPr lang="en-US" sz="1800" b="1" dirty="0" err="1" smtClean="0">
              <a:latin typeface="Arial" panose="020B0604020202020204" pitchFamily="34" charset="0"/>
              <a:cs typeface="Arial" panose="020B0604020202020204" pitchFamily="34" charset="0"/>
            </a:rPr>
            <a:t>Duplichecker’s</a:t>
          </a:r>
          <a:r>
            <a:rPr lang="en-US" sz="1800" b="1" dirty="0" smtClean="0">
              <a:latin typeface="Arial" panose="020B0604020202020204" pitchFamily="34" charset="0"/>
              <a:cs typeface="Arial" panose="020B0604020202020204" pitchFamily="34" charset="0"/>
            </a:rPr>
            <a:t> Plagiarism Checker. </a:t>
          </a:r>
          <a:r>
            <a:rPr lang="ar-SA" sz="1800" b="1" dirty="0" smtClean="0">
              <a:latin typeface="Arial" panose="020B0604020202020204" pitchFamily="34" charset="0"/>
              <a:cs typeface="Arial" panose="020B0604020202020204" pitchFamily="34" charset="0"/>
            </a:rPr>
            <a:t>تكتشف أداة التحقق من الانتحال المجانية والدقيقة عبر الإنترنت آثارًا طفيفة للسرقة الأدبية من خلال مقارنة النص بأكثر من ثمانية مليارات صفحة ويب</a:t>
          </a:r>
          <a:r>
            <a:rPr lang="en-US" sz="1800" b="1" dirty="0" smtClean="0">
              <a:latin typeface="Arial" panose="020B0604020202020204" pitchFamily="34" charset="0"/>
              <a:cs typeface="Arial" panose="020B0604020202020204" pitchFamily="34" charset="0"/>
            </a:rPr>
            <a:t>.</a:t>
          </a:r>
          <a:endParaRPr lang="ar-IQ" sz="1800" b="1" dirty="0">
            <a:latin typeface="Arial" panose="020B0604020202020204" pitchFamily="34" charset="0"/>
            <a:cs typeface="Arial" panose="020B0604020202020204" pitchFamily="34" charset="0"/>
          </a:endParaRPr>
        </a:p>
      </dgm:t>
    </dgm:pt>
    <dgm:pt modelId="{75AE75F7-A9E0-4111-ACEE-B9240390D041}" type="parTrans" cxnId="{7EFA87E4-2B35-4CC0-9183-203FE1F606A7}">
      <dgm:prSet/>
      <dgm:spPr/>
      <dgm:t>
        <a:bodyPr/>
        <a:lstStyle/>
        <a:p>
          <a:pPr rtl="1"/>
          <a:endParaRPr lang="ar-IQ"/>
        </a:p>
      </dgm:t>
    </dgm:pt>
    <dgm:pt modelId="{2BB7A250-3613-43AA-9662-4F7C5A2FE7B4}" type="sibTrans" cxnId="{7EFA87E4-2B35-4CC0-9183-203FE1F606A7}">
      <dgm:prSet/>
      <dgm:spPr/>
      <dgm:t>
        <a:bodyPr/>
        <a:lstStyle/>
        <a:p>
          <a:pPr rtl="1"/>
          <a:endParaRPr lang="ar-IQ"/>
        </a:p>
      </dgm:t>
    </dgm:pt>
    <dgm:pt modelId="{162FF19A-C95F-4CC9-93A8-EF2713811FEF}">
      <dgm:prSet custT="1"/>
      <dgm:spPr/>
      <dgm:t>
        <a:bodyPr/>
        <a:lstStyle/>
        <a:p>
          <a:pPr rtl="1"/>
          <a:r>
            <a:rPr lang="ar-SA" sz="1800" b="1" dirty="0" smtClean="0">
              <a:latin typeface="Arial" panose="020B0604020202020204" pitchFamily="34" charset="0"/>
              <a:cs typeface="Arial" panose="020B0604020202020204" pitchFamily="34" charset="0"/>
            </a:rPr>
            <a:t>بالإضافة إلى ذلك، يعد مدقق الانتحال، طريقة سهلة عبر الإنترنت للتحقق من الانتحال قبل أن يصبح مشكلة، وهو مثالي للتعليم والأعمال. </a:t>
          </a:r>
          <a:endParaRPr lang="ar-IQ" sz="1800" b="1" dirty="0">
            <a:latin typeface="Arial" panose="020B0604020202020204" pitchFamily="34" charset="0"/>
            <a:cs typeface="Arial" panose="020B0604020202020204" pitchFamily="34" charset="0"/>
          </a:endParaRPr>
        </a:p>
      </dgm:t>
    </dgm:pt>
    <dgm:pt modelId="{78ED7E04-72EA-44F0-B556-6B9B83DE0269}" type="parTrans" cxnId="{5747562B-574C-4DE1-A4B2-7BEEB50F11FE}">
      <dgm:prSet/>
      <dgm:spPr/>
      <dgm:t>
        <a:bodyPr/>
        <a:lstStyle/>
        <a:p>
          <a:pPr rtl="1"/>
          <a:endParaRPr lang="ar-IQ"/>
        </a:p>
      </dgm:t>
    </dgm:pt>
    <dgm:pt modelId="{9995EAF8-9B40-4A9F-8F48-FDB3B25B7FAB}" type="sibTrans" cxnId="{5747562B-574C-4DE1-A4B2-7BEEB50F11FE}">
      <dgm:prSet/>
      <dgm:spPr/>
      <dgm:t>
        <a:bodyPr/>
        <a:lstStyle/>
        <a:p>
          <a:pPr rtl="1"/>
          <a:endParaRPr lang="ar-IQ"/>
        </a:p>
      </dgm:t>
    </dgm:pt>
    <dgm:pt modelId="{36F893A3-C3E2-4125-9CBB-BED586AF5969}">
      <dgm:prSet custT="1"/>
      <dgm:spPr/>
      <dgm:t>
        <a:bodyPr/>
        <a:lstStyle/>
        <a:p>
          <a:pPr rtl="1"/>
          <a:r>
            <a:rPr lang="ar-SA" sz="1800" b="1" dirty="0" smtClean="0">
              <a:latin typeface="Arial" panose="020B0604020202020204" pitchFamily="34" charset="0"/>
              <a:cs typeface="Arial" panose="020B0604020202020204" pitchFamily="34" charset="0"/>
            </a:rPr>
            <a:t>يعد</a:t>
          </a:r>
          <a:r>
            <a:rPr lang="en-US" sz="1800" b="1" dirty="0" smtClean="0">
              <a:latin typeface="Arial" panose="020B0604020202020204" pitchFamily="34" charset="0"/>
              <a:cs typeface="Arial" panose="020B0604020202020204" pitchFamily="34" charset="0"/>
            </a:rPr>
            <a:t> Detector Plagiarism </a:t>
          </a:r>
          <a:r>
            <a:rPr lang="ar-SA" sz="1800" b="1" dirty="0" smtClean="0">
              <a:latin typeface="Arial" panose="020B0604020202020204" pitchFamily="34" charset="0"/>
              <a:cs typeface="Arial" panose="020B0604020202020204" pitchFamily="34" charset="0"/>
            </a:rPr>
            <a:t>برنامجًا آخر يقارن النص المسروق بمجموعة واسعة من المستندات لاكتشاف الانتحال</a:t>
          </a:r>
          <a:r>
            <a:rPr lang="en-US" sz="1800" b="1" dirty="0" smtClean="0">
              <a:latin typeface="Arial" panose="020B0604020202020204" pitchFamily="34" charset="0"/>
              <a:cs typeface="Arial" panose="020B0604020202020204" pitchFamily="34" charset="0"/>
            </a:rPr>
            <a:t>.</a:t>
          </a:r>
          <a:endParaRPr lang="ar-IQ" sz="1800" b="1" dirty="0">
            <a:latin typeface="Arial" panose="020B0604020202020204" pitchFamily="34" charset="0"/>
            <a:cs typeface="Arial" panose="020B0604020202020204" pitchFamily="34" charset="0"/>
          </a:endParaRPr>
        </a:p>
      </dgm:t>
    </dgm:pt>
    <dgm:pt modelId="{DB1F746B-0285-4759-A021-99BB0DAD478D}" type="parTrans" cxnId="{D72127B7-6A8E-4CA0-A0BA-6EF6167E65F1}">
      <dgm:prSet/>
      <dgm:spPr/>
      <dgm:t>
        <a:bodyPr/>
        <a:lstStyle/>
        <a:p>
          <a:pPr rtl="1"/>
          <a:endParaRPr lang="ar-IQ"/>
        </a:p>
      </dgm:t>
    </dgm:pt>
    <dgm:pt modelId="{9A0D7F1B-2881-4CCB-8C80-3BD7469AEB1F}" type="sibTrans" cxnId="{D72127B7-6A8E-4CA0-A0BA-6EF6167E65F1}">
      <dgm:prSet/>
      <dgm:spPr/>
      <dgm:t>
        <a:bodyPr/>
        <a:lstStyle/>
        <a:p>
          <a:pPr rtl="1"/>
          <a:endParaRPr lang="ar-IQ"/>
        </a:p>
      </dgm:t>
    </dgm:pt>
    <dgm:pt modelId="{9C091368-437B-4607-A92C-661B13A2C063}">
      <dgm:prSet custT="1"/>
      <dgm:spPr/>
      <dgm:t>
        <a:bodyPr/>
        <a:lstStyle/>
        <a:p>
          <a:pPr rtl="1"/>
          <a:r>
            <a:rPr lang="ar-SA" sz="1800" b="1" dirty="0" smtClean="0">
              <a:latin typeface="Arial" panose="020B0604020202020204" pitchFamily="34" charset="0"/>
              <a:cs typeface="Arial" panose="020B0604020202020204" pitchFamily="34" charset="0"/>
            </a:rPr>
            <a:t>أخيرًا، يعد</a:t>
          </a:r>
          <a:r>
            <a:rPr lang="en-US" sz="1800" b="1" dirty="0" smtClean="0">
              <a:latin typeface="Arial" panose="020B0604020202020204" pitchFamily="34" charset="0"/>
              <a:cs typeface="Arial" panose="020B0604020202020204" pitchFamily="34" charset="0"/>
            </a:rPr>
            <a:t> Plagiarism Detector </a:t>
          </a:r>
          <a:r>
            <a:rPr lang="ar-SA" sz="1800" b="1" dirty="0" smtClean="0">
              <a:latin typeface="Arial" panose="020B0604020202020204" pitchFamily="34" charset="0"/>
              <a:cs typeface="Arial" panose="020B0604020202020204" pitchFamily="34" charset="0"/>
            </a:rPr>
            <a:t>برنامجًا مجانيًا وذكيًا ومدقق للمقالات يمكن استخدامه من قبل الطلاب أو المحترفين على حد سواء</a:t>
          </a:r>
          <a:r>
            <a:rPr lang="en-US" sz="1800" b="1" dirty="0" smtClean="0">
              <a:latin typeface="Arial" panose="020B0604020202020204" pitchFamily="34" charset="0"/>
              <a:cs typeface="Arial" panose="020B0604020202020204" pitchFamily="34" charset="0"/>
            </a:rPr>
            <a:t>.</a:t>
          </a:r>
          <a:endParaRPr lang="ar-IQ" sz="1800" b="1" dirty="0">
            <a:latin typeface="Arial" panose="020B0604020202020204" pitchFamily="34" charset="0"/>
            <a:cs typeface="Arial" panose="020B0604020202020204" pitchFamily="34" charset="0"/>
          </a:endParaRPr>
        </a:p>
      </dgm:t>
    </dgm:pt>
    <dgm:pt modelId="{E725C342-560E-4064-86E2-8DC8B3C577D7}" type="parTrans" cxnId="{585E11A3-8CE5-4464-BFF4-657CA8EAD7F5}">
      <dgm:prSet/>
      <dgm:spPr/>
      <dgm:t>
        <a:bodyPr/>
        <a:lstStyle/>
        <a:p>
          <a:pPr rtl="1"/>
          <a:endParaRPr lang="ar-IQ"/>
        </a:p>
      </dgm:t>
    </dgm:pt>
    <dgm:pt modelId="{D2659EAD-4E8A-481E-99A6-3A86DFA8B190}" type="sibTrans" cxnId="{585E11A3-8CE5-4464-BFF4-657CA8EAD7F5}">
      <dgm:prSet/>
      <dgm:spPr/>
      <dgm:t>
        <a:bodyPr/>
        <a:lstStyle/>
        <a:p>
          <a:pPr rtl="1"/>
          <a:endParaRPr lang="ar-IQ"/>
        </a:p>
      </dgm:t>
    </dgm:pt>
    <dgm:pt modelId="{15CB8599-8F27-4C78-9912-D1941B055FB7}" type="pres">
      <dgm:prSet presAssocID="{4DE2C6B7-651B-4740-A380-0870F1601FD3}" presName="Name0" presStyleCnt="0">
        <dgm:presLayoutVars>
          <dgm:chPref val="1"/>
          <dgm:dir/>
          <dgm:animOne val="branch"/>
          <dgm:animLvl val="lvl"/>
          <dgm:resizeHandles/>
        </dgm:presLayoutVars>
      </dgm:prSet>
      <dgm:spPr/>
    </dgm:pt>
    <dgm:pt modelId="{F48BDF69-EAC1-4BEA-A8D4-1F80FD847AD6}" type="pres">
      <dgm:prSet presAssocID="{407DA2DD-1F4E-48AD-ADC7-2F3DA399B181}" presName="vertOne" presStyleCnt="0"/>
      <dgm:spPr/>
    </dgm:pt>
    <dgm:pt modelId="{6D9BCE0E-2AF4-490E-A350-4FF2D99E8ED8}" type="pres">
      <dgm:prSet presAssocID="{407DA2DD-1F4E-48AD-ADC7-2F3DA399B181}" presName="txOne" presStyleLbl="node0" presStyleIdx="0" presStyleCnt="5">
        <dgm:presLayoutVars>
          <dgm:chPref val="3"/>
        </dgm:presLayoutVars>
      </dgm:prSet>
      <dgm:spPr/>
    </dgm:pt>
    <dgm:pt modelId="{5DA1845D-0A7F-45B6-A945-D9ED110E389B}" type="pres">
      <dgm:prSet presAssocID="{407DA2DD-1F4E-48AD-ADC7-2F3DA399B181}" presName="horzOne" presStyleCnt="0"/>
      <dgm:spPr/>
    </dgm:pt>
    <dgm:pt modelId="{E740B3EC-9B6A-4D66-AC03-41F6055F4168}" type="pres">
      <dgm:prSet presAssocID="{336C4901-1582-4EA7-9980-875ECFE4CEA0}" presName="sibSpaceOne" presStyleCnt="0"/>
      <dgm:spPr/>
    </dgm:pt>
    <dgm:pt modelId="{1725E350-7CD7-4DBA-9625-C00315784BF6}" type="pres">
      <dgm:prSet presAssocID="{EF74166A-0644-4AB1-A8DD-581D8258EC30}" presName="vertOne" presStyleCnt="0"/>
      <dgm:spPr/>
    </dgm:pt>
    <dgm:pt modelId="{2E0C22A6-1254-426E-B060-D923A0E026CD}" type="pres">
      <dgm:prSet presAssocID="{EF74166A-0644-4AB1-A8DD-581D8258EC30}" presName="txOne" presStyleLbl="node0" presStyleIdx="1" presStyleCnt="5">
        <dgm:presLayoutVars>
          <dgm:chPref val="3"/>
        </dgm:presLayoutVars>
      </dgm:prSet>
      <dgm:spPr/>
    </dgm:pt>
    <dgm:pt modelId="{205C2C8F-851A-41F9-B55F-0C29F9A3CE2A}" type="pres">
      <dgm:prSet presAssocID="{EF74166A-0644-4AB1-A8DD-581D8258EC30}" presName="horzOne" presStyleCnt="0"/>
      <dgm:spPr/>
    </dgm:pt>
    <dgm:pt modelId="{66E11CA1-F9E9-4F10-BC2E-ED3D9CC0C3D0}" type="pres">
      <dgm:prSet presAssocID="{2BB7A250-3613-43AA-9662-4F7C5A2FE7B4}" presName="sibSpaceOne" presStyleCnt="0"/>
      <dgm:spPr/>
    </dgm:pt>
    <dgm:pt modelId="{CB2AB530-308F-4D72-89F3-690092A9156D}" type="pres">
      <dgm:prSet presAssocID="{162FF19A-C95F-4CC9-93A8-EF2713811FEF}" presName="vertOne" presStyleCnt="0"/>
      <dgm:spPr/>
    </dgm:pt>
    <dgm:pt modelId="{64A45C1C-322D-4BB9-9246-580BD5F90D90}" type="pres">
      <dgm:prSet presAssocID="{162FF19A-C95F-4CC9-93A8-EF2713811FEF}" presName="txOne" presStyleLbl="node0" presStyleIdx="2" presStyleCnt="5">
        <dgm:presLayoutVars>
          <dgm:chPref val="3"/>
        </dgm:presLayoutVars>
      </dgm:prSet>
      <dgm:spPr/>
    </dgm:pt>
    <dgm:pt modelId="{7D4EF972-BE9C-46C6-AF7A-36C3AC41EB2D}" type="pres">
      <dgm:prSet presAssocID="{162FF19A-C95F-4CC9-93A8-EF2713811FEF}" presName="horzOne" presStyleCnt="0"/>
      <dgm:spPr/>
    </dgm:pt>
    <dgm:pt modelId="{8CC46418-9381-4C12-919B-7D1182FD23BF}" type="pres">
      <dgm:prSet presAssocID="{9995EAF8-9B40-4A9F-8F48-FDB3B25B7FAB}" presName="sibSpaceOne" presStyleCnt="0"/>
      <dgm:spPr/>
    </dgm:pt>
    <dgm:pt modelId="{DB834BB4-7B53-4303-AEA2-B7CCAD276472}" type="pres">
      <dgm:prSet presAssocID="{36F893A3-C3E2-4125-9CBB-BED586AF5969}" presName="vertOne" presStyleCnt="0"/>
      <dgm:spPr/>
    </dgm:pt>
    <dgm:pt modelId="{2CC9CFDD-20E5-41C4-A45C-2A4F05B25012}" type="pres">
      <dgm:prSet presAssocID="{36F893A3-C3E2-4125-9CBB-BED586AF5969}" presName="txOne" presStyleLbl="node0" presStyleIdx="3" presStyleCnt="5">
        <dgm:presLayoutVars>
          <dgm:chPref val="3"/>
        </dgm:presLayoutVars>
      </dgm:prSet>
      <dgm:spPr/>
    </dgm:pt>
    <dgm:pt modelId="{75D2A093-3AF4-4819-A79C-46A3D6F54B70}" type="pres">
      <dgm:prSet presAssocID="{36F893A3-C3E2-4125-9CBB-BED586AF5969}" presName="horzOne" presStyleCnt="0"/>
      <dgm:spPr/>
    </dgm:pt>
    <dgm:pt modelId="{67EB7AB5-F4C1-42AF-A43C-55D919CD6340}" type="pres">
      <dgm:prSet presAssocID="{9A0D7F1B-2881-4CCB-8C80-3BD7469AEB1F}" presName="sibSpaceOne" presStyleCnt="0"/>
      <dgm:spPr/>
    </dgm:pt>
    <dgm:pt modelId="{19B5F4E3-349A-427A-94B4-92370019E1E7}" type="pres">
      <dgm:prSet presAssocID="{9C091368-437B-4607-A92C-661B13A2C063}" presName="vertOne" presStyleCnt="0"/>
      <dgm:spPr/>
    </dgm:pt>
    <dgm:pt modelId="{D392136C-82E8-483B-A16D-3B24FF63ACBC}" type="pres">
      <dgm:prSet presAssocID="{9C091368-437B-4607-A92C-661B13A2C063}" presName="txOne" presStyleLbl="node0" presStyleIdx="4" presStyleCnt="5">
        <dgm:presLayoutVars>
          <dgm:chPref val="3"/>
        </dgm:presLayoutVars>
      </dgm:prSet>
      <dgm:spPr/>
    </dgm:pt>
    <dgm:pt modelId="{8DF27F04-64AE-4335-8386-3B3C9467FA99}" type="pres">
      <dgm:prSet presAssocID="{9C091368-437B-4607-A92C-661B13A2C063}" presName="horzOne" presStyleCnt="0"/>
      <dgm:spPr/>
    </dgm:pt>
  </dgm:ptLst>
  <dgm:cxnLst>
    <dgm:cxn modelId="{585E11A3-8CE5-4464-BFF4-657CA8EAD7F5}" srcId="{4DE2C6B7-651B-4740-A380-0870F1601FD3}" destId="{9C091368-437B-4607-A92C-661B13A2C063}" srcOrd="4" destOrd="0" parTransId="{E725C342-560E-4064-86E2-8DC8B3C577D7}" sibTransId="{D2659EAD-4E8A-481E-99A6-3A86DFA8B190}"/>
    <dgm:cxn modelId="{7EFA87E4-2B35-4CC0-9183-203FE1F606A7}" srcId="{4DE2C6B7-651B-4740-A380-0870F1601FD3}" destId="{EF74166A-0644-4AB1-A8DD-581D8258EC30}" srcOrd="1" destOrd="0" parTransId="{75AE75F7-A9E0-4111-ACEE-B9240390D041}" sibTransId="{2BB7A250-3613-43AA-9662-4F7C5A2FE7B4}"/>
    <dgm:cxn modelId="{B284DB9A-D175-4B38-B603-33725E85BF2A}" type="presOf" srcId="{4DE2C6B7-651B-4740-A380-0870F1601FD3}" destId="{15CB8599-8F27-4C78-9912-D1941B055FB7}" srcOrd="0" destOrd="0" presId="urn:microsoft.com/office/officeart/2005/8/layout/hierarchy4"/>
    <dgm:cxn modelId="{067C1416-8509-4C21-A65B-934CB719BE78}" type="presOf" srcId="{EF74166A-0644-4AB1-A8DD-581D8258EC30}" destId="{2E0C22A6-1254-426E-B060-D923A0E026CD}" srcOrd="0" destOrd="0" presId="urn:microsoft.com/office/officeart/2005/8/layout/hierarchy4"/>
    <dgm:cxn modelId="{5AB61BB4-9832-4441-AD10-8A546FF4EA75}" srcId="{4DE2C6B7-651B-4740-A380-0870F1601FD3}" destId="{407DA2DD-1F4E-48AD-ADC7-2F3DA399B181}" srcOrd="0" destOrd="0" parTransId="{0B9EDF34-8659-4F37-803F-E1E0F704FDE2}" sibTransId="{336C4901-1582-4EA7-9980-875ECFE4CEA0}"/>
    <dgm:cxn modelId="{B5662A51-9888-4114-AA5A-504E8692CA39}" type="presOf" srcId="{36F893A3-C3E2-4125-9CBB-BED586AF5969}" destId="{2CC9CFDD-20E5-41C4-A45C-2A4F05B25012}" srcOrd="0" destOrd="0" presId="urn:microsoft.com/office/officeart/2005/8/layout/hierarchy4"/>
    <dgm:cxn modelId="{D72127B7-6A8E-4CA0-A0BA-6EF6167E65F1}" srcId="{4DE2C6B7-651B-4740-A380-0870F1601FD3}" destId="{36F893A3-C3E2-4125-9CBB-BED586AF5969}" srcOrd="3" destOrd="0" parTransId="{DB1F746B-0285-4759-A021-99BB0DAD478D}" sibTransId="{9A0D7F1B-2881-4CCB-8C80-3BD7469AEB1F}"/>
    <dgm:cxn modelId="{9A0948A7-70E7-484F-BF98-715072044ABD}" type="presOf" srcId="{407DA2DD-1F4E-48AD-ADC7-2F3DA399B181}" destId="{6D9BCE0E-2AF4-490E-A350-4FF2D99E8ED8}" srcOrd="0" destOrd="0" presId="urn:microsoft.com/office/officeart/2005/8/layout/hierarchy4"/>
    <dgm:cxn modelId="{5442EC8D-C67E-4996-BF89-9A61A0F5EB3D}" type="presOf" srcId="{162FF19A-C95F-4CC9-93A8-EF2713811FEF}" destId="{64A45C1C-322D-4BB9-9246-580BD5F90D90}" srcOrd="0" destOrd="0" presId="urn:microsoft.com/office/officeart/2005/8/layout/hierarchy4"/>
    <dgm:cxn modelId="{5747562B-574C-4DE1-A4B2-7BEEB50F11FE}" srcId="{4DE2C6B7-651B-4740-A380-0870F1601FD3}" destId="{162FF19A-C95F-4CC9-93A8-EF2713811FEF}" srcOrd="2" destOrd="0" parTransId="{78ED7E04-72EA-44F0-B556-6B9B83DE0269}" sibTransId="{9995EAF8-9B40-4A9F-8F48-FDB3B25B7FAB}"/>
    <dgm:cxn modelId="{320989A8-69BC-4ADA-9AB4-71AAFA90D52B}" type="presOf" srcId="{9C091368-437B-4607-A92C-661B13A2C063}" destId="{D392136C-82E8-483B-A16D-3B24FF63ACBC}" srcOrd="0" destOrd="0" presId="urn:microsoft.com/office/officeart/2005/8/layout/hierarchy4"/>
    <dgm:cxn modelId="{96AEA410-C79A-4B30-8708-E2C0A8D1149D}" type="presParOf" srcId="{15CB8599-8F27-4C78-9912-D1941B055FB7}" destId="{F48BDF69-EAC1-4BEA-A8D4-1F80FD847AD6}" srcOrd="0" destOrd="0" presId="urn:microsoft.com/office/officeart/2005/8/layout/hierarchy4"/>
    <dgm:cxn modelId="{D717D2F0-F7CD-481E-BBBA-B73C8BB3A40C}" type="presParOf" srcId="{F48BDF69-EAC1-4BEA-A8D4-1F80FD847AD6}" destId="{6D9BCE0E-2AF4-490E-A350-4FF2D99E8ED8}" srcOrd="0" destOrd="0" presId="urn:microsoft.com/office/officeart/2005/8/layout/hierarchy4"/>
    <dgm:cxn modelId="{777EDF41-2E8E-4F27-83F7-44D8911A4CBF}" type="presParOf" srcId="{F48BDF69-EAC1-4BEA-A8D4-1F80FD847AD6}" destId="{5DA1845D-0A7F-45B6-A945-D9ED110E389B}" srcOrd="1" destOrd="0" presId="urn:microsoft.com/office/officeart/2005/8/layout/hierarchy4"/>
    <dgm:cxn modelId="{22417DE6-848A-4A88-82B8-3B5F066D3060}" type="presParOf" srcId="{15CB8599-8F27-4C78-9912-D1941B055FB7}" destId="{E740B3EC-9B6A-4D66-AC03-41F6055F4168}" srcOrd="1" destOrd="0" presId="urn:microsoft.com/office/officeart/2005/8/layout/hierarchy4"/>
    <dgm:cxn modelId="{0D6BA300-2E78-4053-A461-6E0A10D59E28}" type="presParOf" srcId="{15CB8599-8F27-4C78-9912-D1941B055FB7}" destId="{1725E350-7CD7-4DBA-9625-C00315784BF6}" srcOrd="2" destOrd="0" presId="urn:microsoft.com/office/officeart/2005/8/layout/hierarchy4"/>
    <dgm:cxn modelId="{376FDA4F-86DA-4688-B76F-4A723E3936B5}" type="presParOf" srcId="{1725E350-7CD7-4DBA-9625-C00315784BF6}" destId="{2E0C22A6-1254-426E-B060-D923A0E026CD}" srcOrd="0" destOrd="0" presId="urn:microsoft.com/office/officeart/2005/8/layout/hierarchy4"/>
    <dgm:cxn modelId="{C7551FFB-578F-4543-BE06-56550BD4457D}" type="presParOf" srcId="{1725E350-7CD7-4DBA-9625-C00315784BF6}" destId="{205C2C8F-851A-41F9-B55F-0C29F9A3CE2A}" srcOrd="1" destOrd="0" presId="urn:microsoft.com/office/officeart/2005/8/layout/hierarchy4"/>
    <dgm:cxn modelId="{D94C899E-56D5-4253-9DB0-3EB6311E9CBE}" type="presParOf" srcId="{15CB8599-8F27-4C78-9912-D1941B055FB7}" destId="{66E11CA1-F9E9-4F10-BC2E-ED3D9CC0C3D0}" srcOrd="3" destOrd="0" presId="urn:microsoft.com/office/officeart/2005/8/layout/hierarchy4"/>
    <dgm:cxn modelId="{82818170-9A09-4126-B12A-25FB721F2EEB}" type="presParOf" srcId="{15CB8599-8F27-4C78-9912-D1941B055FB7}" destId="{CB2AB530-308F-4D72-89F3-690092A9156D}" srcOrd="4" destOrd="0" presId="urn:microsoft.com/office/officeart/2005/8/layout/hierarchy4"/>
    <dgm:cxn modelId="{A6D71EAB-4A11-437C-8298-91FAD259F84C}" type="presParOf" srcId="{CB2AB530-308F-4D72-89F3-690092A9156D}" destId="{64A45C1C-322D-4BB9-9246-580BD5F90D90}" srcOrd="0" destOrd="0" presId="urn:microsoft.com/office/officeart/2005/8/layout/hierarchy4"/>
    <dgm:cxn modelId="{BBFA84E3-D0A4-4E34-8DDF-3C0AAE1299D0}" type="presParOf" srcId="{CB2AB530-308F-4D72-89F3-690092A9156D}" destId="{7D4EF972-BE9C-46C6-AF7A-36C3AC41EB2D}" srcOrd="1" destOrd="0" presId="urn:microsoft.com/office/officeart/2005/8/layout/hierarchy4"/>
    <dgm:cxn modelId="{8FB33A93-F0D8-449B-AA75-D4718B40D9E4}" type="presParOf" srcId="{15CB8599-8F27-4C78-9912-D1941B055FB7}" destId="{8CC46418-9381-4C12-919B-7D1182FD23BF}" srcOrd="5" destOrd="0" presId="urn:microsoft.com/office/officeart/2005/8/layout/hierarchy4"/>
    <dgm:cxn modelId="{15C8286D-AE1E-4654-9DAE-955D2F19E845}" type="presParOf" srcId="{15CB8599-8F27-4C78-9912-D1941B055FB7}" destId="{DB834BB4-7B53-4303-AEA2-B7CCAD276472}" srcOrd="6" destOrd="0" presId="urn:microsoft.com/office/officeart/2005/8/layout/hierarchy4"/>
    <dgm:cxn modelId="{C9F09D7E-37CE-4866-AEF5-38CE92E67AAE}" type="presParOf" srcId="{DB834BB4-7B53-4303-AEA2-B7CCAD276472}" destId="{2CC9CFDD-20E5-41C4-A45C-2A4F05B25012}" srcOrd="0" destOrd="0" presId="urn:microsoft.com/office/officeart/2005/8/layout/hierarchy4"/>
    <dgm:cxn modelId="{B1F4CE3C-09B1-43D2-8F87-CBBAA6BA6F81}" type="presParOf" srcId="{DB834BB4-7B53-4303-AEA2-B7CCAD276472}" destId="{75D2A093-3AF4-4819-A79C-46A3D6F54B70}" srcOrd="1" destOrd="0" presId="urn:microsoft.com/office/officeart/2005/8/layout/hierarchy4"/>
    <dgm:cxn modelId="{CA188596-C646-4A1D-BB7D-B6BCA7D4F4A6}" type="presParOf" srcId="{15CB8599-8F27-4C78-9912-D1941B055FB7}" destId="{67EB7AB5-F4C1-42AF-A43C-55D919CD6340}" srcOrd="7" destOrd="0" presId="urn:microsoft.com/office/officeart/2005/8/layout/hierarchy4"/>
    <dgm:cxn modelId="{1B351144-EAAD-4CF8-8A78-E17F7ACD80D6}" type="presParOf" srcId="{15CB8599-8F27-4C78-9912-D1941B055FB7}" destId="{19B5F4E3-349A-427A-94B4-92370019E1E7}" srcOrd="8" destOrd="0" presId="urn:microsoft.com/office/officeart/2005/8/layout/hierarchy4"/>
    <dgm:cxn modelId="{3A42451B-915D-4158-8B8F-AF565A8D8BAD}" type="presParOf" srcId="{19B5F4E3-349A-427A-94B4-92370019E1E7}" destId="{D392136C-82E8-483B-A16D-3B24FF63ACBC}" srcOrd="0" destOrd="0" presId="urn:microsoft.com/office/officeart/2005/8/layout/hierarchy4"/>
    <dgm:cxn modelId="{CC2771E3-7D40-4C59-9D6B-AA20EA926EC2}" type="presParOf" srcId="{19B5F4E3-349A-427A-94B4-92370019E1E7}" destId="{8DF27F04-64AE-4335-8386-3B3C9467FA9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0F844-3ED1-4B43-A1D1-8A0121A0688C}">
      <dsp:nvSpPr>
        <dsp:cNvPr id="0" name=""/>
        <dsp:cNvSpPr/>
      </dsp:nvSpPr>
      <dsp:spPr>
        <a:xfrm rot="16200000">
          <a:off x="8206238" y="1846604"/>
          <a:ext cx="5832366" cy="2139157"/>
        </a:xfrm>
        <a:prstGeom prst="flowChartManualOperati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IQ" sz="2000" b="1" kern="1200" dirty="0" smtClean="0">
              <a:solidFill>
                <a:schemeClr val="tx1">
                  <a:lumMod val="95000"/>
                  <a:lumOff val="5000"/>
                </a:schemeClr>
              </a:solidFill>
              <a:effectLst>
                <a:outerShdw blurRad="38100" dist="38100" dir="2700000" algn="tl">
                  <a:srgbClr val="000000">
                    <a:alpha val="43137"/>
                  </a:srgbClr>
                </a:outerShdw>
              </a:effectLst>
            </a:rPr>
            <a:t>1-تقدم الرسالة أو الأطروحة بصورتها النهائية الواضحة مطبوعة بالحاسبة وان تكون بشكل متناسق ومتساوي الحروف وبلون أسود واضح عند تقديم النسخة الأولى. </a:t>
          </a:r>
          <a:endParaRPr lang="ar-IQ" sz="2000" b="1" kern="1200" dirty="0">
            <a:solidFill>
              <a:schemeClr val="tx1">
                <a:lumMod val="95000"/>
                <a:lumOff val="5000"/>
              </a:schemeClr>
            </a:solidFill>
            <a:effectLst>
              <a:outerShdw blurRad="38100" dist="38100" dir="2700000" algn="tl">
                <a:srgbClr val="000000">
                  <a:alpha val="43137"/>
                </a:srgbClr>
              </a:outerShdw>
            </a:effectLst>
          </a:endParaRPr>
        </a:p>
      </dsp:txBody>
      <dsp:txXfrm rot="5400000">
        <a:off x="10052842" y="1166473"/>
        <a:ext cx="2139157" cy="3499420"/>
      </dsp:txXfrm>
    </dsp:sp>
    <dsp:sp modelId="{05839DB4-EEE7-4699-8EF5-D578523D188E}">
      <dsp:nvSpPr>
        <dsp:cNvPr id="0" name=""/>
        <dsp:cNvSpPr/>
      </dsp:nvSpPr>
      <dsp:spPr>
        <a:xfrm rot="16200000">
          <a:off x="6275008" y="2038097"/>
          <a:ext cx="5832366" cy="1756171"/>
        </a:xfrm>
        <a:prstGeom prst="flowChartManualOperation">
          <a:avLst/>
        </a:prstGeom>
        <a:solidFill>
          <a:schemeClr val="accent4">
            <a:hueOff val="-1615466"/>
            <a:satOff val="3624"/>
            <a:lumOff val="-59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950" bIns="0" numCol="1" spcCol="1270" anchor="ctr" anchorCtr="0">
          <a:noAutofit/>
        </a:bodyPr>
        <a:lstStyle/>
        <a:p>
          <a:pPr lvl="0" algn="ctr" defTabSz="755650" rtl="1">
            <a:lnSpc>
              <a:spcPct val="90000"/>
            </a:lnSpc>
            <a:spcBef>
              <a:spcPct val="0"/>
            </a:spcBef>
            <a:spcAft>
              <a:spcPct val="35000"/>
            </a:spcAft>
          </a:pPr>
          <a:r>
            <a:rPr lang="ar-IQ" sz="1700" kern="1200" dirty="0" smtClean="0">
              <a:solidFill>
                <a:schemeClr val="tx1">
                  <a:lumMod val="95000"/>
                  <a:lumOff val="5000"/>
                </a:schemeClr>
              </a:solidFill>
            </a:rPr>
            <a:t>2</a:t>
          </a:r>
          <a:r>
            <a:rPr lang="fa-IR" sz="1700" kern="1200" dirty="0" smtClean="0">
              <a:solidFill>
                <a:schemeClr val="tx1">
                  <a:lumMod val="95000"/>
                  <a:lumOff val="5000"/>
                </a:schemeClr>
              </a:solidFill>
            </a:rPr>
            <a:t> - </a:t>
          </a:r>
          <a:r>
            <a:rPr lang="ar-IQ" sz="2000" b="1" kern="1200" dirty="0" smtClean="0">
              <a:solidFill>
                <a:schemeClr val="tx1">
                  <a:lumMod val="95000"/>
                  <a:lumOff val="5000"/>
                </a:schemeClr>
              </a:solidFill>
              <a:effectLst>
                <a:outerShdw blurRad="38100" dist="38100" dir="2700000" algn="tl">
                  <a:srgbClr val="000000">
                    <a:alpha val="43137"/>
                  </a:srgbClr>
                </a:outerShdw>
              </a:effectLst>
            </a:rPr>
            <a:t>يستعمل ورق ابيض من حجم (</a:t>
          </a:r>
          <a:r>
            <a:rPr lang="fa-IR" sz="2000" b="1" kern="1200" dirty="0" smtClean="0">
              <a:solidFill>
                <a:schemeClr val="tx1">
                  <a:lumMod val="95000"/>
                  <a:lumOff val="5000"/>
                </a:schemeClr>
              </a:solidFill>
              <a:effectLst>
                <a:outerShdw blurRad="38100" dist="38100" dir="2700000" algn="tl">
                  <a:srgbClr val="000000">
                    <a:alpha val="43137"/>
                  </a:srgbClr>
                </a:outerShdw>
              </a:effectLst>
            </a:rPr>
            <a:t>۲۹۷×۲۱۰) </a:t>
          </a:r>
          <a:r>
            <a:rPr lang="ar-IQ" sz="2000" b="1" kern="1200" dirty="0" smtClean="0">
              <a:solidFill>
                <a:schemeClr val="tx1">
                  <a:lumMod val="95000"/>
                  <a:lumOff val="5000"/>
                </a:schemeClr>
              </a:solidFill>
              <a:effectLst>
                <a:outerShdw blurRad="38100" dist="38100" dir="2700000" algn="tl">
                  <a:srgbClr val="000000">
                    <a:alpha val="43137"/>
                  </a:srgbClr>
                </a:outerShdw>
              </a:effectLst>
            </a:rPr>
            <a:t>ملم ومن نوعية جيدة وتستعمل نوعية واحدة فقط من الورق للكتابة</a:t>
          </a:r>
          <a:r>
            <a:rPr lang="ar-IQ" sz="2000" b="1" kern="1200" dirty="0" smtClean="0">
              <a:effectLst>
                <a:outerShdw blurRad="38100" dist="38100" dir="2700000" algn="tl">
                  <a:srgbClr val="000000">
                    <a:alpha val="43137"/>
                  </a:srgbClr>
                </a:outerShdw>
              </a:effectLst>
            </a:rPr>
            <a:t>.</a:t>
          </a:r>
          <a:endParaRPr lang="ar-IQ" sz="2000" b="1" kern="1200" dirty="0">
            <a:effectLst>
              <a:outerShdw blurRad="38100" dist="38100" dir="2700000" algn="tl">
                <a:srgbClr val="000000">
                  <a:alpha val="43137"/>
                </a:srgbClr>
              </a:outerShdw>
            </a:effectLst>
          </a:endParaRPr>
        </a:p>
      </dsp:txBody>
      <dsp:txXfrm rot="5400000">
        <a:off x="8313105" y="1166473"/>
        <a:ext cx="1756171" cy="3499420"/>
      </dsp:txXfrm>
    </dsp:sp>
    <dsp:sp modelId="{0FA93220-B36A-4051-B68B-366AC621EDD1}">
      <dsp:nvSpPr>
        <dsp:cNvPr id="0" name=""/>
        <dsp:cNvSpPr/>
      </dsp:nvSpPr>
      <dsp:spPr>
        <a:xfrm rot="16200000">
          <a:off x="4501555" y="2038097"/>
          <a:ext cx="5832366" cy="1756171"/>
        </a:xfrm>
        <a:prstGeom prst="flowChartManualOperation">
          <a:avLst/>
        </a:prstGeom>
        <a:solidFill>
          <a:schemeClr val="accent4">
            <a:hueOff val="-3230931"/>
            <a:satOff val="7249"/>
            <a:lumOff val="-1184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IQ" sz="2000" b="1" kern="1200" dirty="0" smtClean="0">
              <a:solidFill>
                <a:schemeClr val="tx1">
                  <a:lumMod val="95000"/>
                  <a:lumOff val="5000"/>
                </a:schemeClr>
              </a:solidFill>
              <a:effectLst>
                <a:outerShdw blurRad="38100" dist="38100" dir="2700000" algn="tl">
                  <a:srgbClr val="000000">
                    <a:alpha val="43137"/>
                  </a:srgbClr>
                </a:outerShdw>
              </a:effectLst>
            </a:rPr>
            <a:t>3 - يترك (٤سم) وبضمنها حافة ربط الأوراق أما الحافات الأخرى فيجب أن يترك لها (</a:t>
          </a:r>
          <a:r>
            <a:rPr lang="fa-IR" sz="2000" b="1" kern="1200" dirty="0" smtClean="0">
              <a:solidFill>
                <a:schemeClr val="tx1">
                  <a:lumMod val="95000"/>
                  <a:lumOff val="5000"/>
                </a:schemeClr>
              </a:solidFill>
              <a:effectLst>
                <a:outerShdw blurRad="38100" dist="38100" dir="2700000" algn="tl">
                  <a:srgbClr val="000000">
                    <a:alpha val="43137"/>
                  </a:srgbClr>
                </a:outerShdw>
              </a:effectLst>
            </a:rPr>
            <a:t>۲</a:t>
          </a:r>
          <a:r>
            <a:rPr lang="ar-IQ" sz="2000" b="1" kern="1200" dirty="0" smtClean="0">
              <a:solidFill>
                <a:schemeClr val="tx1">
                  <a:lumMod val="95000"/>
                  <a:lumOff val="5000"/>
                </a:schemeClr>
              </a:solidFill>
              <a:effectLst>
                <a:outerShdw blurRad="38100" dist="38100" dir="2700000" algn="tl">
                  <a:srgbClr val="000000">
                    <a:alpha val="43137"/>
                  </a:srgbClr>
                </a:outerShdw>
              </a:effectLst>
            </a:rPr>
            <a:t>سم) وبضمنها حافة النصوص المقتبسة والهوامش</a:t>
          </a:r>
          <a:r>
            <a:rPr lang="ar-IQ" sz="2000" b="1" kern="1200" dirty="0" smtClean="0">
              <a:effectLst>
                <a:outerShdw blurRad="38100" dist="38100" dir="2700000" algn="tl">
                  <a:srgbClr val="000000">
                    <a:alpha val="43137"/>
                  </a:srgbClr>
                </a:outerShdw>
              </a:effectLst>
            </a:rPr>
            <a:t>. </a:t>
          </a:r>
          <a:endParaRPr lang="ar-IQ" sz="2000" b="1" kern="1200" dirty="0">
            <a:effectLst>
              <a:outerShdw blurRad="38100" dist="38100" dir="2700000" algn="tl">
                <a:srgbClr val="000000">
                  <a:alpha val="43137"/>
                </a:srgbClr>
              </a:outerShdw>
            </a:effectLst>
          </a:endParaRPr>
        </a:p>
      </dsp:txBody>
      <dsp:txXfrm rot="5400000">
        <a:off x="6539652" y="1166473"/>
        <a:ext cx="1756171" cy="3499420"/>
      </dsp:txXfrm>
    </dsp:sp>
    <dsp:sp modelId="{08ADBC4B-E716-496D-9DA9-FC5A6ADE6CE6}">
      <dsp:nvSpPr>
        <dsp:cNvPr id="0" name=""/>
        <dsp:cNvSpPr/>
      </dsp:nvSpPr>
      <dsp:spPr>
        <a:xfrm rot="16200000">
          <a:off x="2763472" y="2038097"/>
          <a:ext cx="5832366" cy="1756171"/>
        </a:xfrm>
        <a:prstGeom prst="flowChartManualOperation">
          <a:avLst/>
        </a:prstGeom>
        <a:solidFill>
          <a:schemeClr val="accent4">
            <a:hueOff val="-4846398"/>
            <a:satOff val="10873"/>
            <a:lumOff val="-1776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IQ" sz="2000" b="1" kern="1200" dirty="0" smtClean="0">
              <a:solidFill>
                <a:schemeClr val="tx1">
                  <a:lumMod val="95000"/>
                  <a:lumOff val="5000"/>
                </a:schemeClr>
              </a:solidFill>
              <a:effectLst>
                <a:outerShdw blurRad="38100" dist="38100" dir="2700000" algn="tl">
                  <a:srgbClr val="000000">
                    <a:alpha val="43137"/>
                  </a:srgbClr>
                </a:outerShdw>
              </a:effectLst>
            </a:rPr>
            <a:t>4- تكون المسافة بين سطر وأخر (١,٥) فراغ من فراغات الحاسبة عدا الهوامش في أسفل الصفحة والنصوص المقتبسة أينما وجدت فيستعمل فراغ واحد فقط.</a:t>
          </a:r>
          <a:endParaRPr lang="ar-IQ" sz="2000" b="1" kern="1200" dirty="0">
            <a:solidFill>
              <a:schemeClr val="tx1">
                <a:lumMod val="95000"/>
                <a:lumOff val="5000"/>
              </a:schemeClr>
            </a:solidFill>
            <a:effectLst>
              <a:outerShdw blurRad="38100" dist="38100" dir="2700000" algn="tl">
                <a:srgbClr val="000000">
                  <a:alpha val="43137"/>
                </a:srgbClr>
              </a:outerShdw>
            </a:effectLst>
          </a:endParaRPr>
        </a:p>
      </dsp:txBody>
      <dsp:txXfrm rot="5400000">
        <a:off x="4801569" y="1166473"/>
        <a:ext cx="1756171" cy="3499420"/>
      </dsp:txXfrm>
    </dsp:sp>
    <dsp:sp modelId="{B3734BD7-CD99-4B3B-87A7-01D7ED211382}">
      <dsp:nvSpPr>
        <dsp:cNvPr id="0" name=""/>
        <dsp:cNvSpPr/>
      </dsp:nvSpPr>
      <dsp:spPr>
        <a:xfrm rot="16200000">
          <a:off x="949171" y="2038097"/>
          <a:ext cx="5832366" cy="1756171"/>
        </a:xfrm>
        <a:prstGeom prst="flowChartManualOperation">
          <a:avLst/>
        </a:prstGeom>
        <a:solidFill>
          <a:schemeClr val="accent4">
            <a:hueOff val="-6461863"/>
            <a:satOff val="14498"/>
            <a:lumOff val="-2368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IQ" sz="2000" b="1" kern="1200" dirty="0" smtClean="0">
              <a:solidFill>
                <a:schemeClr val="tx1">
                  <a:lumMod val="95000"/>
                  <a:lumOff val="5000"/>
                </a:schemeClr>
              </a:solidFill>
              <a:effectLst>
                <a:outerShdw blurRad="38100" dist="38100" dir="2700000" algn="tl">
                  <a:srgbClr val="000000">
                    <a:alpha val="43137"/>
                  </a:srgbClr>
                </a:outerShdw>
              </a:effectLst>
            </a:rPr>
            <a:t>5-تبدأ الفقرة الجديدة بإزاحة (٢سم) الى اليسار باللغة العربية والى اليمين باللغة الانكليزية </a:t>
          </a:r>
          <a:endParaRPr lang="ar-IQ" sz="2000" b="1" kern="1200" dirty="0">
            <a:solidFill>
              <a:schemeClr val="tx1">
                <a:lumMod val="95000"/>
                <a:lumOff val="5000"/>
              </a:schemeClr>
            </a:solidFill>
            <a:effectLst>
              <a:outerShdw blurRad="38100" dist="38100" dir="2700000" algn="tl">
                <a:srgbClr val="000000">
                  <a:alpha val="43137"/>
                </a:srgbClr>
              </a:outerShdw>
            </a:effectLst>
          </a:endParaRPr>
        </a:p>
      </dsp:txBody>
      <dsp:txXfrm rot="5400000">
        <a:off x="2987268" y="1166473"/>
        <a:ext cx="1756171" cy="3499420"/>
      </dsp:txXfrm>
    </dsp:sp>
    <dsp:sp modelId="{07ADB41B-FDED-45BF-9946-37C0D9A0D5E5}">
      <dsp:nvSpPr>
        <dsp:cNvPr id="0" name=""/>
        <dsp:cNvSpPr/>
      </dsp:nvSpPr>
      <dsp:spPr>
        <a:xfrm rot="16200000">
          <a:off x="-1162862" y="1734059"/>
          <a:ext cx="5832366" cy="2364246"/>
        </a:xfrm>
        <a:prstGeom prst="flowChartManualOperation">
          <a:avLst/>
        </a:prstGeom>
        <a:solidFill>
          <a:schemeClr val="accent4">
            <a:hueOff val="-8077329"/>
            <a:satOff val="18122"/>
            <a:lumOff val="-296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1">
            <a:lnSpc>
              <a:spcPct val="90000"/>
            </a:lnSpc>
            <a:spcBef>
              <a:spcPct val="0"/>
            </a:spcBef>
            <a:spcAft>
              <a:spcPct val="35000"/>
            </a:spcAft>
          </a:pPr>
          <a:r>
            <a:rPr lang="ar-IQ" sz="2000" b="1" kern="1200" dirty="0" smtClean="0">
              <a:solidFill>
                <a:schemeClr val="tx1">
                  <a:lumMod val="95000"/>
                  <a:lumOff val="5000"/>
                </a:schemeClr>
              </a:solidFill>
              <a:effectLst>
                <a:outerShdw blurRad="38100" dist="38100" dir="2700000" algn="tl">
                  <a:srgbClr val="000000">
                    <a:alpha val="43137"/>
                  </a:srgbClr>
                </a:outerShdw>
              </a:effectLst>
            </a:rPr>
            <a:t>6-ترقم الصفحات بصورة متتابعة بالأرقام على مدار الرسالة او الأطروحة وبضمنها المقدمات والمحتويات وتوضع الأرقام في الجهة اليسرى العليا من الصفحة إذا كانت الرسالة او الأطروحة باللغة العربية أما أذا كانت باللغة الانكليزية فيوضع الرقم في الجهة اليمنى العليا من الصفحة. </a:t>
          </a:r>
          <a:endParaRPr lang="ar-IQ" sz="2000" b="1" kern="1200" dirty="0">
            <a:solidFill>
              <a:schemeClr val="tx1">
                <a:lumMod val="95000"/>
                <a:lumOff val="5000"/>
              </a:schemeClr>
            </a:solidFill>
            <a:effectLst>
              <a:outerShdw blurRad="38100" dist="38100" dir="2700000" algn="tl">
                <a:srgbClr val="000000">
                  <a:alpha val="43137"/>
                </a:srgbClr>
              </a:outerShdw>
            </a:effectLst>
          </a:endParaRPr>
        </a:p>
      </dsp:txBody>
      <dsp:txXfrm rot="5400000">
        <a:off x="571198" y="1166472"/>
        <a:ext cx="2364246" cy="34994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00205-7CF7-4A39-9FC7-31D367B041B1}">
      <dsp:nvSpPr>
        <dsp:cNvPr id="0" name=""/>
        <dsp:cNvSpPr/>
      </dsp:nvSpPr>
      <dsp:spPr>
        <a:xfrm>
          <a:off x="1214" y="0"/>
          <a:ext cx="2149078" cy="515268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150000"/>
            </a:lnSpc>
            <a:spcBef>
              <a:spcPct val="0"/>
            </a:spcBef>
            <a:spcAft>
              <a:spcPct val="35000"/>
            </a:spcAft>
          </a:pPr>
          <a:r>
            <a:rPr lang="ar-IQ"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ar-IQ" sz="1400" kern="1200" dirty="0" smtClean="0"/>
            <a:t> </a:t>
          </a:r>
          <a:r>
            <a:rPr lang="ar-SA" sz="1800" b="1" kern="1200" dirty="0" smtClean="0">
              <a:effectLst>
                <a:outerShdw blurRad="38100" dist="38100" dir="2700000" algn="tl">
                  <a:srgbClr val="000000">
                    <a:alpha val="43137"/>
                  </a:srgbClr>
                </a:outerShdw>
              </a:effectLst>
            </a:rPr>
            <a:t>عدم كتابة المعلومات الجزئية السريعة، استعمال </a:t>
          </a:r>
          <a:r>
            <a:rPr lang="ar-SA" sz="1800" b="1" kern="1200" dirty="0" err="1" smtClean="0">
              <a:effectLst>
                <a:outerShdw blurRad="38100" dist="38100" dir="2700000" algn="tl">
                  <a:srgbClr val="000000">
                    <a:alpha val="43137"/>
                  </a:srgbClr>
                </a:outerShdw>
              </a:effectLst>
            </a:rPr>
            <a:t>كارتات</a:t>
          </a:r>
          <a:r>
            <a:rPr lang="ar-SA" sz="1800" b="1" kern="1200" dirty="0" smtClean="0">
              <a:effectLst>
                <a:outerShdw blurRad="38100" dist="38100" dir="2700000" algn="tl">
                  <a:srgbClr val="000000">
                    <a:alpha val="43137"/>
                  </a:srgbClr>
                </a:outerShdw>
              </a:effectLst>
            </a:rPr>
            <a:t> لهذا الغرض.</a:t>
          </a:r>
          <a:endParaRPr lang="ar-IQ" sz="1800" b="1" kern="1200" dirty="0">
            <a:effectLst>
              <a:outerShdw blurRad="38100" dist="38100" dir="2700000" algn="tl">
                <a:srgbClr val="000000">
                  <a:alpha val="43137"/>
                </a:srgbClr>
              </a:outerShdw>
            </a:effectLst>
          </a:endParaRPr>
        </a:p>
      </dsp:txBody>
      <dsp:txXfrm>
        <a:off x="64158" y="62944"/>
        <a:ext cx="2023190" cy="5026800"/>
      </dsp:txXfrm>
    </dsp:sp>
    <dsp:sp modelId="{84441737-E51D-4ED8-87F9-C444C87B572C}">
      <dsp:nvSpPr>
        <dsp:cNvPr id="0" name=""/>
        <dsp:cNvSpPr/>
      </dsp:nvSpPr>
      <dsp:spPr>
        <a:xfrm>
          <a:off x="2511337" y="0"/>
          <a:ext cx="2149078" cy="515268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150000"/>
            </a:lnSpc>
            <a:spcBef>
              <a:spcPct val="0"/>
            </a:spcBef>
            <a:spcAft>
              <a:spcPct val="35000"/>
            </a:spcAft>
          </a:pPr>
          <a:r>
            <a:rPr lang="ar-IQ"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ar-IQ" sz="1800"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SA"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تسجيل المعلومات المقتبسة من المصادر ان كانت فكرة أو نصاً وترقيم </a:t>
          </a:r>
          <a:r>
            <a:rPr lang="ar-SA" sz="1800" b="1" kern="12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الكارتات</a:t>
          </a:r>
          <a:r>
            <a:rPr lang="ar-SA"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بعد ذلك وفق الأحرف الهجائية للمؤلفين الذين أخذت منهم المعلومات.</a:t>
          </a:r>
          <a:endParaRPr lang="ar-IQ" sz="1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2574281" y="62944"/>
        <a:ext cx="2023190" cy="5026800"/>
      </dsp:txXfrm>
    </dsp:sp>
    <dsp:sp modelId="{BB25D47F-044C-4FFF-9AA3-287BE5770BCF}">
      <dsp:nvSpPr>
        <dsp:cNvPr id="0" name=""/>
        <dsp:cNvSpPr/>
      </dsp:nvSpPr>
      <dsp:spPr>
        <a:xfrm>
          <a:off x="5021460" y="0"/>
          <a:ext cx="2149078" cy="515268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150000"/>
            </a:lnSpc>
            <a:spcBef>
              <a:spcPct val="0"/>
            </a:spcBef>
            <a:spcAft>
              <a:spcPct val="35000"/>
            </a:spcAft>
          </a:pPr>
          <a:r>
            <a:rPr lang="ar-IQ"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ar-SA"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استنساخ الحقائق التي تتعلق بالبحث وكذلك استنساخ الشروح والتفسيرات والإحصائيات مع كتابة بعض التعليقات حول هذه الشروح والتفسيرات </a:t>
          </a:r>
          <a:r>
            <a:rPr lang="ar-SA" sz="1800" b="1" kern="12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والإحصائيا</a:t>
          </a:r>
          <a:r>
            <a:rPr lang="ar-SA"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مثل تأييد وجهة نظر للمؤلف أو الاختلاف معها او مقارنة الأفكار او الاتفاق مع الأدلة المنطقية لأفكارك.</a:t>
          </a:r>
          <a:endParaRPr lang="ar-IQ" sz="1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5084404" y="62944"/>
        <a:ext cx="2023190" cy="5026800"/>
      </dsp:txXfrm>
    </dsp:sp>
    <dsp:sp modelId="{32FE4C45-E75A-4871-9098-81F139E75D16}">
      <dsp:nvSpPr>
        <dsp:cNvPr id="0" name=""/>
        <dsp:cNvSpPr/>
      </dsp:nvSpPr>
      <dsp:spPr>
        <a:xfrm>
          <a:off x="7531584" y="0"/>
          <a:ext cx="2149078" cy="515268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150000"/>
            </a:lnSpc>
            <a:spcBef>
              <a:spcPct val="0"/>
            </a:spcBef>
            <a:spcAft>
              <a:spcPct val="35000"/>
            </a:spcAft>
          </a:pPr>
          <a:r>
            <a:rPr lang="ar-IQ"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4- </a:t>
          </a:r>
          <a:r>
            <a:rPr lang="ar-SA"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عدم استنساخ المعلومات دون تميزيها وتحديد علاقتها بالبحث ومراجعة الاقتباسات من المصادر وحذف الأشياء التي ليس لها علاقة بالبحث مع كتابة الملاحظات بشكل واضح.</a:t>
          </a:r>
          <a:endParaRPr lang="ar-IQ" sz="1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594528" y="62944"/>
        <a:ext cx="2023190" cy="5026800"/>
      </dsp:txXfrm>
    </dsp:sp>
    <dsp:sp modelId="{A602A447-2DEB-4501-B85D-8B7CC8536CC2}">
      <dsp:nvSpPr>
        <dsp:cNvPr id="0" name=""/>
        <dsp:cNvSpPr/>
      </dsp:nvSpPr>
      <dsp:spPr>
        <a:xfrm>
          <a:off x="10041707" y="0"/>
          <a:ext cx="2149078" cy="515268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150000"/>
            </a:lnSpc>
            <a:spcBef>
              <a:spcPct val="0"/>
            </a:spcBef>
            <a:spcAft>
              <a:spcPct val="35000"/>
            </a:spcAft>
          </a:pPr>
          <a:r>
            <a:rPr lang="ar-IQ"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5- </a:t>
          </a:r>
          <a:r>
            <a:rPr lang="ar-SA"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عدم إخفاء شخصية الباحث بحيث يقتبس من هذا وذاك ويضيع الباحث فلا نرى رأيه، ونقده وتعليقه. </a:t>
          </a:r>
          <a:endParaRPr lang="ar-IQ" sz="1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10104651" y="62944"/>
        <a:ext cx="2023190" cy="5026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00205-7CF7-4A39-9FC7-31D367B041B1}">
      <dsp:nvSpPr>
        <dsp:cNvPr id="0" name=""/>
        <dsp:cNvSpPr/>
      </dsp:nvSpPr>
      <dsp:spPr>
        <a:xfrm>
          <a:off x="1214" y="0"/>
          <a:ext cx="2149078" cy="515268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150000"/>
            </a:lnSpc>
            <a:spcBef>
              <a:spcPct val="0"/>
            </a:spcBef>
            <a:spcAft>
              <a:spcPct val="35000"/>
            </a:spcAft>
          </a:pPr>
          <a:r>
            <a:rPr lang="ar-IQ"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r>
            <a:rPr lang="ar-IQ" sz="1800" b="1" kern="1200" dirty="0" smtClean="0">
              <a:effectLst>
                <a:outerShdw blurRad="38100" dist="38100" dir="2700000" algn="tl">
                  <a:srgbClr val="000000">
                    <a:alpha val="43137"/>
                  </a:srgbClr>
                </a:outerShdw>
              </a:effectLst>
            </a:rPr>
            <a:t> </a:t>
          </a:r>
          <a:r>
            <a:rPr lang="ar-SA" sz="1800" b="1" kern="1200" dirty="0" smtClean="0">
              <a:effectLst>
                <a:outerShdw blurRad="38100" dist="38100" dir="2700000" algn="tl">
                  <a:srgbClr val="000000">
                    <a:alpha val="43137"/>
                  </a:srgbClr>
                </a:outerShdw>
              </a:effectLst>
            </a:rPr>
            <a:t>ملاحظة طول الاقتباس إذا كان طويلا، كأن يكون صفحة أو مقطع فيستحسن أن تستعمل طريقة الاختصار.</a:t>
          </a:r>
          <a:endParaRPr lang="ar-IQ" sz="1800" b="1" kern="1200" dirty="0">
            <a:effectLst>
              <a:outerShdw blurRad="38100" dist="38100" dir="2700000" algn="tl">
                <a:srgbClr val="000000">
                  <a:alpha val="43137"/>
                </a:srgbClr>
              </a:outerShdw>
            </a:effectLst>
          </a:endParaRPr>
        </a:p>
      </dsp:txBody>
      <dsp:txXfrm>
        <a:off x="64158" y="62944"/>
        <a:ext cx="2023190" cy="5026800"/>
      </dsp:txXfrm>
    </dsp:sp>
    <dsp:sp modelId="{84441737-E51D-4ED8-87F9-C444C87B572C}">
      <dsp:nvSpPr>
        <dsp:cNvPr id="0" name=""/>
        <dsp:cNvSpPr/>
      </dsp:nvSpPr>
      <dsp:spPr>
        <a:xfrm>
          <a:off x="2511337" y="0"/>
          <a:ext cx="2149078" cy="515268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150000"/>
            </a:lnSpc>
            <a:spcBef>
              <a:spcPct val="0"/>
            </a:spcBef>
            <a:spcAft>
              <a:spcPct val="35000"/>
            </a:spcAft>
          </a:pPr>
          <a:r>
            <a:rPr lang="ar-IQ"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7-يمكن أن يكون من المحاضرات الشفوية على أن يستأذن مـــن صاحب المادة وان تكون المحاضرة موثقة لنشر مثلا(ذلك المحاضرات الصفية). </a:t>
          </a:r>
          <a:endParaRPr lang="ar-IQ" sz="1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2574281" y="62944"/>
        <a:ext cx="2023190" cy="5026800"/>
      </dsp:txXfrm>
    </dsp:sp>
    <dsp:sp modelId="{BB25D47F-044C-4FFF-9AA3-287BE5770BCF}">
      <dsp:nvSpPr>
        <dsp:cNvPr id="0" name=""/>
        <dsp:cNvSpPr/>
      </dsp:nvSpPr>
      <dsp:spPr>
        <a:xfrm>
          <a:off x="5021460" y="0"/>
          <a:ext cx="2149078" cy="515268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150000"/>
            </a:lnSpc>
            <a:spcBef>
              <a:spcPct val="0"/>
            </a:spcBef>
            <a:spcAft>
              <a:spcPct val="35000"/>
            </a:spcAft>
          </a:pPr>
          <a:r>
            <a:rPr lang="ar-IQ"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8- جوز للطالب حذف كلمة او جملة على أن لا يغير الحذف بالمعنى ويوضع بدل الحذف (...) نقاط.</a:t>
          </a:r>
          <a:endParaRPr lang="ar-IQ" sz="1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5084404" y="62944"/>
        <a:ext cx="2023190" cy="5026800"/>
      </dsp:txXfrm>
    </dsp:sp>
    <dsp:sp modelId="{32FE4C45-E75A-4871-9098-81F139E75D16}">
      <dsp:nvSpPr>
        <dsp:cNvPr id="0" name=""/>
        <dsp:cNvSpPr/>
      </dsp:nvSpPr>
      <dsp:spPr>
        <a:xfrm>
          <a:off x="7531584" y="0"/>
          <a:ext cx="2149078" cy="515268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150000"/>
            </a:lnSpc>
            <a:spcBef>
              <a:spcPct val="0"/>
            </a:spcBef>
            <a:spcAft>
              <a:spcPct val="35000"/>
            </a:spcAft>
          </a:pPr>
          <a:r>
            <a:rPr lang="ar-IQ"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9- يجوز للطالب إضافة داخل الاقتباس على أن يضع ذلك بين قوسين كبيرين [    ].     </a:t>
          </a:r>
          <a:endParaRPr lang="ar-IQ" sz="1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594528" y="62944"/>
        <a:ext cx="2023190" cy="5026800"/>
      </dsp:txXfrm>
    </dsp:sp>
    <dsp:sp modelId="{A602A447-2DEB-4501-B85D-8B7CC8536CC2}">
      <dsp:nvSpPr>
        <dsp:cNvPr id="0" name=""/>
        <dsp:cNvSpPr/>
      </dsp:nvSpPr>
      <dsp:spPr>
        <a:xfrm>
          <a:off x="10041707" y="0"/>
          <a:ext cx="2149078" cy="515268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150000"/>
            </a:lnSpc>
            <a:spcBef>
              <a:spcPct val="0"/>
            </a:spcBef>
            <a:spcAft>
              <a:spcPct val="35000"/>
            </a:spcAft>
          </a:pPr>
          <a:r>
            <a:rPr lang="ar-IQ" sz="18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10- يجوز نقل فقرة كاملة ولكن يجب أن يكون حجمها بالكتابة اقل، أي أن عدد الأسطر يقارب ثلث ما يكتب ويفضل أن يكون بين سطر وسطر اقل، أي يلاحظ أن لا يستعمل سياق الكتابة الأصلية نفسه في الصفحة الواحدة وأن تكون المسافة نصف المسافة الاعتيادية.</a:t>
          </a:r>
          <a:endParaRPr lang="ar-IQ" sz="18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10104651" y="62944"/>
        <a:ext cx="2023190" cy="5026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00205-7CF7-4A39-9FC7-31D367B041B1}">
      <dsp:nvSpPr>
        <dsp:cNvPr id="0" name=""/>
        <dsp:cNvSpPr/>
      </dsp:nvSpPr>
      <dsp:spPr>
        <a:xfrm>
          <a:off x="1214" y="0"/>
          <a:ext cx="2149078" cy="515268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150000"/>
            </a:lnSpc>
            <a:spcBef>
              <a:spcPct val="0"/>
            </a:spcBef>
            <a:spcAft>
              <a:spcPct val="35000"/>
            </a:spcAft>
          </a:pPr>
          <a:r>
            <a:rPr lang="ar-IQ" sz="20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11- </a:t>
          </a:r>
          <a:r>
            <a:rPr lang="ar-SA" sz="20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ملاحظة الترقيم الصحيح للمصادر والموضوعات.</a:t>
          </a:r>
          <a:endParaRPr lang="ar-IQ"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64158" y="62944"/>
        <a:ext cx="2023190" cy="5026800"/>
      </dsp:txXfrm>
    </dsp:sp>
    <dsp:sp modelId="{84441737-E51D-4ED8-87F9-C444C87B572C}">
      <dsp:nvSpPr>
        <dsp:cNvPr id="0" name=""/>
        <dsp:cNvSpPr/>
      </dsp:nvSpPr>
      <dsp:spPr>
        <a:xfrm>
          <a:off x="2511337" y="0"/>
          <a:ext cx="2149078" cy="515268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150000"/>
            </a:lnSpc>
            <a:spcBef>
              <a:spcPct val="0"/>
            </a:spcBef>
            <a:spcAft>
              <a:spcPct val="35000"/>
            </a:spcAft>
          </a:pPr>
          <a:r>
            <a:rPr lang="ar-IQ" sz="20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12- </a:t>
          </a:r>
          <a:r>
            <a:rPr lang="ar-SA" sz="20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لا يجوز اقتباس نص او فكرة من مصدر أخذت من مصدر أخر يسبقه لذا يجب على </a:t>
          </a:r>
          <a:r>
            <a:rPr lang="ar-SA" sz="2000" b="1" kern="12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الباحد</a:t>
          </a:r>
          <a:r>
            <a:rPr lang="ar-SA" sz="20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التفتيش عن المصدر الأصلي.</a:t>
          </a:r>
          <a:endParaRPr lang="ar-IQ"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2574281" y="62944"/>
        <a:ext cx="2023190" cy="5026800"/>
      </dsp:txXfrm>
    </dsp:sp>
    <dsp:sp modelId="{BB25D47F-044C-4FFF-9AA3-287BE5770BCF}">
      <dsp:nvSpPr>
        <dsp:cNvPr id="0" name=""/>
        <dsp:cNvSpPr/>
      </dsp:nvSpPr>
      <dsp:spPr>
        <a:xfrm>
          <a:off x="5021460" y="0"/>
          <a:ext cx="2149078" cy="515268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150000"/>
            </a:lnSpc>
            <a:spcBef>
              <a:spcPct val="0"/>
            </a:spcBef>
            <a:spcAft>
              <a:spcPct val="35000"/>
            </a:spcAft>
          </a:pPr>
          <a:r>
            <a:rPr lang="ar-IQ" sz="20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13- </a:t>
          </a:r>
          <a:r>
            <a:rPr lang="ar-SA" sz="20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أن تكون المصادر أصلية قدر الإمكان، والدقة المتناهية بالنقل، يجب أن يكون الاقتباس مترابطاً ومتسقاً ومنسجماً مـع مــا يطرحه الباحث.</a:t>
          </a:r>
          <a:endParaRPr lang="ar-IQ"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5084404" y="62944"/>
        <a:ext cx="2023190" cy="5026800"/>
      </dsp:txXfrm>
    </dsp:sp>
    <dsp:sp modelId="{32FE4C45-E75A-4871-9098-81F139E75D16}">
      <dsp:nvSpPr>
        <dsp:cNvPr id="0" name=""/>
        <dsp:cNvSpPr/>
      </dsp:nvSpPr>
      <dsp:spPr>
        <a:xfrm>
          <a:off x="7531584" y="0"/>
          <a:ext cx="2149078" cy="515268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150000"/>
            </a:lnSpc>
            <a:spcBef>
              <a:spcPct val="0"/>
            </a:spcBef>
            <a:spcAft>
              <a:spcPct val="35000"/>
            </a:spcAft>
          </a:pPr>
          <a:r>
            <a:rPr lang="ar-IQ" sz="20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14- </a:t>
          </a:r>
          <a:r>
            <a:rPr lang="ar-SA" sz="20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الألقاب. تهمل الألقاب في الكتابة مثل دكتور او عميد او رئيس قسم، ترفع صفات التفخيم مثل العلامة الكبير، أستاذنا الكريم العالم الجليل لان رفع ألقاب تكريما لصاحبها.</a:t>
          </a:r>
          <a:endParaRPr lang="ar-IQ"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594528" y="62944"/>
        <a:ext cx="2023190" cy="5026800"/>
      </dsp:txXfrm>
    </dsp:sp>
    <dsp:sp modelId="{A602A447-2DEB-4501-B85D-8B7CC8536CC2}">
      <dsp:nvSpPr>
        <dsp:cNvPr id="0" name=""/>
        <dsp:cNvSpPr/>
      </dsp:nvSpPr>
      <dsp:spPr>
        <a:xfrm>
          <a:off x="10041707" y="0"/>
          <a:ext cx="2149078" cy="515268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150000"/>
            </a:lnSpc>
            <a:spcBef>
              <a:spcPct val="0"/>
            </a:spcBef>
            <a:spcAft>
              <a:spcPct val="35000"/>
            </a:spcAft>
          </a:pPr>
          <a:r>
            <a:rPr lang="ar-IQ" sz="20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15- </a:t>
          </a:r>
          <a:r>
            <a:rPr lang="ar-SA" sz="20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المصادر والنصوص والأفكار والاختصارات يجب ان تكون واضحة يمكن قراءتها وان لا تكون الاختصارات والأفكار معقدة يصعب كتابتها.</a:t>
          </a:r>
          <a:endParaRPr lang="ar-IQ"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10104651" y="62944"/>
        <a:ext cx="2023190" cy="5026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A16A2-7616-4E04-89E9-E6366E189E0A}">
      <dsp:nvSpPr>
        <dsp:cNvPr id="0" name=""/>
        <dsp:cNvSpPr/>
      </dsp:nvSpPr>
      <dsp:spPr>
        <a:xfrm>
          <a:off x="-6344116" y="-970754"/>
          <a:ext cx="7554032" cy="7554032"/>
        </a:xfrm>
        <a:prstGeom prst="blockArc">
          <a:avLst>
            <a:gd name="adj1" fmla="val 18900000"/>
            <a:gd name="adj2" fmla="val 2700000"/>
            <a:gd name="adj3" fmla="val 286"/>
          </a:avLst>
        </a:pr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22DE8C-D38D-4690-B3BC-BEBD29A56B4F}">
      <dsp:nvSpPr>
        <dsp:cNvPr id="0" name=""/>
        <dsp:cNvSpPr/>
      </dsp:nvSpPr>
      <dsp:spPr>
        <a:xfrm>
          <a:off x="779018" y="561252"/>
          <a:ext cx="6947459" cy="112250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90988" tIns="48260" rIns="48260" bIns="48260" numCol="1" spcCol="1270" anchor="ctr" anchorCtr="0">
          <a:noAutofit/>
        </a:bodyPr>
        <a:lstStyle/>
        <a:p>
          <a:pPr lvl="0" algn="justLow" defTabSz="844550" rtl="1">
            <a:lnSpc>
              <a:spcPct val="90000"/>
            </a:lnSpc>
            <a:spcBef>
              <a:spcPct val="0"/>
            </a:spcBef>
            <a:spcAft>
              <a:spcPct val="35000"/>
            </a:spcAft>
          </a:pPr>
          <a:r>
            <a:rPr lang="ar-IQ" sz="1900" kern="1200" dirty="0" smtClean="0"/>
            <a:t>- </a:t>
          </a:r>
          <a:r>
            <a:rPr lang="ar-SA" sz="20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غالبًا ما يلجأ الطلاب إلى الانتحال بسبب نقص مهارات البحث أو صعوبة إدارة الوقت بفعالية أو الوصول إلى موارد محدودة</a:t>
          </a:r>
          <a:r>
            <a:rPr lang="en-US" sz="20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ar-IQ"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79018" y="561252"/>
        <a:ext cx="6947459" cy="1122504"/>
      </dsp:txXfrm>
    </dsp:sp>
    <dsp:sp modelId="{3DDF07B0-FED9-44E0-B932-932EAC101312}">
      <dsp:nvSpPr>
        <dsp:cNvPr id="0" name=""/>
        <dsp:cNvSpPr/>
      </dsp:nvSpPr>
      <dsp:spPr>
        <a:xfrm>
          <a:off x="77452" y="420939"/>
          <a:ext cx="1403130" cy="140313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53FAFC28-82A4-4B8D-B331-CE3B25CBFD8C}">
      <dsp:nvSpPr>
        <dsp:cNvPr id="0" name=""/>
        <dsp:cNvSpPr/>
      </dsp:nvSpPr>
      <dsp:spPr>
        <a:xfrm>
          <a:off x="1187048" y="2245009"/>
          <a:ext cx="6539429" cy="1122504"/>
        </a:xfrm>
        <a:prstGeom prst="rect">
          <a:avLst/>
        </a:prstGeom>
        <a:gradFill rotWithShape="0">
          <a:gsLst>
            <a:gs pos="0">
              <a:schemeClr val="accent4">
                <a:hueOff val="-4038664"/>
                <a:satOff val="9061"/>
                <a:lumOff val="-14804"/>
                <a:alphaOff val="0"/>
                <a:lumMod val="110000"/>
                <a:satMod val="105000"/>
                <a:tint val="67000"/>
              </a:schemeClr>
            </a:gs>
            <a:gs pos="50000">
              <a:schemeClr val="accent4">
                <a:hueOff val="-4038664"/>
                <a:satOff val="9061"/>
                <a:lumOff val="-14804"/>
                <a:alphaOff val="0"/>
                <a:lumMod val="105000"/>
                <a:satMod val="103000"/>
                <a:tint val="73000"/>
              </a:schemeClr>
            </a:gs>
            <a:gs pos="100000">
              <a:schemeClr val="accent4">
                <a:hueOff val="-4038664"/>
                <a:satOff val="9061"/>
                <a:lumOff val="-1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90988" tIns="50800" rIns="50800" bIns="50800" numCol="1" spcCol="1270" anchor="ctr" anchorCtr="0">
          <a:noAutofit/>
        </a:bodyPr>
        <a:lstStyle/>
        <a:p>
          <a:pPr lvl="0" algn="justLow" defTabSz="889000" rtl="1">
            <a:lnSpc>
              <a:spcPct val="90000"/>
            </a:lnSpc>
            <a:spcBef>
              <a:spcPct val="0"/>
            </a:spcBef>
            <a:spcAft>
              <a:spcPct val="35000"/>
            </a:spcAft>
          </a:pPr>
          <a:r>
            <a:rPr lang="ar-IQ" sz="20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SA" sz="20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غالبًا ما يؤدي ضعف إدارة الوقت ومهارات البحث المنخفضة إلى اضطرار الطلاب إلى اللجوء إلى “الحيل” لمساعدتهم على إكمال مهامهم في الوقت المحدد. </a:t>
          </a:r>
          <a:endParaRPr lang="ar-IQ"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1187048" y="2245009"/>
        <a:ext cx="6539429" cy="1122504"/>
      </dsp:txXfrm>
    </dsp:sp>
    <dsp:sp modelId="{A717C74E-71CE-4B7B-83F3-D6DD2A25C984}">
      <dsp:nvSpPr>
        <dsp:cNvPr id="0" name=""/>
        <dsp:cNvSpPr/>
      </dsp:nvSpPr>
      <dsp:spPr>
        <a:xfrm>
          <a:off x="485483" y="2104696"/>
          <a:ext cx="1403130" cy="140313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4038664"/>
              <a:satOff val="9061"/>
              <a:lumOff val="-14804"/>
              <a:alphaOff val="0"/>
            </a:schemeClr>
          </a:solidFill>
          <a:prstDash val="solid"/>
          <a:miter lim="800000"/>
        </a:ln>
        <a:effectLst/>
      </dsp:spPr>
      <dsp:style>
        <a:lnRef idx="1">
          <a:scrgbClr r="0" g="0" b="0"/>
        </a:lnRef>
        <a:fillRef idx="2">
          <a:scrgbClr r="0" g="0" b="0"/>
        </a:fillRef>
        <a:effectRef idx="0">
          <a:scrgbClr r="0" g="0" b="0"/>
        </a:effectRef>
        <a:fontRef idx="minor"/>
      </dsp:style>
    </dsp:sp>
    <dsp:sp modelId="{EFAB1A93-85F8-40CE-964E-8583658DE14C}">
      <dsp:nvSpPr>
        <dsp:cNvPr id="0" name=""/>
        <dsp:cNvSpPr/>
      </dsp:nvSpPr>
      <dsp:spPr>
        <a:xfrm>
          <a:off x="779018" y="3928766"/>
          <a:ext cx="6947459" cy="1122504"/>
        </a:xfrm>
        <a:prstGeom prst="rect">
          <a:avLst/>
        </a:prstGeom>
        <a:gradFill rotWithShape="0">
          <a:gsLst>
            <a:gs pos="0">
              <a:schemeClr val="accent4">
                <a:hueOff val="-8077329"/>
                <a:satOff val="18122"/>
                <a:lumOff val="-29607"/>
                <a:alphaOff val="0"/>
                <a:lumMod val="110000"/>
                <a:satMod val="105000"/>
                <a:tint val="67000"/>
              </a:schemeClr>
            </a:gs>
            <a:gs pos="50000">
              <a:schemeClr val="accent4">
                <a:hueOff val="-8077329"/>
                <a:satOff val="18122"/>
                <a:lumOff val="-29607"/>
                <a:alphaOff val="0"/>
                <a:lumMod val="105000"/>
                <a:satMod val="103000"/>
                <a:tint val="73000"/>
              </a:schemeClr>
            </a:gs>
            <a:gs pos="100000">
              <a:schemeClr val="accent4">
                <a:hueOff val="-8077329"/>
                <a:satOff val="18122"/>
                <a:lumOff val="-296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90988" tIns="50800" rIns="50800" bIns="50800" numCol="1" spcCol="1270" anchor="ctr" anchorCtr="0">
          <a:noAutofit/>
        </a:bodyPr>
        <a:lstStyle/>
        <a:p>
          <a:pPr lvl="0" algn="justLow" defTabSz="889000" rtl="1">
            <a:lnSpc>
              <a:spcPct val="90000"/>
            </a:lnSpc>
            <a:spcBef>
              <a:spcPct val="0"/>
            </a:spcBef>
            <a:spcAft>
              <a:spcPct val="35000"/>
            </a:spcAft>
          </a:pPr>
          <a:r>
            <a:rPr lang="ar-IQ" sz="20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SA" sz="20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عدم القدرة على العثور على المعلومات اللازمة بسبب ندرتها يمكن أن يسهم في إغراء سرقة البحث العلمي</a:t>
          </a:r>
          <a:r>
            <a:rPr lang="en-US" sz="2000" b="1" kern="12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ar-IQ" sz="2000" b="1" kern="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dsp:txBody>
      <dsp:txXfrm>
        <a:off x="779018" y="3928766"/>
        <a:ext cx="6947459" cy="1122504"/>
      </dsp:txXfrm>
    </dsp:sp>
    <dsp:sp modelId="{DF20BD58-18D7-4510-878E-A6DF89A55B17}">
      <dsp:nvSpPr>
        <dsp:cNvPr id="0" name=""/>
        <dsp:cNvSpPr/>
      </dsp:nvSpPr>
      <dsp:spPr>
        <a:xfrm>
          <a:off x="77452" y="3788453"/>
          <a:ext cx="1403130" cy="1403130"/>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12700" cap="flat" cmpd="sng" algn="ctr">
          <a:solidFill>
            <a:schemeClr val="accent4">
              <a:hueOff val="-8077329"/>
              <a:satOff val="18122"/>
              <a:lumOff val="-29607"/>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50877-21C6-41F5-B8E7-1773B289AECE}">
      <dsp:nvSpPr>
        <dsp:cNvPr id="0" name=""/>
        <dsp:cNvSpPr/>
      </dsp:nvSpPr>
      <dsp:spPr>
        <a:xfrm>
          <a:off x="2824724" y="1447"/>
          <a:ext cx="1724719" cy="172471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ar-SA" sz="2300" b="1" kern="1200" smtClean="0"/>
            <a:t>الانتحال العلمي المقصود</a:t>
          </a:r>
          <a:endParaRPr lang="ar-IQ" sz="2300" kern="1200"/>
        </a:p>
      </dsp:txBody>
      <dsp:txXfrm>
        <a:off x="3077303" y="254026"/>
        <a:ext cx="1219561" cy="1219561"/>
      </dsp:txXfrm>
    </dsp:sp>
    <dsp:sp modelId="{3F4ED922-B466-4284-8D73-C8A41A53E4E9}">
      <dsp:nvSpPr>
        <dsp:cNvPr id="0" name=""/>
        <dsp:cNvSpPr/>
      </dsp:nvSpPr>
      <dsp:spPr>
        <a:xfrm rot="2700000">
          <a:off x="4364206" y="1478830"/>
          <a:ext cx="457893" cy="582092"/>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ar-IQ" sz="1900" kern="1200"/>
        </a:p>
      </dsp:txBody>
      <dsp:txXfrm>
        <a:off x="4384323" y="1546681"/>
        <a:ext cx="320525" cy="349256"/>
      </dsp:txXfrm>
    </dsp:sp>
    <dsp:sp modelId="{FF0FDD87-2AD7-45BA-94F5-43E06177689A}">
      <dsp:nvSpPr>
        <dsp:cNvPr id="0" name=""/>
        <dsp:cNvSpPr/>
      </dsp:nvSpPr>
      <dsp:spPr>
        <a:xfrm>
          <a:off x="4655190" y="1831914"/>
          <a:ext cx="1724719" cy="172471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ar-SA" sz="2300" b="1" kern="1200" smtClean="0"/>
            <a:t>الانتحال العلمي الغير مقصود</a:t>
          </a:r>
          <a:endParaRPr lang="ar-IQ" sz="2300" kern="1200"/>
        </a:p>
      </dsp:txBody>
      <dsp:txXfrm>
        <a:off x="4907769" y="2084493"/>
        <a:ext cx="1219561" cy="1219561"/>
      </dsp:txXfrm>
    </dsp:sp>
    <dsp:sp modelId="{550ACDA2-77CF-483F-B5A7-FCB71DF33707}">
      <dsp:nvSpPr>
        <dsp:cNvPr id="0" name=""/>
        <dsp:cNvSpPr/>
      </dsp:nvSpPr>
      <dsp:spPr>
        <a:xfrm rot="8100000">
          <a:off x="4382533" y="3309297"/>
          <a:ext cx="457893" cy="582092"/>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ar-IQ" sz="1900" kern="1200"/>
        </a:p>
      </dsp:txBody>
      <dsp:txXfrm rot="10800000">
        <a:off x="4499784" y="3377148"/>
        <a:ext cx="320525" cy="349256"/>
      </dsp:txXfrm>
    </dsp:sp>
    <dsp:sp modelId="{88CC1F3A-B74B-41ED-9425-213BBFA2A8A3}">
      <dsp:nvSpPr>
        <dsp:cNvPr id="0" name=""/>
        <dsp:cNvSpPr/>
      </dsp:nvSpPr>
      <dsp:spPr>
        <a:xfrm>
          <a:off x="2824724" y="3662380"/>
          <a:ext cx="1724719" cy="172471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ar-SA" sz="2300" b="1" kern="1200" smtClean="0"/>
            <a:t>الانتحال العلمي العرضي</a:t>
          </a:r>
          <a:endParaRPr lang="ar-IQ" sz="2300" kern="1200"/>
        </a:p>
      </dsp:txBody>
      <dsp:txXfrm>
        <a:off x="3077303" y="3914959"/>
        <a:ext cx="1219561" cy="1219561"/>
      </dsp:txXfrm>
    </dsp:sp>
    <dsp:sp modelId="{16BD7D30-A5A1-4178-A5D8-4822AE3687F1}">
      <dsp:nvSpPr>
        <dsp:cNvPr id="0" name=""/>
        <dsp:cNvSpPr/>
      </dsp:nvSpPr>
      <dsp:spPr>
        <a:xfrm rot="13500000">
          <a:off x="2552067" y="3327624"/>
          <a:ext cx="457893" cy="582092"/>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ar-IQ" sz="1900" kern="1200"/>
        </a:p>
      </dsp:txBody>
      <dsp:txXfrm rot="10800000">
        <a:off x="2669318" y="3492609"/>
        <a:ext cx="320525" cy="349256"/>
      </dsp:txXfrm>
    </dsp:sp>
    <dsp:sp modelId="{6C0CEB65-3953-43FE-A24D-5E00A6758355}">
      <dsp:nvSpPr>
        <dsp:cNvPr id="0" name=""/>
        <dsp:cNvSpPr/>
      </dsp:nvSpPr>
      <dsp:spPr>
        <a:xfrm>
          <a:off x="994257" y="1831914"/>
          <a:ext cx="1724719" cy="172471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ar-KW" sz="2300" b="1" kern="1200" smtClean="0"/>
            <a:t>الانتحال العلمي الذاتي </a:t>
          </a:r>
          <a:endParaRPr lang="ar-IQ" sz="2300" kern="1200"/>
        </a:p>
      </dsp:txBody>
      <dsp:txXfrm>
        <a:off x="1246836" y="2084493"/>
        <a:ext cx="1219561" cy="1219561"/>
      </dsp:txXfrm>
    </dsp:sp>
    <dsp:sp modelId="{0A2EEEA5-FCE7-4D7A-8BF9-DAA0CD320E91}">
      <dsp:nvSpPr>
        <dsp:cNvPr id="0" name=""/>
        <dsp:cNvSpPr/>
      </dsp:nvSpPr>
      <dsp:spPr>
        <a:xfrm rot="18900000">
          <a:off x="2533740" y="1497157"/>
          <a:ext cx="457893" cy="582092"/>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ar-IQ" sz="1900" kern="1200"/>
        </a:p>
      </dsp:txBody>
      <dsp:txXfrm>
        <a:off x="2553857" y="1662142"/>
        <a:ext cx="320525" cy="3492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FE3AA-51F3-43E6-925F-5570D4AB9DDC}">
      <dsp:nvSpPr>
        <dsp:cNvPr id="0" name=""/>
        <dsp:cNvSpPr/>
      </dsp:nvSpPr>
      <dsp:spPr>
        <a:xfrm>
          <a:off x="3075327" y="1912441"/>
          <a:ext cx="1942311" cy="194255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30A9A35F-4597-4EB6-80D9-093C2D59F0D5}">
      <dsp:nvSpPr>
        <dsp:cNvPr id="0" name=""/>
        <dsp:cNvSpPr/>
      </dsp:nvSpPr>
      <dsp:spPr>
        <a:xfrm>
          <a:off x="2933700" y="396275"/>
          <a:ext cx="2225565" cy="119101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r>
            <a:rPr lang="ar-KW" sz="1700" b="1" kern="1200" dirty="0" smtClean="0"/>
            <a:t>1-</a:t>
          </a:r>
          <a:r>
            <a:rPr lang="ar-SA" sz="1700" b="1" kern="1200" dirty="0" smtClean="0"/>
            <a:t>الأمانة العلمية وتعني ضرورة الإشارة إلى المصادر التي تم الاقتباس منها.</a:t>
          </a:r>
          <a:endParaRPr lang="ar-IQ" sz="1700" kern="1200" dirty="0"/>
        </a:p>
      </dsp:txBody>
      <dsp:txXfrm>
        <a:off x="2933700" y="396275"/>
        <a:ext cx="2225565" cy="1191017"/>
      </dsp:txXfrm>
    </dsp:sp>
    <dsp:sp modelId="{EA6FFBBE-472D-48D8-960A-AAB1EFD5EBA1}">
      <dsp:nvSpPr>
        <dsp:cNvPr id="0" name=""/>
        <dsp:cNvSpPr/>
      </dsp:nvSpPr>
      <dsp:spPr>
        <a:xfrm>
          <a:off x="3645071" y="2186375"/>
          <a:ext cx="1942311" cy="1942550"/>
        </a:xfrm>
        <a:prstGeom prst="ellipse">
          <a:avLst/>
        </a:prstGeom>
        <a:solidFill>
          <a:schemeClr val="accent4">
            <a:alpha val="50000"/>
            <a:hueOff val="-1346222"/>
            <a:satOff val="3020"/>
            <a:lumOff val="-4935"/>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953D0CA3-E1D6-4E06-A1F6-1B3D247A19E9}">
      <dsp:nvSpPr>
        <dsp:cNvPr id="0" name=""/>
        <dsp:cNvSpPr/>
      </dsp:nvSpPr>
      <dsp:spPr>
        <a:xfrm>
          <a:off x="5826935" y="1527742"/>
          <a:ext cx="2104171" cy="13101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r>
            <a:rPr lang="ar-SA" sz="1700" b="1" kern="1200" smtClean="0"/>
            <a:t>2- الدقة وتعنى عدم تشويه المعني بالحذف أو الإضافة .</a:t>
          </a:r>
          <a:endParaRPr lang="ar-IQ" sz="1700" kern="1200"/>
        </a:p>
      </dsp:txBody>
      <dsp:txXfrm>
        <a:off x="5826935" y="1527742"/>
        <a:ext cx="2104171" cy="1310119"/>
      </dsp:txXfrm>
    </dsp:sp>
    <dsp:sp modelId="{C011B518-F48A-4B8E-8CBC-B07AFB348383}">
      <dsp:nvSpPr>
        <dsp:cNvPr id="0" name=""/>
        <dsp:cNvSpPr/>
      </dsp:nvSpPr>
      <dsp:spPr>
        <a:xfrm>
          <a:off x="3785080" y="2802727"/>
          <a:ext cx="1942311" cy="1942550"/>
        </a:xfrm>
        <a:prstGeom prst="ellipse">
          <a:avLst/>
        </a:prstGeom>
        <a:solidFill>
          <a:schemeClr val="accent4">
            <a:alpha val="50000"/>
            <a:hueOff val="-2692443"/>
            <a:satOff val="6041"/>
            <a:lumOff val="-9869"/>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0AFE6F72-59DD-4571-9ADC-AA6E27CEBF62}">
      <dsp:nvSpPr>
        <dsp:cNvPr id="0" name=""/>
        <dsp:cNvSpPr/>
      </dsp:nvSpPr>
      <dsp:spPr>
        <a:xfrm>
          <a:off x="6029259" y="3195167"/>
          <a:ext cx="2063706" cy="13994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r>
            <a:rPr lang="ar-SA" sz="1700" b="1" kern="1200" smtClean="0"/>
            <a:t>3-الموضوعية في الاقتباس وتعني عدم اقتصار الاقتباسات علي ما يؤيد رأي الباحث وإهمال المصادر التي تختلف مع وجهه نظر الباحث .</a:t>
          </a:r>
          <a:endParaRPr lang="ar-IQ" sz="1700" kern="1200"/>
        </a:p>
      </dsp:txBody>
      <dsp:txXfrm>
        <a:off x="6029259" y="3195167"/>
        <a:ext cx="2063706" cy="1399445"/>
      </dsp:txXfrm>
    </dsp:sp>
    <dsp:sp modelId="{5FE2CF43-779F-4AA6-90EE-25E5871259D5}">
      <dsp:nvSpPr>
        <dsp:cNvPr id="0" name=""/>
        <dsp:cNvSpPr/>
      </dsp:nvSpPr>
      <dsp:spPr>
        <a:xfrm>
          <a:off x="3390952" y="3296999"/>
          <a:ext cx="1942311" cy="1942550"/>
        </a:xfrm>
        <a:prstGeom prst="ellipse">
          <a:avLst/>
        </a:prstGeom>
        <a:solidFill>
          <a:schemeClr val="accent4">
            <a:alpha val="50000"/>
            <a:hueOff val="-4038664"/>
            <a:satOff val="9061"/>
            <a:lumOff val="-14804"/>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899521BF-FC90-43F8-B83F-754DCB235D3D}">
      <dsp:nvSpPr>
        <dsp:cNvPr id="0" name=""/>
        <dsp:cNvSpPr/>
      </dsp:nvSpPr>
      <dsp:spPr>
        <a:xfrm>
          <a:off x="5139033" y="5071020"/>
          <a:ext cx="2225565" cy="128034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r>
            <a:rPr lang="ar-SA" sz="1700" b="1" kern="1200" smtClean="0"/>
            <a:t>4-الإعتدال في الاقتباس ويعني ألا يصبح البحث مجرد اقتباسات من الآخرين .</a:t>
          </a:r>
          <a:endParaRPr lang="ar-IQ" sz="1700" kern="1200"/>
        </a:p>
      </dsp:txBody>
      <dsp:txXfrm>
        <a:off x="5139033" y="5071020"/>
        <a:ext cx="2225565" cy="1280344"/>
      </dsp:txXfrm>
    </dsp:sp>
    <dsp:sp modelId="{96034F39-81AF-4D3A-9E01-3A4751766248}">
      <dsp:nvSpPr>
        <dsp:cNvPr id="0" name=""/>
        <dsp:cNvSpPr/>
      </dsp:nvSpPr>
      <dsp:spPr>
        <a:xfrm>
          <a:off x="2759701" y="3296999"/>
          <a:ext cx="1942311" cy="1942550"/>
        </a:xfrm>
        <a:prstGeom prst="ellipse">
          <a:avLst/>
        </a:prstGeom>
        <a:solidFill>
          <a:schemeClr val="accent4">
            <a:alpha val="50000"/>
            <a:hueOff val="-5384886"/>
            <a:satOff val="12081"/>
            <a:lumOff val="-19738"/>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0B9A2B95-D930-449A-8138-04FCF57037C6}">
      <dsp:nvSpPr>
        <dsp:cNvPr id="0" name=""/>
        <dsp:cNvSpPr/>
      </dsp:nvSpPr>
      <dsp:spPr>
        <a:xfrm>
          <a:off x="728366" y="5071020"/>
          <a:ext cx="2225565" cy="128034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r>
            <a:rPr lang="ar-SA" sz="1700" b="1" kern="1200" smtClean="0"/>
            <a:t>5- مراعاة القواعد الشكلية في الاقتباس والتوثيق.</a:t>
          </a:r>
          <a:endParaRPr lang="ar-IQ" sz="1700" kern="1200"/>
        </a:p>
      </dsp:txBody>
      <dsp:txXfrm>
        <a:off x="728366" y="5071020"/>
        <a:ext cx="2225565" cy="1280344"/>
      </dsp:txXfrm>
    </dsp:sp>
    <dsp:sp modelId="{EFD5690F-E896-4022-A9DD-5FF4F6D8593D}">
      <dsp:nvSpPr>
        <dsp:cNvPr id="0" name=""/>
        <dsp:cNvSpPr/>
      </dsp:nvSpPr>
      <dsp:spPr>
        <a:xfrm>
          <a:off x="2365573" y="2802727"/>
          <a:ext cx="1942311" cy="1942550"/>
        </a:xfrm>
        <a:prstGeom prst="ellipse">
          <a:avLst/>
        </a:prstGeom>
        <a:solidFill>
          <a:schemeClr val="accent4">
            <a:alpha val="50000"/>
            <a:hueOff val="-6731107"/>
            <a:satOff val="15102"/>
            <a:lumOff val="-24673"/>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4E07228C-A021-436E-B58E-1A0B833A3984}">
      <dsp:nvSpPr>
        <dsp:cNvPr id="0" name=""/>
        <dsp:cNvSpPr/>
      </dsp:nvSpPr>
      <dsp:spPr>
        <a:xfrm>
          <a:off x="0" y="3195167"/>
          <a:ext cx="2063706" cy="13994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r>
            <a:rPr lang="ar-SA" sz="1700" b="1" kern="1200" smtClean="0"/>
            <a:t>6- أن تكون الأفكار المقتبسة ذات صلة بالبحث وتجنب الحشو الزائد.</a:t>
          </a:r>
          <a:endParaRPr lang="ar-IQ" sz="1700" kern="1200"/>
        </a:p>
      </dsp:txBody>
      <dsp:txXfrm>
        <a:off x="0" y="3195167"/>
        <a:ext cx="2063706" cy="1399445"/>
      </dsp:txXfrm>
    </dsp:sp>
    <dsp:sp modelId="{73506A69-C33B-496A-84C5-5FD3D4156B9C}">
      <dsp:nvSpPr>
        <dsp:cNvPr id="0" name=""/>
        <dsp:cNvSpPr/>
      </dsp:nvSpPr>
      <dsp:spPr>
        <a:xfrm>
          <a:off x="2505582" y="2186375"/>
          <a:ext cx="1942311" cy="1942550"/>
        </a:xfrm>
        <a:prstGeom prst="ellipse">
          <a:avLst/>
        </a:prstGeom>
        <a:solidFill>
          <a:schemeClr val="accent4">
            <a:alpha val="50000"/>
            <a:hueOff val="-8077329"/>
            <a:satOff val="18122"/>
            <a:lumOff val="-29607"/>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43609B38-E906-4323-B374-4ED611AA932C}">
      <dsp:nvSpPr>
        <dsp:cNvPr id="0" name=""/>
        <dsp:cNvSpPr/>
      </dsp:nvSpPr>
      <dsp:spPr>
        <a:xfrm>
          <a:off x="161859" y="1527742"/>
          <a:ext cx="2104171" cy="131011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r>
            <a:rPr lang="ar-SA" sz="1700" b="1" kern="1200" smtClean="0"/>
            <a:t>7-تجنب الإقتباس من مصادر غير موثقة علمياً. </a:t>
          </a:r>
          <a:endParaRPr lang="ar-IQ" sz="1700" kern="1200"/>
        </a:p>
      </dsp:txBody>
      <dsp:txXfrm>
        <a:off x="161859" y="1527742"/>
        <a:ext cx="2104171" cy="13101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BCE0E-2AF4-490E-A350-4FF2D99E8ED8}">
      <dsp:nvSpPr>
        <dsp:cNvPr id="0" name=""/>
        <dsp:cNvSpPr/>
      </dsp:nvSpPr>
      <dsp:spPr>
        <a:xfrm>
          <a:off x="798" y="0"/>
          <a:ext cx="1412648" cy="588610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latin typeface="Arial" panose="020B0604020202020204" pitchFamily="34" charset="0"/>
              <a:cs typeface="Arial" panose="020B0604020202020204" pitchFamily="34" charset="0"/>
            </a:rPr>
            <a:t>إحدى هذه الأدوات هي</a:t>
          </a:r>
          <a:r>
            <a:rPr lang="en-US" sz="1800" b="1" kern="1200" dirty="0" smtClean="0">
              <a:latin typeface="Arial" panose="020B0604020202020204" pitchFamily="34" charset="0"/>
              <a:cs typeface="Arial" panose="020B0604020202020204" pitchFamily="34" charset="0"/>
            </a:rPr>
            <a:t> </a:t>
          </a:r>
          <a:r>
            <a:rPr lang="en-US" sz="1800" b="1" kern="1200" dirty="0" err="1" smtClean="0">
              <a:latin typeface="Arial" panose="020B0604020202020204" pitchFamily="34" charset="0"/>
              <a:cs typeface="Arial" panose="020B0604020202020204" pitchFamily="34" charset="0"/>
            </a:rPr>
            <a:t>Turnitin</a:t>
          </a:r>
          <a:r>
            <a:rPr lang="ar-SA" sz="1800" b="1" kern="1200" dirty="0" smtClean="0">
              <a:latin typeface="Arial" panose="020B0604020202020204" pitchFamily="34" charset="0"/>
              <a:cs typeface="Arial" panose="020B0604020202020204" pitchFamily="34" charset="0"/>
            </a:rPr>
            <a:t>، وهي واحدة من أكثر أدوات التحقق من الانتحال شيوعًا التي تستخدمها الجامعات والمجلات. يتيح للمستخدمين إما نسخ النص ولصقه في حقل ثم التحقق منه بحثًا عن الانتحال، أو تحميل ملف</a:t>
          </a:r>
          <a:r>
            <a:rPr lang="en-US" sz="1800" b="1" kern="1200" dirty="0" smtClean="0">
              <a:latin typeface="Arial" panose="020B0604020202020204" pitchFamily="34" charset="0"/>
              <a:cs typeface="Arial" panose="020B0604020202020204" pitchFamily="34" charset="0"/>
            </a:rPr>
            <a:t> </a:t>
          </a:r>
          <a:r>
            <a:rPr lang="en-US" sz="1800" b="1" kern="1200" dirty="0" err="1" smtClean="0">
              <a:latin typeface="Arial" panose="020B0604020202020204" pitchFamily="34" charset="0"/>
              <a:cs typeface="Arial" panose="020B0604020202020204" pitchFamily="34" charset="0"/>
            </a:rPr>
            <a:t>Docx</a:t>
          </a:r>
          <a:r>
            <a:rPr lang="en-US" sz="1800" b="1" kern="1200" dirty="0" smtClean="0">
              <a:latin typeface="Arial" panose="020B0604020202020204" pitchFamily="34" charset="0"/>
              <a:cs typeface="Arial" panose="020B0604020202020204" pitchFamily="34" charset="0"/>
            </a:rPr>
            <a:t> </a:t>
          </a:r>
          <a:r>
            <a:rPr lang="ar-SA" sz="1800" b="1" kern="1200" dirty="0" smtClean="0">
              <a:latin typeface="Arial" panose="020B0604020202020204" pitchFamily="34" charset="0"/>
              <a:cs typeface="Arial" panose="020B0604020202020204" pitchFamily="34" charset="0"/>
            </a:rPr>
            <a:t>أو نص من أجهزة الكمبيوتر الخاصة بهم</a:t>
          </a:r>
          <a:r>
            <a:rPr lang="en-US" sz="1800" b="1" kern="1200" dirty="0" smtClean="0">
              <a:latin typeface="Arial" panose="020B0604020202020204" pitchFamily="34" charset="0"/>
              <a:cs typeface="Arial" panose="020B0604020202020204" pitchFamily="34" charset="0"/>
            </a:rPr>
            <a:t>.</a:t>
          </a:r>
          <a:endParaRPr lang="ar-IQ" sz="1800" b="1" kern="1200" dirty="0">
            <a:latin typeface="Arial" panose="020B0604020202020204" pitchFamily="34" charset="0"/>
            <a:cs typeface="Arial" panose="020B0604020202020204" pitchFamily="34" charset="0"/>
          </a:endParaRPr>
        </a:p>
      </dsp:txBody>
      <dsp:txXfrm>
        <a:off x="42173" y="41375"/>
        <a:ext cx="1329898" cy="5803354"/>
      </dsp:txXfrm>
    </dsp:sp>
    <dsp:sp modelId="{2E0C22A6-1254-426E-B060-D923A0E026CD}">
      <dsp:nvSpPr>
        <dsp:cNvPr id="0" name=""/>
        <dsp:cNvSpPr/>
      </dsp:nvSpPr>
      <dsp:spPr>
        <a:xfrm>
          <a:off x="1650771" y="0"/>
          <a:ext cx="1412648" cy="588610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latin typeface="Arial" panose="020B0604020202020204" pitchFamily="34" charset="0"/>
              <a:cs typeface="Arial" panose="020B0604020202020204" pitchFamily="34" charset="0"/>
            </a:rPr>
            <a:t>أداة أخرى مفيدة هي</a:t>
          </a:r>
          <a:r>
            <a:rPr lang="en-US" sz="1800" b="1" kern="1200" dirty="0" smtClean="0">
              <a:latin typeface="Arial" panose="020B0604020202020204" pitchFamily="34" charset="0"/>
              <a:cs typeface="Arial" panose="020B0604020202020204" pitchFamily="34" charset="0"/>
            </a:rPr>
            <a:t> </a:t>
          </a:r>
          <a:r>
            <a:rPr lang="en-US" sz="1800" b="1" kern="1200" dirty="0" err="1" smtClean="0">
              <a:latin typeface="Arial" panose="020B0604020202020204" pitchFamily="34" charset="0"/>
              <a:cs typeface="Arial" panose="020B0604020202020204" pitchFamily="34" charset="0"/>
            </a:rPr>
            <a:t>Duplichecker’s</a:t>
          </a:r>
          <a:r>
            <a:rPr lang="en-US" sz="1800" b="1" kern="1200" dirty="0" smtClean="0">
              <a:latin typeface="Arial" panose="020B0604020202020204" pitchFamily="34" charset="0"/>
              <a:cs typeface="Arial" panose="020B0604020202020204" pitchFamily="34" charset="0"/>
            </a:rPr>
            <a:t> Plagiarism Checker. </a:t>
          </a:r>
          <a:r>
            <a:rPr lang="ar-SA" sz="1800" b="1" kern="1200" dirty="0" smtClean="0">
              <a:latin typeface="Arial" panose="020B0604020202020204" pitchFamily="34" charset="0"/>
              <a:cs typeface="Arial" panose="020B0604020202020204" pitchFamily="34" charset="0"/>
            </a:rPr>
            <a:t>تكتشف أداة التحقق من الانتحال المجانية والدقيقة عبر الإنترنت آثارًا طفيفة للسرقة الأدبية من خلال مقارنة النص بأكثر من ثمانية مليارات صفحة ويب</a:t>
          </a:r>
          <a:r>
            <a:rPr lang="en-US" sz="1800" b="1" kern="1200" dirty="0" smtClean="0">
              <a:latin typeface="Arial" panose="020B0604020202020204" pitchFamily="34" charset="0"/>
              <a:cs typeface="Arial" panose="020B0604020202020204" pitchFamily="34" charset="0"/>
            </a:rPr>
            <a:t>.</a:t>
          </a:r>
          <a:endParaRPr lang="ar-IQ" sz="1800" b="1" kern="1200" dirty="0">
            <a:latin typeface="Arial" panose="020B0604020202020204" pitchFamily="34" charset="0"/>
            <a:cs typeface="Arial" panose="020B0604020202020204" pitchFamily="34" charset="0"/>
          </a:endParaRPr>
        </a:p>
      </dsp:txBody>
      <dsp:txXfrm>
        <a:off x="1692146" y="41375"/>
        <a:ext cx="1329898" cy="5803354"/>
      </dsp:txXfrm>
    </dsp:sp>
    <dsp:sp modelId="{64A45C1C-322D-4BB9-9246-580BD5F90D90}">
      <dsp:nvSpPr>
        <dsp:cNvPr id="0" name=""/>
        <dsp:cNvSpPr/>
      </dsp:nvSpPr>
      <dsp:spPr>
        <a:xfrm>
          <a:off x="3300744" y="0"/>
          <a:ext cx="1412648" cy="588610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latin typeface="Arial" panose="020B0604020202020204" pitchFamily="34" charset="0"/>
              <a:cs typeface="Arial" panose="020B0604020202020204" pitchFamily="34" charset="0"/>
            </a:rPr>
            <a:t>بالإضافة إلى ذلك، يعد مدقق الانتحال، طريقة سهلة عبر الإنترنت للتحقق من الانتحال قبل أن يصبح مشكلة، وهو مثالي للتعليم والأعمال. </a:t>
          </a:r>
          <a:endParaRPr lang="ar-IQ" sz="1800" b="1" kern="1200" dirty="0">
            <a:latin typeface="Arial" panose="020B0604020202020204" pitchFamily="34" charset="0"/>
            <a:cs typeface="Arial" panose="020B0604020202020204" pitchFamily="34" charset="0"/>
          </a:endParaRPr>
        </a:p>
      </dsp:txBody>
      <dsp:txXfrm>
        <a:off x="3342119" y="41375"/>
        <a:ext cx="1329898" cy="5803354"/>
      </dsp:txXfrm>
    </dsp:sp>
    <dsp:sp modelId="{2CC9CFDD-20E5-41C4-A45C-2A4F05B25012}">
      <dsp:nvSpPr>
        <dsp:cNvPr id="0" name=""/>
        <dsp:cNvSpPr/>
      </dsp:nvSpPr>
      <dsp:spPr>
        <a:xfrm>
          <a:off x="4950718" y="0"/>
          <a:ext cx="1412648" cy="588610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latin typeface="Arial" panose="020B0604020202020204" pitchFamily="34" charset="0"/>
              <a:cs typeface="Arial" panose="020B0604020202020204" pitchFamily="34" charset="0"/>
            </a:rPr>
            <a:t>يعد</a:t>
          </a:r>
          <a:r>
            <a:rPr lang="en-US" sz="1800" b="1" kern="1200" dirty="0" smtClean="0">
              <a:latin typeface="Arial" panose="020B0604020202020204" pitchFamily="34" charset="0"/>
              <a:cs typeface="Arial" panose="020B0604020202020204" pitchFamily="34" charset="0"/>
            </a:rPr>
            <a:t> Detector Plagiarism </a:t>
          </a:r>
          <a:r>
            <a:rPr lang="ar-SA" sz="1800" b="1" kern="1200" dirty="0" smtClean="0">
              <a:latin typeface="Arial" panose="020B0604020202020204" pitchFamily="34" charset="0"/>
              <a:cs typeface="Arial" panose="020B0604020202020204" pitchFamily="34" charset="0"/>
            </a:rPr>
            <a:t>برنامجًا آخر يقارن النص المسروق بمجموعة واسعة من المستندات لاكتشاف الانتحال</a:t>
          </a:r>
          <a:r>
            <a:rPr lang="en-US" sz="1800" b="1" kern="1200" dirty="0" smtClean="0">
              <a:latin typeface="Arial" panose="020B0604020202020204" pitchFamily="34" charset="0"/>
              <a:cs typeface="Arial" panose="020B0604020202020204" pitchFamily="34" charset="0"/>
            </a:rPr>
            <a:t>.</a:t>
          </a:r>
          <a:endParaRPr lang="ar-IQ" sz="1800" b="1" kern="1200" dirty="0">
            <a:latin typeface="Arial" panose="020B0604020202020204" pitchFamily="34" charset="0"/>
            <a:cs typeface="Arial" panose="020B0604020202020204" pitchFamily="34" charset="0"/>
          </a:endParaRPr>
        </a:p>
      </dsp:txBody>
      <dsp:txXfrm>
        <a:off x="4992093" y="41375"/>
        <a:ext cx="1329898" cy="5803354"/>
      </dsp:txXfrm>
    </dsp:sp>
    <dsp:sp modelId="{D392136C-82E8-483B-A16D-3B24FF63ACBC}">
      <dsp:nvSpPr>
        <dsp:cNvPr id="0" name=""/>
        <dsp:cNvSpPr/>
      </dsp:nvSpPr>
      <dsp:spPr>
        <a:xfrm>
          <a:off x="6600691" y="0"/>
          <a:ext cx="1412648" cy="5886104"/>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latin typeface="Arial" panose="020B0604020202020204" pitchFamily="34" charset="0"/>
              <a:cs typeface="Arial" panose="020B0604020202020204" pitchFamily="34" charset="0"/>
            </a:rPr>
            <a:t>أخيرًا، يعد</a:t>
          </a:r>
          <a:r>
            <a:rPr lang="en-US" sz="1800" b="1" kern="1200" dirty="0" smtClean="0">
              <a:latin typeface="Arial" panose="020B0604020202020204" pitchFamily="34" charset="0"/>
              <a:cs typeface="Arial" panose="020B0604020202020204" pitchFamily="34" charset="0"/>
            </a:rPr>
            <a:t> Plagiarism Detector </a:t>
          </a:r>
          <a:r>
            <a:rPr lang="ar-SA" sz="1800" b="1" kern="1200" dirty="0" smtClean="0">
              <a:latin typeface="Arial" panose="020B0604020202020204" pitchFamily="34" charset="0"/>
              <a:cs typeface="Arial" panose="020B0604020202020204" pitchFamily="34" charset="0"/>
            </a:rPr>
            <a:t>برنامجًا مجانيًا وذكيًا ومدقق للمقالات يمكن استخدامه من قبل الطلاب أو المحترفين على حد سواء</a:t>
          </a:r>
          <a:r>
            <a:rPr lang="en-US" sz="1800" b="1" kern="1200" dirty="0" smtClean="0">
              <a:latin typeface="Arial" panose="020B0604020202020204" pitchFamily="34" charset="0"/>
              <a:cs typeface="Arial" panose="020B0604020202020204" pitchFamily="34" charset="0"/>
            </a:rPr>
            <a:t>.</a:t>
          </a:r>
          <a:endParaRPr lang="ar-IQ" sz="1800" b="1" kern="1200" dirty="0">
            <a:latin typeface="Arial" panose="020B0604020202020204" pitchFamily="34" charset="0"/>
            <a:cs typeface="Arial" panose="020B0604020202020204" pitchFamily="34" charset="0"/>
          </a:endParaRPr>
        </a:p>
      </dsp:txBody>
      <dsp:txXfrm>
        <a:off x="6642066" y="41375"/>
        <a:ext cx="1329898" cy="580335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BC165-984C-C9D9-C2D7-367C582A70AA}"/>
              </a:ext>
            </a:extLst>
          </p:cNvPr>
          <p:cNvSpPr>
            <a:spLocks noGrp="1"/>
          </p:cNvSpPr>
          <p:nvPr>
            <p:ph type="ctrTitle"/>
          </p:nvPr>
        </p:nvSpPr>
        <p:spPr>
          <a:xfrm>
            <a:off x="1524000" y="5057375"/>
            <a:ext cx="9144000" cy="766770"/>
          </a:xfrm>
        </p:spPr>
        <p:txBody>
          <a:bodyPr anchor="ctr" anchorCtr="0">
            <a:normAutofit/>
          </a:bodyPr>
          <a:lstStyle>
            <a:lvl1pPr algn="ctr">
              <a:defRPr sz="3600">
                <a:solidFill>
                  <a:schemeClr val="accent3"/>
                </a:solidFill>
              </a:defRPr>
            </a:lvl1pPr>
          </a:lstStyle>
          <a:p>
            <a:r>
              <a:rPr lang="en-US" dirty="0"/>
              <a:t>Click to edit Master title style</a:t>
            </a:r>
          </a:p>
        </p:txBody>
      </p:sp>
      <p:sp>
        <p:nvSpPr>
          <p:cNvPr id="3" name="Subtitle 2">
            <a:extLst>
              <a:ext uri="{FF2B5EF4-FFF2-40B4-BE49-F238E27FC236}">
                <a16:creationId xmlns:a16="http://schemas.microsoft.com/office/drawing/2014/main" xmlns="" id="{773B7713-E699-E221-4093-7616AD016B0A}"/>
              </a:ext>
            </a:extLst>
          </p:cNvPr>
          <p:cNvSpPr>
            <a:spLocks noGrp="1"/>
          </p:cNvSpPr>
          <p:nvPr>
            <p:ph type="subTitle" idx="1"/>
          </p:nvPr>
        </p:nvSpPr>
        <p:spPr>
          <a:xfrm>
            <a:off x="4457700" y="6272308"/>
            <a:ext cx="3276600" cy="380999"/>
          </a:xfrm>
        </p:spPr>
        <p:txBody>
          <a:bodyPr anchor="ctr" anchorCtr="0">
            <a:normAutofit/>
          </a:bodyPr>
          <a:lstStyle>
            <a:lvl1pPr marL="0" indent="0" algn="ctr">
              <a:buNone/>
              <a:defRPr sz="1400" cap="all" spc="20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Picture Placeholder 17">
            <a:extLst>
              <a:ext uri="{FF2B5EF4-FFF2-40B4-BE49-F238E27FC236}">
                <a16:creationId xmlns:a16="http://schemas.microsoft.com/office/drawing/2014/main" xmlns="" id="{C20F550F-476A-0EA6-B249-99BA6B35EAAA}"/>
              </a:ext>
            </a:extLst>
          </p:cNvPr>
          <p:cNvSpPr>
            <a:spLocks noGrp="1"/>
          </p:cNvSpPr>
          <p:nvPr>
            <p:ph type="pic" sz="quarter" idx="13" hasCustomPrompt="1"/>
          </p:nvPr>
        </p:nvSpPr>
        <p:spPr>
          <a:xfrm>
            <a:off x="2351534" y="617839"/>
            <a:ext cx="7488932" cy="4192760"/>
          </a:xfrm>
          <a:custGeom>
            <a:avLst/>
            <a:gdLst>
              <a:gd name="connsiteX0" fmla="*/ 3744466 w 7488932"/>
              <a:gd name="connsiteY0" fmla="*/ 0 h 4192760"/>
              <a:gd name="connsiteX1" fmla="*/ 7488932 w 7488932"/>
              <a:gd name="connsiteY1" fmla="*/ 3744466 h 4192760"/>
              <a:gd name="connsiteX2" fmla="*/ 7469600 w 7488932"/>
              <a:gd name="connsiteY2" fmla="*/ 4127316 h 4192760"/>
              <a:gd name="connsiteX3" fmla="*/ 7461284 w 7488932"/>
              <a:gd name="connsiteY3" fmla="*/ 4192760 h 4192760"/>
              <a:gd name="connsiteX4" fmla="*/ 27649 w 7488932"/>
              <a:gd name="connsiteY4" fmla="*/ 4192760 h 4192760"/>
              <a:gd name="connsiteX5" fmla="*/ 19333 w 7488932"/>
              <a:gd name="connsiteY5" fmla="*/ 4127316 h 4192760"/>
              <a:gd name="connsiteX6" fmla="*/ 0 w 7488932"/>
              <a:gd name="connsiteY6" fmla="*/ 3744466 h 4192760"/>
              <a:gd name="connsiteX7" fmla="*/ 3744466 w 7488932"/>
              <a:gd name="connsiteY7" fmla="*/ 0 h 419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8932" h="4192760">
                <a:moveTo>
                  <a:pt x="3744466" y="0"/>
                </a:moveTo>
                <a:cubicBezTo>
                  <a:pt x="5812477" y="0"/>
                  <a:pt x="7488932" y="1676455"/>
                  <a:pt x="7488932" y="3744466"/>
                </a:cubicBezTo>
                <a:cubicBezTo>
                  <a:pt x="7488932" y="3873717"/>
                  <a:pt x="7482383" y="4001438"/>
                  <a:pt x="7469600" y="4127316"/>
                </a:cubicBezTo>
                <a:lnTo>
                  <a:pt x="7461284" y="4192760"/>
                </a:lnTo>
                <a:lnTo>
                  <a:pt x="27649" y="4192760"/>
                </a:lnTo>
                <a:lnTo>
                  <a:pt x="19333" y="4127316"/>
                </a:lnTo>
                <a:cubicBezTo>
                  <a:pt x="6549" y="4001438"/>
                  <a:pt x="0" y="3873717"/>
                  <a:pt x="0" y="3744466"/>
                </a:cubicBezTo>
                <a:cubicBezTo>
                  <a:pt x="0" y="1676455"/>
                  <a:pt x="1676455" y="0"/>
                  <a:pt x="374446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cxnSp>
        <p:nvCxnSpPr>
          <p:cNvPr id="22" name="Straight Connector 21">
            <a:extLst>
              <a:ext uri="{FF2B5EF4-FFF2-40B4-BE49-F238E27FC236}">
                <a16:creationId xmlns:a16="http://schemas.microsoft.com/office/drawing/2014/main" xmlns="" id="{AAD4B9F4-F221-8A54-A7B0-BAF24B724EC3}"/>
              </a:ext>
            </a:extLst>
          </p:cNvPr>
          <p:cNvCxnSpPr>
            <a:cxnSpLocks/>
          </p:cNvCxnSpPr>
          <p:nvPr userDrawn="1"/>
        </p:nvCxnSpPr>
        <p:spPr>
          <a:xfrm>
            <a:off x="0" y="6070921"/>
            <a:ext cx="12192000" cy="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3" name="Content Placeholder 2">
            <a:extLst>
              <a:ext uri="{FF2B5EF4-FFF2-40B4-BE49-F238E27FC236}">
                <a16:creationId xmlns:a16="http://schemas.microsoft.com/office/drawing/2014/main" xmlns="" id="{47754B27-230E-1366-BC01-719B10688C5E}"/>
              </a:ext>
            </a:extLst>
          </p:cNvPr>
          <p:cNvSpPr>
            <a:spLocks noGrp="1"/>
          </p:cNvSpPr>
          <p:nvPr>
            <p:ph idx="14"/>
          </p:nvPr>
        </p:nvSpPr>
        <p:spPr>
          <a:xfrm>
            <a:off x="274320" y="6272308"/>
            <a:ext cx="3276601" cy="380998"/>
          </a:xfrm>
        </p:spPr>
        <p:txBody>
          <a:bodyPr anchor="ctr" anchorCtr="0">
            <a:normAutofit/>
          </a:bodyPr>
          <a:lstStyle>
            <a:lvl1pPr marL="0" indent="0">
              <a:buNone/>
              <a:defRPr sz="1400" cap="all" spc="200" baseline="0">
                <a:solidFill>
                  <a:schemeClr val="accent3"/>
                </a:solidFill>
              </a:defRPr>
            </a:lvl1pPr>
            <a:lvl2pPr marL="457200" indent="0">
              <a:buNone/>
              <a:defRPr sz="1200">
                <a:solidFill>
                  <a:schemeClr val="accent3"/>
                </a:solidFill>
              </a:defRPr>
            </a:lvl2pPr>
            <a:lvl3pPr marL="914400" indent="0">
              <a:buNone/>
              <a:defRPr sz="1100">
                <a:solidFill>
                  <a:schemeClr val="accent3"/>
                </a:solidFill>
              </a:defRPr>
            </a:lvl3pPr>
            <a:lvl4pPr marL="1371600" indent="0">
              <a:buNone/>
              <a:defRPr sz="1050">
                <a:solidFill>
                  <a:schemeClr val="accent3"/>
                </a:solidFill>
              </a:defRPr>
            </a:lvl4pPr>
            <a:lvl5pPr marL="1828800" indent="0">
              <a:buNone/>
              <a:defRPr sz="1050">
                <a:solidFill>
                  <a:schemeClr val="accent3"/>
                </a:solidFill>
              </a:defRPr>
            </a:lvl5pPr>
          </a:lstStyle>
          <a:p>
            <a:pPr lvl="0"/>
            <a:r>
              <a:rPr lang="en-US" dirty="0"/>
              <a:t>Click to edit Master text styles</a:t>
            </a:r>
          </a:p>
        </p:txBody>
      </p:sp>
      <p:sp>
        <p:nvSpPr>
          <p:cNvPr id="24" name="Content Placeholder 2">
            <a:extLst>
              <a:ext uri="{FF2B5EF4-FFF2-40B4-BE49-F238E27FC236}">
                <a16:creationId xmlns:a16="http://schemas.microsoft.com/office/drawing/2014/main" xmlns="" id="{E75E887E-670B-6E9A-7F78-405A555BBC54}"/>
              </a:ext>
            </a:extLst>
          </p:cNvPr>
          <p:cNvSpPr>
            <a:spLocks noGrp="1"/>
          </p:cNvSpPr>
          <p:nvPr>
            <p:ph idx="15"/>
          </p:nvPr>
        </p:nvSpPr>
        <p:spPr>
          <a:xfrm>
            <a:off x="8639499" y="6272308"/>
            <a:ext cx="3276601" cy="380998"/>
          </a:xfrm>
        </p:spPr>
        <p:txBody>
          <a:bodyPr anchor="ctr" anchorCtr="0">
            <a:normAutofit/>
          </a:bodyPr>
          <a:lstStyle>
            <a:lvl1pPr marL="0" indent="0" algn="r">
              <a:buNone/>
              <a:defRPr sz="1400" cap="all" spc="200" baseline="0">
                <a:solidFill>
                  <a:schemeClr val="accent3"/>
                </a:solidFill>
              </a:defRPr>
            </a:lvl1pPr>
            <a:lvl2pPr marL="457200" indent="0">
              <a:buNone/>
              <a:defRPr sz="1200">
                <a:solidFill>
                  <a:schemeClr val="accent3"/>
                </a:solidFill>
              </a:defRPr>
            </a:lvl2pPr>
            <a:lvl3pPr marL="914400" indent="0">
              <a:buNone/>
              <a:defRPr sz="1100">
                <a:solidFill>
                  <a:schemeClr val="accent3"/>
                </a:solidFill>
              </a:defRPr>
            </a:lvl3pPr>
            <a:lvl4pPr marL="1371600" indent="0">
              <a:buNone/>
              <a:defRPr sz="1050">
                <a:solidFill>
                  <a:schemeClr val="accent3"/>
                </a:solidFill>
              </a:defRPr>
            </a:lvl4pPr>
            <a:lvl5pPr marL="1828800" indent="0">
              <a:buNone/>
              <a:defRPr sz="1050">
                <a:solidFill>
                  <a:schemeClr val="accent3"/>
                </a:solidFill>
              </a:defRPr>
            </a:lvl5pPr>
          </a:lstStyle>
          <a:p>
            <a:pPr lvl="0"/>
            <a:r>
              <a:rPr lang="en-US" dirty="0"/>
              <a:t>Click to edit Master text styles</a:t>
            </a:r>
          </a:p>
        </p:txBody>
      </p:sp>
    </p:spTree>
    <p:extLst>
      <p:ext uri="{BB962C8B-B14F-4D97-AF65-F5344CB8AC3E}">
        <p14:creationId xmlns:p14="http://schemas.microsoft.com/office/powerpoint/2010/main" val="74082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048E3D-502C-0323-6000-1E81BC4C6FE8}"/>
              </a:ext>
            </a:extLst>
          </p:cNvPr>
          <p:cNvSpPr>
            <a:spLocks noGrp="1"/>
          </p:cNvSpPr>
          <p:nvPr>
            <p:ph type="title"/>
          </p:nvPr>
        </p:nvSpPr>
        <p:spPr>
          <a:xfrm>
            <a:off x="682841" y="1240770"/>
            <a:ext cx="5946559" cy="718660"/>
          </a:xfrm>
        </p:spPr>
        <p:txBody>
          <a:bodyPr anchor="t" anchorCtr="0">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xmlns="" id="{579CFA65-2551-98F4-3961-2D7F0AC7E037}"/>
              </a:ext>
            </a:extLst>
          </p:cNvPr>
          <p:cNvSpPr>
            <a:spLocks noGrp="1"/>
          </p:cNvSpPr>
          <p:nvPr>
            <p:ph idx="1"/>
          </p:nvPr>
        </p:nvSpPr>
        <p:spPr>
          <a:xfrm>
            <a:off x="1371600" y="2286000"/>
            <a:ext cx="5224456" cy="1371600"/>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10">
            <a:extLst>
              <a:ext uri="{FF2B5EF4-FFF2-40B4-BE49-F238E27FC236}">
                <a16:creationId xmlns:a16="http://schemas.microsoft.com/office/drawing/2014/main" xmlns="" id="{EB1871D3-ABB4-91B0-03ED-1305C0AD0A31}"/>
              </a:ext>
            </a:extLst>
          </p:cNvPr>
          <p:cNvSpPr>
            <a:spLocks noGrp="1"/>
          </p:cNvSpPr>
          <p:nvPr>
            <p:ph type="pic" sz="quarter" idx="13" hasCustomPrompt="1"/>
          </p:nvPr>
        </p:nvSpPr>
        <p:spPr>
          <a:xfrm>
            <a:off x="3730875" y="4139521"/>
            <a:ext cx="2865181" cy="1932668"/>
          </a:xfrm>
          <a:blipFill dpi="0" rotWithShape="1">
            <a:blip r:embed="rId2">
              <a:alphaModFix amt="60000"/>
            </a:blip>
            <a:srcRect/>
            <a:stretch>
              <a:fillRect l="-1" t="-158008" r="-325522"/>
            </a:stretch>
          </a:blipFill>
        </p:spPr>
        <p:txBody>
          <a:bodyPr/>
          <a:lstStyle>
            <a:lvl1pPr marL="0" indent="0">
              <a:buNone/>
              <a:defRPr/>
            </a:lvl1pPr>
          </a:lstStyle>
          <a:p>
            <a:r>
              <a:rPr lang="en-US" dirty="0"/>
              <a:t>   </a:t>
            </a:r>
          </a:p>
        </p:txBody>
      </p:sp>
      <p:sp>
        <p:nvSpPr>
          <p:cNvPr id="13" name="Rectangle 12">
            <a:extLst>
              <a:ext uri="{FF2B5EF4-FFF2-40B4-BE49-F238E27FC236}">
                <a16:creationId xmlns:a16="http://schemas.microsoft.com/office/drawing/2014/main" xmlns="" id="{D733FC98-5213-2C36-C150-F280E0833A41}"/>
              </a:ext>
            </a:extLst>
          </p:cNvPr>
          <p:cNvSpPr/>
          <p:nvPr userDrawn="1"/>
        </p:nvSpPr>
        <p:spPr>
          <a:xfrm>
            <a:off x="7391400" y="0"/>
            <a:ext cx="48006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10">
            <a:extLst>
              <a:ext uri="{FF2B5EF4-FFF2-40B4-BE49-F238E27FC236}">
                <a16:creationId xmlns:a16="http://schemas.microsoft.com/office/drawing/2014/main" xmlns="" id="{F594C18A-C035-4DCC-1DE9-4B3FDBFF5BE0}"/>
              </a:ext>
            </a:extLst>
          </p:cNvPr>
          <p:cNvSpPr>
            <a:spLocks noGrp="1"/>
          </p:cNvSpPr>
          <p:nvPr>
            <p:ph type="pic" sz="quarter" idx="14" hasCustomPrompt="1"/>
          </p:nvPr>
        </p:nvSpPr>
        <p:spPr>
          <a:xfrm>
            <a:off x="8176690" y="772911"/>
            <a:ext cx="3253310" cy="5299278"/>
          </a:xfrm>
          <a:blipFill dpi="0" rotWithShape="1">
            <a:blip r:embed="rId2">
              <a:alphaModFix amt="60000"/>
            </a:blip>
            <a:srcRect/>
            <a:stretch>
              <a:fillRect l="-119774" t="-2681" r="-200824" b="-2925"/>
            </a:stretch>
          </a:blipFill>
        </p:spPr>
        <p:txBody>
          <a:bodyPr/>
          <a:lstStyle>
            <a:lvl1pPr marL="0" indent="0">
              <a:buNone/>
              <a:defRPr/>
            </a:lvl1pPr>
          </a:lstStyle>
          <a:p>
            <a:r>
              <a:rPr lang="en-US" dirty="0"/>
              <a:t>   </a:t>
            </a:r>
          </a:p>
        </p:txBody>
      </p:sp>
      <p:cxnSp>
        <p:nvCxnSpPr>
          <p:cNvPr id="11" name="Straight Connector 10">
            <a:extLst>
              <a:ext uri="{FF2B5EF4-FFF2-40B4-BE49-F238E27FC236}">
                <a16:creationId xmlns:a16="http://schemas.microsoft.com/office/drawing/2014/main" xmlns="" id="{B38D4C40-7E17-3FDD-0680-E770B1D9A455}"/>
              </a:ext>
            </a:extLst>
          </p:cNvPr>
          <p:cNvCxnSpPr>
            <a:cxnSpLocks/>
          </p:cNvCxnSpPr>
          <p:nvPr userDrawn="1"/>
        </p:nvCxnSpPr>
        <p:spPr>
          <a:xfrm>
            <a:off x="0" y="759170"/>
            <a:ext cx="7397496"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799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xmlns="" id="{A33F7BFA-5D95-D8D2-FB1C-253C08343646}"/>
              </a:ext>
            </a:extLst>
          </p:cNvPr>
          <p:cNvSpPr/>
          <p:nvPr userDrawn="1"/>
        </p:nvSpPr>
        <p:spPr>
          <a:xfrm>
            <a:off x="1847482" y="2098949"/>
            <a:ext cx="1886310" cy="2799936"/>
          </a:xfrm>
          <a:custGeom>
            <a:avLst/>
            <a:gdLst>
              <a:gd name="connsiteX0" fmla="*/ 943155 w 1886310"/>
              <a:gd name="connsiteY0" fmla="*/ 0 h 2799936"/>
              <a:gd name="connsiteX1" fmla="*/ 1886310 w 1886310"/>
              <a:gd name="connsiteY1" fmla="*/ 943155 h 2799936"/>
              <a:gd name="connsiteX2" fmla="*/ 1886309 w 1886310"/>
              <a:gd name="connsiteY2" fmla="*/ 1091911 h 2799936"/>
              <a:gd name="connsiteX3" fmla="*/ 1884986 w 1886310"/>
              <a:gd name="connsiteY3" fmla="*/ 1118111 h 2799936"/>
              <a:gd name="connsiteX4" fmla="*/ 1884986 w 1886310"/>
              <a:gd name="connsiteY4" fmla="*/ 2799936 h 2799936"/>
              <a:gd name="connsiteX5" fmla="*/ 1322 w 1886310"/>
              <a:gd name="connsiteY5" fmla="*/ 2799936 h 2799936"/>
              <a:gd name="connsiteX6" fmla="*/ 1322 w 1886310"/>
              <a:gd name="connsiteY6" fmla="*/ 1118090 h 2799936"/>
              <a:gd name="connsiteX7" fmla="*/ 0 w 1886310"/>
              <a:gd name="connsiteY7" fmla="*/ 1091910 h 2799936"/>
              <a:gd name="connsiteX8" fmla="*/ 0 w 1886310"/>
              <a:gd name="connsiteY8" fmla="*/ 943155 h 2799936"/>
              <a:gd name="connsiteX9" fmla="*/ 943155 w 1886310"/>
              <a:gd name="connsiteY9" fmla="*/ 0 h 279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6310" h="2799936">
                <a:moveTo>
                  <a:pt x="943155" y="0"/>
                </a:moveTo>
                <a:cubicBezTo>
                  <a:pt x="1464045" y="0"/>
                  <a:pt x="1886310" y="422265"/>
                  <a:pt x="1886310" y="943155"/>
                </a:cubicBezTo>
                <a:cubicBezTo>
                  <a:pt x="1886310" y="992740"/>
                  <a:pt x="1886309" y="1042326"/>
                  <a:pt x="1886309" y="1091911"/>
                </a:cubicBezTo>
                <a:lnTo>
                  <a:pt x="1884986" y="1118111"/>
                </a:lnTo>
                <a:lnTo>
                  <a:pt x="1884986" y="2799936"/>
                </a:lnTo>
                <a:lnTo>
                  <a:pt x="1322" y="2799936"/>
                </a:lnTo>
                <a:lnTo>
                  <a:pt x="1322" y="1118090"/>
                </a:lnTo>
                <a:lnTo>
                  <a:pt x="0" y="1091910"/>
                </a:lnTo>
                <a:lnTo>
                  <a:pt x="0" y="943155"/>
                </a:lnTo>
                <a:cubicBezTo>
                  <a:pt x="0" y="422265"/>
                  <a:pt x="422265" y="0"/>
                  <a:pt x="943155" y="0"/>
                </a:cubicBezTo>
                <a:close/>
              </a:path>
            </a:pathLst>
          </a:cu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xmlns="" id="{5322AD20-AEAD-AC24-16F7-38B737125473}"/>
              </a:ext>
            </a:extLst>
          </p:cNvPr>
          <p:cNvSpPr/>
          <p:nvPr userDrawn="1"/>
        </p:nvSpPr>
        <p:spPr>
          <a:xfrm>
            <a:off x="8858336" y="2098949"/>
            <a:ext cx="1886310" cy="2799936"/>
          </a:xfrm>
          <a:custGeom>
            <a:avLst/>
            <a:gdLst>
              <a:gd name="connsiteX0" fmla="*/ 943155 w 1886310"/>
              <a:gd name="connsiteY0" fmla="*/ 0 h 2799936"/>
              <a:gd name="connsiteX1" fmla="*/ 1886310 w 1886310"/>
              <a:gd name="connsiteY1" fmla="*/ 943155 h 2799936"/>
              <a:gd name="connsiteX2" fmla="*/ 1886309 w 1886310"/>
              <a:gd name="connsiteY2" fmla="*/ 1091911 h 2799936"/>
              <a:gd name="connsiteX3" fmla="*/ 1884986 w 1886310"/>
              <a:gd name="connsiteY3" fmla="*/ 1118111 h 2799936"/>
              <a:gd name="connsiteX4" fmla="*/ 1884986 w 1886310"/>
              <a:gd name="connsiteY4" fmla="*/ 2799936 h 2799936"/>
              <a:gd name="connsiteX5" fmla="*/ 1322 w 1886310"/>
              <a:gd name="connsiteY5" fmla="*/ 2799936 h 2799936"/>
              <a:gd name="connsiteX6" fmla="*/ 1322 w 1886310"/>
              <a:gd name="connsiteY6" fmla="*/ 1118090 h 2799936"/>
              <a:gd name="connsiteX7" fmla="*/ 0 w 1886310"/>
              <a:gd name="connsiteY7" fmla="*/ 1091910 h 2799936"/>
              <a:gd name="connsiteX8" fmla="*/ 0 w 1886310"/>
              <a:gd name="connsiteY8" fmla="*/ 943155 h 2799936"/>
              <a:gd name="connsiteX9" fmla="*/ 943155 w 1886310"/>
              <a:gd name="connsiteY9" fmla="*/ 0 h 279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6310" h="2799936">
                <a:moveTo>
                  <a:pt x="943155" y="0"/>
                </a:moveTo>
                <a:cubicBezTo>
                  <a:pt x="1464045" y="0"/>
                  <a:pt x="1886310" y="422265"/>
                  <a:pt x="1886310" y="943155"/>
                </a:cubicBezTo>
                <a:cubicBezTo>
                  <a:pt x="1886310" y="992740"/>
                  <a:pt x="1886309" y="1042326"/>
                  <a:pt x="1886309" y="1091911"/>
                </a:cubicBezTo>
                <a:lnTo>
                  <a:pt x="1884986" y="1118111"/>
                </a:lnTo>
                <a:lnTo>
                  <a:pt x="1884986" y="2799936"/>
                </a:lnTo>
                <a:lnTo>
                  <a:pt x="1322" y="2799936"/>
                </a:lnTo>
                <a:lnTo>
                  <a:pt x="1322" y="1118090"/>
                </a:lnTo>
                <a:lnTo>
                  <a:pt x="0" y="1091910"/>
                </a:lnTo>
                <a:lnTo>
                  <a:pt x="0" y="943155"/>
                </a:lnTo>
                <a:cubicBezTo>
                  <a:pt x="0" y="422265"/>
                  <a:pt x="422265" y="0"/>
                  <a:pt x="943155" y="0"/>
                </a:cubicBezTo>
                <a:close/>
              </a:path>
            </a:pathLst>
          </a:cu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25">
            <a:extLst>
              <a:ext uri="{FF2B5EF4-FFF2-40B4-BE49-F238E27FC236}">
                <a16:creationId xmlns:a16="http://schemas.microsoft.com/office/drawing/2014/main" xmlns="" id="{920A045A-759D-23C4-C241-C37CE03D64EE}"/>
              </a:ext>
            </a:extLst>
          </p:cNvPr>
          <p:cNvSpPr/>
          <p:nvPr userDrawn="1"/>
        </p:nvSpPr>
        <p:spPr>
          <a:xfrm>
            <a:off x="5335040" y="2098949"/>
            <a:ext cx="1886310" cy="2799936"/>
          </a:xfrm>
          <a:custGeom>
            <a:avLst/>
            <a:gdLst>
              <a:gd name="connsiteX0" fmla="*/ 943155 w 1886310"/>
              <a:gd name="connsiteY0" fmla="*/ 0 h 2799936"/>
              <a:gd name="connsiteX1" fmla="*/ 1886310 w 1886310"/>
              <a:gd name="connsiteY1" fmla="*/ 943155 h 2799936"/>
              <a:gd name="connsiteX2" fmla="*/ 1886309 w 1886310"/>
              <a:gd name="connsiteY2" fmla="*/ 1091911 h 2799936"/>
              <a:gd name="connsiteX3" fmla="*/ 1884986 w 1886310"/>
              <a:gd name="connsiteY3" fmla="*/ 1118111 h 2799936"/>
              <a:gd name="connsiteX4" fmla="*/ 1884986 w 1886310"/>
              <a:gd name="connsiteY4" fmla="*/ 2799936 h 2799936"/>
              <a:gd name="connsiteX5" fmla="*/ 1322 w 1886310"/>
              <a:gd name="connsiteY5" fmla="*/ 2799936 h 2799936"/>
              <a:gd name="connsiteX6" fmla="*/ 1322 w 1886310"/>
              <a:gd name="connsiteY6" fmla="*/ 1118090 h 2799936"/>
              <a:gd name="connsiteX7" fmla="*/ 0 w 1886310"/>
              <a:gd name="connsiteY7" fmla="*/ 1091910 h 2799936"/>
              <a:gd name="connsiteX8" fmla="*/ 0 w 1886310"/>
              <a:gd name="connsiteY8" fmla="*/ 943155 h 2799936"/>
              <a:gd name="connsiteX9" fmla="*/ 943155 w 1886310"/>
              <a:gd name="connsiteY9" fmla="*/ 0 h 279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6310" h="2799936">
                <a:moveTo>
                  <a:pt x="943155" y="0"/>
                </a:moveTo>
                <a:cubicBezTo>
                  <a:pt x="1464045" y="0"/>
                  <a:pt x="1886310" y="422265"/>
                  <a:pt x="1886310" y="943155"/>
                </a:cubicBezTo>
                <a:cubicBezTo>
                  <a:pt x="1886310" y="992740"/>
                  <a:pt x="1886309" y="1042326"/>
                  <a:pt x="1886309" y="1091911"/>
                </a:cubicBezTo>
                <a:lnTo>
                  <a:pt x="1884986" y="1118111"/>
                </a:lnTo>
                <a:lnTo>
                  <a:pt x="1884986" y="2799936"/>
                </a:lnTo>
                <a:lnTo>
                  <a:pt x="1322" y="2799936"/>
                </a:lnTo>
                <a:lnTo>
                  <a:pt x="1322" y="1118090"/>
                </a:lnTo>
                <a:lnTo>
                  <a:pt x="0" y="1091910"/>
                </a:lnTo>
                <a:lnTo>
                  <a:pt x="0" y="943155"/>
                </a:lnTo>
                <a:cubicBezTo>
                  <a:pt x="0" y="422265"/>
                  <a:pt x="422265" y="0"/>
                  <a:pt x="943155" y="0"/>
                </a:cubicBezTo>
                <a:close/>
              </a:path>
            </a:pathLst>
          </a:cu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B90DA900-79BC-802D-DC95-92173A8E02E9}"/>
              </a:ext>
            </a:extLst>
          </p:cNvPr>
          <p:cNvSpPr>
            <a:spLocks noGrp="1"/>
          </p:cNvSpPr>
          <p:nvPr>
            <p:ph type="title"/>
          </p:nvPr>
        </p:nvSpPr>
        <p:spPr>
          <a:xfrm>
            <a:off x="838200" y="640080"/>
            <a:ext cx="10515600" cy="914400"/>
          </a:xfrm>
        </p:spPr>
        <p:txBody>
          <a:bodyPr anchor="ctr" anchorCtr="0">
            <a:normAutofit/>
          </a:bodyPr>
          <a:lstStyle>
            <a:lvl1pPr algn="ctr">
              <a:defRPr sz="3600"/>
            </a:lvl1pPr>
          </a:lstStyle>
          <a:p>
            <a:r>
              <a:rPr lang="en-US" dirty="0"/>
              <a:t>Click to edit Master title style</a:t>
            </a:r>
          </a:p>
        </p:txBody>
      </p:sp>
      <p:sp>
        <p:nvSpPr>
          <p:cNvPr id="25" name="Picture Placeholder 24">
            <a:extLst>
              <a:ext uri="{FF2B5EF4-FFF2-40B4-BE49-F238E27FC236}">
                <a16:creationId xmlns:a16="http://schemas.microsoft.com/office/drawing/2014/main" xmlns="" id="{AE193E00-FE67-4A55-8027-36C418A8517A}"/>
              </a:ext>
            </a:extLst>
          </p:cNvPr>
          <p:cNvSpPr>
            <a:spLocks noGrp="1" noChangeAspect="1"/>
          </p:cNvSpPr>
          <p:nvPr>
            <p:ph type="pic" sz="quarter" idx="15" hasCustomPrompt="1"/>
          </p:nvPr>
        </p:nvSpPr>
        <p:spPr>
          <a:xfrm>
            <a:off x="1678574" y="2182322"/>
            <a:ext cx="1920240" cy="2850300"/>
          </a:xfrm>
          <a:custGeom>
            <a:avLst/>
            <a:gdLst>
              <a:gd name="connsiteX0" fmla="*/ 943155 w 1886310"/>
              <a:gd name="connsiteY0" fmla="*/ 0 h 2799936"/>
              <a:gd name="connsiteX1" fmla="*/ 1886310 w 1886310"/>
              <a:gd name="connsiteY1" fmla="*/ 943155 h 2799936"/>
              <a:gd name="connsiteX2" fmla="*/ 1886309 w 1886310"/>
              <a:gd name="connsiteY2" fmla="*/ 1091911 h 2799936"/>
              <a:gd name="connsiteX3" fmla="*/ 1884986 w 1886310"/>
              <a:gd name="connsiteY3" fmla="*/ 1118111 h 2799936"/>
              <a:gd name="connsiteX4" fmla="*/ 1884986 w 1886310"/>
              <a:gd name="connsiteY4" fmla="*/ 2799936 h 2799936"/>
              <a:gd name="connsiteX5" fmla="*/ 1322 w 1886310"/>
              <a:gd name="connsiteY5" fmla="*/ 2799936 h 2799936"/>
              <a:gd name="connsiteX6" fmla="*/ 1322 w 1886310"/>
              <a:gd name="connsiteY6" fmla="*/ 1118090 h 2799936"/>
              <a:gd name="connsiteX7" fmla="*/ 0 w 1886310"/>
              <a:gd name="connsiteY7" fmla="*/ 1091910 h 2799936"/>
              <a:gd name="connsiteX8" fmla="*/ 0 w 1886310"/>
              <a:gd name="connsiteY8" fmla="*/ 943155 h 2799936"/>
              <a:gd name="connsiteX9" fmla="*/ 943155 w 1886310"/>
              <a:gd name="connsiteY9" fmla="*/ 0 h 279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6310" h="2799936">
                <a:moveTo>
                  <a:pt x="943155" y="0"/>
                </a:moveTo>
                <a:cubicBezTo>
                  <a:pt x="1464045" y="0"/>
                  <a:pt x="1886310" y="422265"/>
                  <a:pt x="1886310" y="943155"/>
                </a:cubicBezTo>
                <a:cubicBezTo>
                  <a:pt x="1886310" y="992740"/>
                  <a:pt x="1886309" y="1042326"/>
                  <a:pt x="1886309" y="1091911"/>
                </a:cubicBezTo>
                <a:lnTo>
                  <a:pt x="1884986" y="1118111"/>
                </a:lnTo>
                <a:lnTo>
                  <a:pt x="1884986" y="2799936"/>
                </a:lnTo>
                <a:lnTo>
                  <a:pt x="1322" y="2799936"/>
                </a:lnTo>
                <a:lnTo>
                  <a:pt x="1322" y="1118090"/>
                </a:lnTo>
                <a:lnTo>
                  <a:pt x="0" y="1091910"/>
                </a:lnTo>
                <a:lnTo>
                  <a:pt x="0" y="943155"/>
                </a:lnTo>
                <a:cubicBezTo>
                  <a:pt x="0" y="422265"/>
                  <a:pt x="422265" y="0"/>
                  <a:pt x="943155" y="0"/>
                </a:cubicBezTo>
                <a:close/>
              </a:path>
            </a:pathLst>
          </a:custGeom>
          <a:blipFill dpi="0" rotWithShape="1">
            <a:blip r:embed="rId2">
              <a:alphaModFix amt="60000"/>
            </a:blip>
            <a:srcRect/>
            <a:stretch>
              <a:fillRect/>
            </a:stretch>
          </a:blipFill>
        </p:spPr>
        <p:txBody>
          <a:bodyPr wrap="square">
            <a:noAutofit/>
          </a:bodyPr>
          <a:lstStyle>
            <a:lvl1pPr marL="0" indent="0">
              <a:buNone/>
              <a:defRPr lang="en-US" dirty="0"/>
            </a:lvl1pPr>
          </a:lstStyle>
          <a:p>
            <a:r>
              <a:rPr lang="en-US" dirty="0"/>
              <a:t>  </a:t>
            </a:r>
          </a:p>
        </p:txBody>
      </p:sp>
      <p:sp>
        <p:nvSpPr>
          <p:cNvPr id="9" name="Text Placeholder 2">
            <a:extLst>
              <a:ext uri="{FF2B5EF4-FFF2-40B4-BE49-F238E27FC236}">
                <a16:creationId xmlns:a16="http://schemas.microsoft.com/office/drawing/2014/main" xmlns="" id="{E2B2B26D-8274-DCB9-5111-80A911ECA777}"/>
              </a:ext>
            </a:extLst>
          </p:cNvPr>
          <p:cNvSpPr>
            <a:spLocks noGrp="1"/>
          </p:cNvSpPr>
          <p:nvPr>
            <p:ph type="body" idx="10"/>
          </p:nvPr>
        </p:nvSpPr>
        <p:spPr>
          <a:xfrm>
            <a:off x="1211646" y="5092705"/>
            <a:ext cx="2743200" cy="416160"/>
          </a:xfrm>
        </p:spPr>
        <p:txBody>
          <a:bodyPr tIns="0" bIns="0" anchor="b" anchorCtr="0"/>
          <a:lstStyle>
            <a:lvl1pPr marL="0" indent="0" algn="ctr">
              <a:buNone/>
              <a:defRPr sz="1400" b="1">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3" name="Text Placeholder 2">
            <a:extLst>
              <a:ext uri="{FF2B5EF4-FFF2-40B4-BE49-F238E27FC236}">
                <a16:creationId xmlns:a16="http://schemas.microsoft.com/office/drawing/2014/main" xmlns="" id="{594B798D-3066-B038-D858-4E39C1B74AF5}"/>
              </a:ext>
            </a:extLst>
          </p:cNvPr>
          <p:cNvSpPr>
            <a:spLocks noGrp="1"/>
          </p:cNvSpPr>
          <p:nvPr>
            <p:ph type="body" idx="1"/>
          </p:nvPr>
        </p:nvSpPr>
        <p:spPr>
          <a:xfrm>
            <a:off x="1211646" y="5554782"/>
            <a:ext cx="2743200" cy="546100"/>
          </a:xfrm>
        </p:spPr>
        <p:txBody>
          <a:bodyPr tIns="0"/>
          <a:lstStyle>
            <a:lvl1pPr marL="0" indent="0" algn="ctr">
              <a:lnSpc>
                <a:spcPct val="110000"/>
              </a:lnSpc>
              <a:buNone/>
              <a:defRPr sz="1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27" name="Picture Placeholder 26">
            <a:extLst>
              <a:ext uri="{FF2B5EF4-FFF2-40B4-BE49-F238E27FC236}">
                <a16:creationId xmlns:a16="http://schemas.microsoft.com/office/drawing/2014/main" xmlns="" id="{F1D0115A-0109-0F61-C965-ECF886A88703}"/>
              </a:ext>
            </a:extLst>
          </p:cNvPr>
          <p:cNvSpPr>
            <a:spLocks noGrp="1" noChangeAspect="1"/>
          </p:cNvSpPr>
          <p:nvPr>
            <p:ph type="pic" sz="quarter" idx="16" hasCustomPrompt="1"/>
          </p:nvPr>
        </p:nvSpPr>
        <p:spPr>
          <a:xfrm>
            <a:off x="5173865" y="2182322"/>
            <a:ext cx="1920240" cy="2850300"/>
          </a:xfrm>
          <a:custGeom>
            <a:avLst/>
            <a:gdLst>
              <a:gd name="connsiteX0" fmla="*/ 943155 w 1886310"/>
              <a:gd name="connsiteY0" fmla="*/ 0 h 2799936"/>
              <a:gd name="connsiteX1" fmla="*/ 1886310 w 1886310"/>
              <a:gd name="connsiteY1" fmla="*/ 943155 h 2799936"/>
              <a:gd name="connsiteX2" fmla="*/ 1886309 w 1886310"/>
              <a:gd name="connsiteY2" fmla="*/ 1091911 h 2799936"/>
              <a:gd name="connsiteX3" fmla="*/ 1884986 w 1886310"/>
              <a:gd name="connsiteY3" fmla="*/ 1118111 h 2799936"/>
              <a:gd name="connsiteX4" fmla="*/ 1884986 w 1886310"/>
              <a:gd name="connsiteY4" fmla="*/ 2799936 h 2799936"/>
              <a:gd name="connsiteX5" fmla="*/ 1322 w 1886310"/>
              <a:gd name="connsiteY5" fmla="*/ 2799936 h 2799936"/>
              <a:gd name="connsiteX6" fmla="*/ 1322 w 1886310"/>
              <a:gd name="connsiteY6" fmla="*/ 1118090 h 2799936"/>
              <a:gd name="connsiteX7" fmla="*/ 0 w 1886310"/>
              <a:gd name="connsiteY7" fmla="*/ 1091910 h 2799936"/>
              <a:gd name="connsiteX8" fmla="*/ 0 w 1886310"/>
              <a:gd name="connsiteY8" fmla="*/ 943155 h 2799936"/>
              <a:gd name="connsiteX9" fmla="*/ 943155 w 1886310"/>
              <a:gd name="connsiteY9" fmla="*/ 0 h 279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6310" h="2799936">
                <a:moveTo>
                  <a:pt x="943155" y="0"/>
                </a:moveTo>
                <a:cubicBezTo>
                  <a:pt x="1464045" y="0"/>
                  <a:pt x="1886310" y="422265"/>
                  <a:pt x="1886310" y="943155"/>
                </a:cubicBezTo>
                <a:cubicBezTo>
                  <a:pt x="1886310" y="992740"/>
                  <a:pt x="1886309" y="1042326"/>
                  <a:pt x="1886309" y="1091911"/>
                </a:cubicBezTo>
                <a:lnTo>
                  <a:pt x="1884986" y="1118111"/>
                </a:lnTo>
                <a:lnTo>
                  <a:pt x="1884986" y="2799936"/>
                </a:lnTo>
                <a:lnTo>
                  <a:pt x="1322" y="2799936"/>
                </a:lnTo>
                <a:lnTo>
                  <a:pt x="1322" y="1118090"/>
                </a:lnTo>
                <a:lnTo>
                  <a:pt x="0" y="1091910"/>
                </a:lnTo>
                <a:lnTo>
                  <a:pt x="0" y="943155"/>
                </a:lnTo>
                <a:cubicBezTo>
                  <a:pt x="0" y="422265"/>
                  <a:pt x="422265" y="0"/>
                  <a:pt x="94315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11" name="Text Placeholder 2">
            <a:extLst>
              <a:ext uri="{FF2B5EF4-FFF2-40B4-BE49-F238E27FC236}">
                <a16:creationId xmlns:a16="http://schemas.microsoft.com/office/drawing/2014/main" xmlns="" id="{80351EC5-0518-FA2A-1E5F-DE1C66982536}"/>
              </a:ext>
            </a:extLst>
          </p:cNvPr>
          <p:cNvSpPr>
            <a:spLocks noGrp="1"/>
          </p:cNvSpPr>
          <p:nvPr>
            <p:ph type="body" idx="12"/>
          </p:nvPr>
        </p:nvSpPr>
        <p:spPr>
          <a:xfrm>
            <a:off x="4724400" y="5088189"/>
            <a:ext cx="2743200" cy="416160"/>
          </a:xfrm>
        </p:spPr>
        <p:txBody>
          <a:bodyPr tIns="0" bIns="0" anchor="b" anchorCtr="0"/>
          <a:lstStyle>
            <a:lvl1pPr marL="0" indent="0" algn="ctr">
              <a:buNone/>
              <a:defRPr sz="1400" b="1">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10" name="Text Placeholder 2">
            <a:extLst>
              <a:ext uri="{FF2B5EF4-FFF2-40B4-BE49-F238E27FC236}">
                <a16:creationId xmlns:a16="http://schemas.microsoft.com/office/drawing/2014/main" xmlns="" id="{B27C9D64-2BA3-6D77-98A6-9758B7EEAC43}"/>
              </a:ext>
            </a:extLst>
          </p:cNvPr>
          <p:cNvSpPr>
            <a:spLocks noGrp="1"/>
          </p:cNvSpPr>
          <p:nvPr>
            <p:ph type="body" idx="11"/>
          </p:nvPr>
        </p:nvSpPr>
        <p:spPr>
          <a:xfrm>
            <a:off x="4724400" y="5550266"/>
            <a:ext cx="2743200" cy="546100"/>
          </a:xfrm>
        </p:spPr>
        <p:txBody>
          <a:bodyPr tIns="0"/>
          <a:lstStyle>
            <a:lvl1pPr marL="0" indent="0" algn="ctr">
              <a:lnSpc>
                <a:spcPct val="110000"/>
              </a:lnSpc>
              <a:buNone/>
              <a:defRPr sz="1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29" name="Picture Placeholder 28">
            <a:extLst>
              <a:ext uri="{FF2B5EF4-FFF2-40B4-BE49-F238E27FC236}">
                <a16:creationId xmlns:a16="http://schemas.microsoft.com/office/drawing/2014/main" xmlns="" id="{66B28045-D57D-0D31-81A6-B9D760229446}"/>
              </a:ext>
            </a:extLst>
          </p:cNvPr>
          <p:cNvSpPr>
            <a:spLocks noGrp="1" noChangeAspect="1"/>
          </p:cNvSpPr>
          <p:nvPr>
            <p:ph type="pic" sz="quarter" idx="17" hasCustomPrompt="1"/>
          </p:nvPr>
        </p:nvSpPr>
        <p:spPr>
          <a:xfrm>
            <a:off x="8689897" y="2182322"/>
            <a:ext cx="1920240" cy="2850300"/>
          </a:xfrm>
          <a:custGeom>
            <a:avLst/>
            <a:gdLst>
              <a:gd name="connsiteX0" fmla="*/ 943155 w 1886310"/>
              <a:gd name="connsiteY0" fmla="*/ 0 h 2799936"/>
              <a:gd name="connsiteX1" fmla="*/ 1886310 w 1886310"/>
              <a:gd name="connsiteY1" fmla="*/ 943155 h 2799936"/>
              <a:gd name="connsiteX2" fmla="*/ 1886309 w 1886310"/>
              <a:gd name="connsiteY2" fmla="*/ 1091911 h 2799936"/>
              <a:gd name="connsiteX3" fmla="*/ 1884986 w 1886310"/>
              <a:gd name="connsiteY3" fmla="*/ 1118111 h 2799936"/>
              <a:gd name="connsiteX4" fmla="*/ 1884986 w 1886310"/>
              <a:gd name="connsiteY4" fmla="*/ 2799936 h 2799936"/>
              <a:gd name="connsiteX5" fmla="*/ 1322 w 1886310"/>
              <a:gd name="connsiteY5" fmla="*/ 2799936 h 2799936"/>
              <a:gd name="connsiteX6" fmla="*/ 1322 w 1886310"/>
              <a:gd name="connsiteY6" fmla="*/ 1118090 h 2799936"/>
              <a:gd name="connsiteX7" fmla="*/ 0 w 1886310"/>
              <a:gd name="connsiteY7" fmla="*/ 1091910 h 2799936"/>
              <a:gd name="connsiteX8" fmla="*/ 0 w 1886310"/>
              <a:gd name="connsiteY8" fmla="*/ 943155 h 2799936"/>
              <a:gd name="connsiteX9" fmla="*/ 943155 w 1886310"/>
              <a:gd name="connsiteY9" fmla="*/ 0 h 279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6310" h="2799936">
                <a:moveTo>
                  <a:pt x="943155" y="0"/>
                </a:moveTo>
                <a:cubicBezTo>
                  <a:pt x="1464045" y="0"/>
                  <a:pt x="1886310" y="422265"/>
                  <a:pt x="1886310" y="943155"/>
                </a:cubicBezTo>
                <a:cubicBezTo>
                  <a:pt x="1886310" y="992740"/>
                  <a:pt x="1886309" y="1042326"/>
                  <a:pt x="1886309" y="1091911"/>
                </a:cubicBezTo>
                <a:lnTo>
                  <a:pt x="1884986" y="1118111"/>
                </a:lnTo>
                <a:lnTo>
                  <a:pt x="1884986" y="2799936"/>
                </a:lnTo>
                <a:lnTo>
                  <a:pt x="1322" y="2799936"/>
                </a:lnTo>
                <a:lnTo>
                  <a:pt x="1322" y="1118090"/>
                </a:lnTo>
                <a:lnTo>
                  <a:pt x="0" y="1091910"/>
                </a:lnTo>
                <a:lnTo>
                  <a:pt x="0" y="943155"/>
                </a:lnTo>
                <a:cubicBezTo>
                  <a:pt x="0" y="422265"/>
                  <a:pt x="422265" y="0"/>
                  <a:pt x="94315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
        <p:nvSpPr>
          <p:cNvPr id="13" name="Text Placeholder 2">
            <a:extLst>
              <a:ext uri="{FF2B5EF4-FFF2-40B4-BE49-F238E27FC236}">
                <a16:creationId xmlns:a16="http://schemas.microsoft.com/office/drawing/2014/main" xmlns="" id="{8BA1EDC6-BBBD-8AE2-544A-8736E44528FF}"/>
              </a:ext>
            </a:extLst>
          </p:cNvPr>
          <p:cNvSpPr>
            <a:spLocks noGrp="1"/>
          </p:cNvSpPr>
          <p:nvPr>
            <p:ph type="body" idx="14"/>
          </p:nvPr>
        </p:nvSpPr>
        <p:spPr>
          <a:xfrm>
            <a:off x="8240432" y="5088189"/>
            <a:ext cx="2743200" cy="416160"/>
          </a:xfrm>
        </p:spPr>
        <p:txBody>
          <a:bodyPr tIns="0" bIns="0" anchor="b" anchorCtr="0"/>
          <a:lstStyle>
            <a:lvl1pPr marL="0" indent="0" algn="ctr">
              <a:buNone/>
              <a:defRPr sz="1400" b="1">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12" name="Text Placeholder 2">
            <a:extLst>
              <a:ext uri="{FF2B5EF4-FFF2-40B4-BE49-F238E27FC236}">
                <a16:creationId xmlns:a16="http://schemas.microsoft.com/office/drawing/2014/main" xmlns="" id="{D61973D4-F0B3-1600-E638-8D4FF3B19337}"/>
              </a:ext>
            </a:extLst>
          </p:cNvPr>
          <p:cNvSpPr>
            <a:spLocks noGrp="1"/>
          </p:cNvSpPr>
          <p:nvPr>
            <p:ph type="body" idx="13"/>
          </p:nvPr>
        </p:nvSpPr>
        <p:spPr>
          <a:xfrm>
            <a:off x="8240432" y="5550266"/>
            <a:ext cx="2743200" cy="546100"/>
          </a:xfrm>
        </p:spPr>
        <p:txBody>
          <a:bodyPr tIns="0"/>
          <a:lstStyle>
            <a:lvl1pPr marL="0" indent="0" algn="ctr">
              <a:lnSpc>
                <a:spcPct val="110000"/>
              </a:lnSpc>
              <a:buNone/>
              <a:defRPr sz="1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Tree>
    <p:extLst>
      <p:ext uri="{BB962C8B-B14F-4D97-AF65-F5344CB8AC3E}">
        <p14:creationId xmlns:p14="http://schemas.microsoft.com/office/powerpoint/2010/main" val="176346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733FC98-5213-2C36-C150-F280E0833A41}"/>
              </a:ext>
            </a:extLst>
          </p:cNvPr>
          <p:cNvSpPr/>
          <p:nvPr userDrawn="1"/>
        </p:nvSpPr>
        <p:spPr>
          <a:xfrm>
            <a:off x="0" y="3401220"/>
            <a:ext cx="12192000" cy="345678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2048E3D-502C-0323-6000-1E81BC4C6FE8}"/>
              </a:ext>
            </a:extLst>
          </p:cNvPr>
          <p:cNvSpPr>
            <a:spLocks noGrp="1"/>
          </p:cNvSpPr>
          <p:nvPr>
            <p:ph type="title"/>
          </p:nvPr>
        </p:nvSpPr>
        <p:spPr>
          <a:xfrm>
            <a:off x="838200" y="640080"/>
            <a:ext cx="10515600" cy="914400"/>
          </a:xfrm>
        </p:spPr>
        <p:txBody>
          <a:bodyPr anchor="ctr" anchorCtr="0">
            <a:normAutofit/>
          </a:bodyPr>
          <a:lstStyle>
            <a:lvl1pPr algn="ct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xmlns="" id="{579CFA65-2551-98F4-3961-2D7F0AC7E037}"/>
              </a:ext>
            </a:extLst>
          </p:cNvPr>
          <p:cNvSpPr>
            <a:spLocks noGrp="1"/>
          </p:cNvSpPr>
          <p:nvPr>
            <p:ph idx="1"/>
          </p:nvPr>
        </p:nvSpPr>
        <p:spPr>
          <a:xfrm>
            <a:off x="3810000" y="1828800"/>
            <a:ext cx="4572000" cy="1071948"/>
          </a:xfrm>
        </p:spPr>
        <p:txBody>
          <a:bodyPr>
            <a:noAutofit/>
          </a:bodyPr>
          <a:lstStyle>
            <a:lvl1pPr marL="0" indent="0" algn="ctr">
              <a:buNone/>
              <a:defRPr sz="1600"/>
            </a:lvl1pPr>
            <a:lvl2pPr marL="457200" indent="0" algn="ctr">
              <a:buNone/>
              <a:defRPr sz="1400"/>
            </a:lvl2pPr>
            <a:lvl3pPr marL="914400" indent="0" algn="ctr">
              <a:buNone/>
              <a:defRPr sz="1200"/>
            </a:lvl3pPr>
            <a:lvl4pPr marL="1371600" indent="0" algn="ctr">
              <a:buNone/>
              <a:defRPr sz="1100"/>
            </a:lvl4pPr>
            <a:lvl5pPr marL="1828800" indent="0" algn="ctr">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0">
            <a:extLst>
              <a:ext uri="{FF2B5EF4-FFF2-40B4-BE49-F238E27FC236}">
                <a16:creationId xmlns:a16="http://schemas.microsoft.com/office/drawing/2014/main" xmlns="" id="{F594C18A-C035-4DCC-1DE9-4B3FDBFF5BE0}"/>
              </a:ext>
            </a:extLst>
          </p:cNvPr>
          <p:cNvSpPr>
            <a:spLocks noGrp="1"/>
          </p:cNvSpPr>
          <p:nvPr>
            <p:ph type="pic" sz="quarter" idx="14" hasCustomPrompt="1"/>
          </p:nvPr>
        </p:nvSpPr>
        <p:spPr>
          <a:xfrm>
            <a:off x="777240" y="4178461"/>
            <a:ext cx="10637520" cy="1902300"/>
          </a:xfrm>
          <a:blipFill dpi="0" rotWithShape="1">
            <a:blip r:embed="rId2">
              <a:alphaModFix amt="60000"/>
            </a:blip>
            <a:srcRect/>
            <a:stretch>
              <a:fillRect l="-1672" t="-71338" r="-1790" b="-63063"/>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114527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2 Pictur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733FC98-5213-2C36-C150-F280E0833A41}"/>
              </a:ext>
            </a:extLst>
          </p:cNvPr>
          <p:cNvSpPr/>
          <p:nvPr userDrawn="1"/>
        </p:nvSpPr>
        <p:spPr>
          <a:xfrm>
            <a:off x="0" y="0"/>
            <a:ext cx="48006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2048E3D-502C-0323-6000-1E81BC4C6FE8}"/>
              </a:ext>
            </a:extLst>
          </p:cNvPr>
          <p:cNvSpPr>
            <a:spLocks noGrp="1"/>
          </p:cNvSpPr>
          <p:nvPr>
            <p:ph type="title"/>
          </p:nvPr>
        </p:nvSpPr>
        <p:spPr>
          <a:xfrm>
            <a:off x="5486400" y="640080"/>
            <a:ext cx="4649067" cy="1097280"/>
          </a:xfrm>
        </p:spPr>
        <p:txBody>
          <a:bodyPr anchor="t" anchorCtr="0">
            <a:normAutofit/>
          </a:bodyPr>
          <a:lstStyle>
            <a:lvl1pPr>
              <a:defRPr sz="3600"/>
            </a:lvl1pPr>
          </a:lstStyle>
          <a:p>
            <a:r>
              <a:rPr lang="en-US" dirty="0"/>
              <a:t>Click to edit Master title style</a:t>
            </a:r>
          </a:p>
        </p:txBody>
      </p:sp>
      <p:sp>
        <p:nvSpPr>
          <p:cNvPr id="5" name="Picture Placeholder 10">
            <a:extLst>
              <a:ext uri="{FF2B5EF4-FFF2-40B4-BE49-F238E27FC236}">
                <a16:creationId xmlns:a16="http://schemas.microsoft.com/office/drawing/2014/main" xmlns="" id="{35CACBA2-6C91-9DCC-8FE3-15B56598C666}"/>
              </a:ext>
            </a:extLst>
          </p:cNvPr>
          <p:cNvSpPr>
            <a:spLocks noGrp="1"/>
          </p:cNvSpPr>
          <p:nvPr>
            <p:ph type="pic" sz="quarter" idx="14" hasCustomPrompt="1"/>
          </p:nvPr>
        </p:nvSpPr>
        <p:spPr>
          <a:xfrm>
            <a:off x="777240" y="777240"/>
            <a:ext cx="3253310" cy="5299278"/>
          </a:xfrm>
          <a:blipFill dpi="0" rotWithShape="1">
            <a:blip r:embed="rId2">
              <a:alphaModFix amt="60000"/>
            </a:blip>
            <a:srcRect/>
            <a:stretch>
              <a:fillRect l="-119774" t="-2681" r="-200824" b="-2925"/>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xmlns="" id="{579CFA65-2551-98F4-3961-2D7F0AC7E037}"/>
              </a:ext>
            </a:extLst>
          </p:cNvPr>
          <p:cNvSpPr>
            <a:spLocks noGrp="1"/>
          </p:cNvSpPr>
          <p:nvPr>
            <p:ph idx="1"/>
          </p:nvPr>
        </p:nvSpPr>
        <p:spPr>
          <a:xfrm>
            <a:off x="6217920" y="2217612"/>
            <a:ext cx="4572000" cy="1005840"/>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xmlns="" id="{B38D4C40-7E17-3FDD-0680-E770B1D9A455}"/>
              </a:ext>
            </a:extLst>
          </p:cNvPr>
          <p:cNvCxnSpPr>
            <a:cxnSpLocks/>
          </p:cNvCxnSpPr>
          <p:nvPr userDrawn="1"/>
        </p:nvCxnSpPr>
        <p:spPr>
          <a:xfrm>
            <a:off x="4800600" y="6071616"/>
            <a:ext cx="73914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6" name="Picture Placeholder 10">
            <a:extLst>
              <a:ext uri="{FF2B5EF4-FFF2-40B4-BE49-F238E27FC236}">
                <a16:creationId xmlns:a16="http://schemas.microsoft.com/office/drawing/2014/main" xmlns="" id="{212BDDC3-0669-E1B9-95BB-31C36F8F7AC8}"/>
              </a:ext>
            </a:extLst>
          </p:cNvPr>
          <p:cNvSpPr>
            <a:spLocks noGrp="1"/>
          </p:cNvSpPr>
          <p:nvPr>
            <p:ph type="pic" sz="quarter" idx="13" hasCustomPrompt="1"/>
          </p:nvPr>
        </p:nvSpPr>
        <p:spPr>
          <a:xfrm>
            <a:off x="8472512" y="3701148"/>
            <a:ext cx="2865181" cy="1929384"/>
          </a:xfrm>
          <a:blipFill dpi="0" rotWithShape="1">
            <a:blip r:embed="rId2">
              <a:alphaModFix amt="60000"/>
            </a:blip>
            <a:srcRect/>
            <a:stretch>
              <a:fillRect l="-1" t="-201532" r="-325522" b="-27546"/>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3442692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733FC98-5213-2C36-C150-F280E0833A41}"/>
              </a:ext>
            </a:extLst>
          </p:cNvPr>
          <p:cNvSpPr/>
          <p:nvPr userDrawn="1"/>
        </p:nvSpPr>
        <p:spPr>
          <a:xfrm>
            <a:off x="0"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2048E3D-502C-0323-6000-1E81BC4C6FE8}"/>
              </a:ext>
            </a:extLst>
          </p:cNvPr>
          <p:cNvSpPr>
            <a:spLocks noGrp="1"/>
          </p:cNvSpPr>
          <p:nvPr>
            <p:ph type="title"/>
          </p:nvPr>
        </p:nvSpPr>
        <p:spPr>
          <a:xfrm>
            <a:off x="677134" y="640080"/>
            <a:ext cx="4649067" cy="1097280"/>
          </a:xfrm>
        </p:spPr>
        <p:txBody>
          <a:bodyPr anchor="t" anchorCtr="0">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xmlns="" id="{579CFA65-2551-98F4-3961-2D7F0AC7E037}"/>
              </a:ext>
            </a:extLst>
          </p:cNvPr>
          <p:cNvSpPr>
            <a:spLocks noGrp="1"/>
          </p:cNvSpPr>
          <p:nvPr>
            <p:ph idx="1"/>
          </p:nvPr>
        </p:nvSpPr>
        <p:spPr>
          <a:xfrm>
            <a:off x="676656" y="2191293"/>
            <a:ext cx="4649066" cy="3931920"/>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xmlns="" id="{8BB79EA6-A70E-C007-0964-F59260D0038A}"/>
              </a:ext>
            </a:extLst>
          </p:cNvPr>
          <p:cNvSpPr>
            <a:spLocks noChangeAspect="1"/>
          </p:cNvSpPr>
          <p:nvPr userDrawn="1"/>
        </p:nvSpPr>
        <p:spPr>
          <a:xfrm>
            <a:off x="7645627" y="405036"/>
            <a:ext cx="3598490" cy="5341402"/>
          </a:xfrm>
          <a:custGeom>
            <a:avLst/>
            <a:gdLst>
              <a:gd name="connsiteX0" fmla="*/ 943155 w 1886310"/>
              <a:gd name="connsiteY0" fmla="*/ 0 h 2799936"/>
              <a:gd name="connsiteX1" fmla="*/ 1886310 w 1886310"/>
              <a:gd name="connsiteY1" fmla="*/ 943155 h 2799936"/>
              <a:gd name="connsiteX2" fmla="*/ 1886309 w 1886310"/>
              <a:gd name="connsiteY2" fmla="*/ 1091911 h 2799936"/>
              <a:gd name="connsiteX3" fmla="*/ 1884986 w 1886310"/>
              <a:gd name="connsiteY3" fmla="*/ 1118111 h 2799936"/>
              <a:gd name="connsiteX4" fmla="*/ 1884986 w 1886310"/>
              <a:gd name="connsiteY4" fmla="*/ 2799936 h 2799936"/>
              <a:gd name="connsiteX5" fmla="*/ 1322 w 1886310"/>
              <a:gd name="connsiteY5" fmla="*/ 2799936 h 2799936"/>
              <a:gd name="connsiteX6" fmla="*/ 1322 w 1886310"/>
              <a:gd name="connsiteY6" fmla="*/ 1118090 h 2799936"/>
              <a:gd name="connsiteX7" fmla="*/ 0 w 1886310"/>
              <a:gd name="connsiteY7" fmla="*/ 1091910 h 2799936"/>
              <a:gd name="connsiteX8" fmla="*/ 0 w 1886310"/>
              <a:gd name="connsiteY8" fmla="*/ 943155 h 2799936"/>
              <a:gd name="connsiteX9" fmla="*/ 943155 w 1886310"/>
              <a:gd name="connsiteY9" fmla="*/ 0 h 279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6310" h="2799936">
                <a:moveTo>
                  <a:pt x="943155" y="0"/>
                </a:moveTo>
                <a:cubicBezTo>
                  <a:pt x="1464045" y="0"/>
                  <a:pt x="1886310" y="422265"/>
                  <a:pt x="1886310" y="943155"/>
                </a:cubicBezTo>
                <a:cubicBezTo>
                  <a:pt x="1886310" y="992740"/>
                  <a:pt x="1886309" y="1042326"/>
                  <a:pt x="1886309" y="1091911"/>
                </a:cubicBezTo>
                <a:lnTo>
                  <a:pt x="1884986" y="1118111"/>
                </a:lnTo>
                <a:lnTo>
                  <a:pt x="1884986" y="2799936"/>
                </a:lnTo>
                <a:lnTo>
                  <a:pt x="1322" y="2799936"/>
                </a:lnTo>
                <a:lnTo>
                  <a:pt x="1322" y="1118090"/>
                </a:lnTo>
                <a:lnTo>
                  <a:pt x="0" y="1091910"/>
                </a:lnTo>
                <a:lnTo>
                  <a:pt x="0" y="943155"/>
                </a:lnTo>
                <a:cubicBezTo>
                  <a:pt x="0" y="422265"/>
                  <a:pt x="422265" y="0"/>
                  <a:pt x="943155" y="0"/>
                </a:cubicBezTo>
                <a:close/>
              </a:path>
            </a:pathLst>
          </a:cu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Picture Placeholder 6">
            <a:extLst>
              <a:ext uri="{FF2B5EF4-FFF2-40B4-BE49-F238E27FC236}">
                <a16:creationId xmlns:a16="http://schemas.microsoft.com/office/drawing/2014/main" xmlns="" id="{87EB0685-98D7-BAA2-0081-5090F35374F9}"/>
              </a:ext>
            </a:extLst>
          </p:cNvPr>
          <p:cNvSpPr>
            <a:spLocks noGrp="1"/>
          </p:cNvSpPr>
          <p:nvPr>
            <p:ph type="pic" sz="quarter" idx="15" hasCustomPrompt="1"/>
          </p:nvPr>
        </p:nvSpPr>
        <p:spPr>
          <a:xfrm>
            <a:off x="7303534" y="570924"/>
            <a:ext cx="3702720" cy="5496116"/>
          </a:xfrm>
          <a:custGeom>
            <a:avLst/>
            <a:gdLst>
              <a:gd name="connsiteX0" fmla="*/ 943155 w 1886310"/>
              <a:gd name="connsiteY0" fmla="*/ 0 h 2799936"/>
              <a:gd name="connsiteX1" fmla="*/ 1886310 w 1886310"/>
              <a:gd name="connsiteY1" fmla="*/ 943155 h 2799936"/>
              <a:gd name="connsiteX2" fmla="*/ 1886309 w 1886310"/>
              <a:gd name="connsiteY2" fmla="*/ 1091911 h 2799936"/>
              <a:gd name="connsiteX3" fmla="*/ 1884986 w 1886310"/>
              <a:gd name="connsiteY3" fmla="*/ 1118111 h 2799936"/>
              <a:gd name="connsiteX4" fmla="*/ 1884986 w 1886310"/>
              <a:gd name="connsiteY4" fmla="*/ 2799936 h 2799936"/>
              <a:gd name="connsiteX5" fmla="*/ 1322 w 1886310"/>
              <a:gd name="connsiteY5" fmla="*/ 2799936 h 2799936"/>
              <a:gd name="connsiteX6" fmla="*/ 1322 w 1886310"/>
              <a:gd name="connsiteY6" fmla="*/ 1118090 h 2799936"/>
              <a:gd name="connsiteX7" fmla="*/ 0 w 1886310"/>
              <a:gd name="connsiteY7" fmla="*/ 1091910 h 2799936"/>
              <a:gd name="connsiteX8" fmla="*/ 0 w 1886310"/>
              <a:gd name="connsiteY8" fmla="*/ 943155 h 2799936"/>
              <a:gd name="connsiteX9" fmla="*/ 943155 w 1886310"/>
              <a:gd name="connsiteY9" fmla="*/ 0 h 2799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6310" h="2799936">
                <a:moveTo>
                  <a:pt x="943155" y="0"/>
                </a:moveTo>
                <a:cubicBezTo>
                  <a:pt x="1464045" y="0"/>
                  <a:pt x="1886310" y="422265"/>
                  <a:pt x="1886310" y="943155"/>
                </a:cubicBezTo>
                <a:cubicBezTo>
                  <a:pt x="1886310" y="992740"/>
                  <a:pt x="1886309" y="1042326"/>
                  <a:pt x="1886309" y="1091911"/>
                </a:cubicBezTo>
                <a:lnTo>
                  <a:pt x="1884986" y="1118111"/>
                </a:lnTo>
                <a:lnTo>
                  <a:pt x="1884986" y="2799936"/>
                </a:lnTo>
                <a:lnTo>
                  <a:pt x="1322" y="2799936"/>
                </a:lnTo>
                <a:lnTo>
                  <a:pt x="1322" y="1118090"/>
                </a:lnTo>
                <a:lnTo>
                  <a:pt x="0" y="1091910"/>
                </a:lnTo>
                <a:lnTo>
                  <a:pt x="0" y="943155"/>
                </a:lnTo>
                <a:cubicBezTo>
                  <a:pt x="0" y="422265"/>
                  <a:pt x="422265" y="0"/>
                  <a:pt x="943155"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130480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4 Picture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FAF8AF9-0297-F101-11FA-B63F741C2F3A}"/>
              </a:ext>
            </a:extLst>
          </p:cNvPr>
          <p:cNvSpPr>
            <a:spLocks noGrp="1"/>
          </p:cNvSpPr>
          <p:nvPr>
            <p:ph type="title"/>
          </p:nvPr>
        </p:nvSpPr>
        <p:spPr>
          <a:xfrm>
            <a:off x="676656" y="640080"/>
            <a:ext cx="2807949" cy="2490932"/>
          </a:xfrm>
        </p:spPr>
        <p:txBody>
          <a:bodyPr anchor="t"/>
          <a:lstStyle>
            <a:lvl1pPr>
              <a:lnSpc>
                <a:spcPct val="80000"/>
              </a:lnSpc>
              <a:defRPr/>
            </a:lvl1pPr>
          </a:lstStyle>
          <a:p>
            <a:r>
              <a:rPr lang="en-US"/>
              <a:t>Click to edit Master title style</a:t>
            </a:r>
          </a:p>
        </p:txBody>
      </p:sp>
      <p:sp>
        <p:nvSpPr>
          <p:cNvPr id="13" name="Rectangle 12">
            <a:extLst>
              <a:ext uri="{FF2B5EF4-FFF2-40B4-BE49-F238E27FC236}">
                <a16:creationId xmlns:a16="http://schemas.microsoft.com/office/drawing/2014/main" xmlns="" id="{D733FC98-5213-2C36-C150-F280E0833A41}"/>
              </a:ext>
            </a:extLst>
          </p:cNvPr>
          <p:cNvSpPr/>
          <p:nvPr userDrawn="1"/>
        </p:nvSpPr>
        <p:spPr>
          <a:xfrm>
            <a:off x="4105834" y="0"/>
            <a:ext cx="8086165"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a:extLst>
              <a:ext uri="{FF2B5EF4-FFF2-40B4-BE49-F238E27FC236}">
                <a16:creationId xmlns:a16="http://schemas.microsoft.com/office/drawing/2014/main" xmlns="" id="{043C38C7-7C35-8207-D64B-2947403A8534}"/>
              </a:ext>
            </a:extLst>
          </p:cNvPr>
          <p:cNvSpPr>
            <a:spLocks noGrp="1"/>
          </p:cNvSpPr>
          <p:nvPr>
            <p:ph idx="18"/>
          </p:nvPr>
        </p:nvSpPr>
        <p:spPr>
          <a:xfrm>
            <a:off x="676656" y="3602234"/>
            <a:ext cx="2807949" cy="2505956"/>
          </a:xfrm>
        </p:spPr>
        <p:txBody>
          <a:bodyPr anchor="b">
            <a:normAutofit/>
          </a:bodyPr>
          <a:lstStyle>
            <a:lvl1pPr marL="0" indent="0">
              <a:buNone/>
              <a:defRPr sz="1600"/>
            </a:lvl1pPr>
            <a:lvl2pPr marL="0" indent="0">
              <a:buNone/>
              <a:defRPr sz="1400"/>
            </a:lvl2pPr>
            <a:lvl3pPr marL="0" indent="0">
              <a:buNone/>
              <a:defRPr sz="1200"/>
            </a:lvl3pPr>
            <a:lvl4pPr marL="0" indent="0">
              <a:buNone/>
              <a:defRPr sz="1100"/>
            </a:lvl4pPr>
            <a:lvl5pPr marL="0" inden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0">
            <a:extLst>
              <a:ext uri="{FF2B5EF4-FFF2-40B4-BE49-F238E27FC236}">
                <a16:creationId xmlns:a16="http://schemas.microsoft.com/office/drawing/2014/main" xmlns="" id="{F594C18A-C035-4DCC-1DE9-4B3FDBFF5BE0}"/>
              </a:ext>
            </a:extLst>
          </p:cNvPr>
          <p:cNvSpPr>
            <a:spLocks noGrp="1"/>
          </p:cNvSpPr>
          <p:nvPr>
            <p:ph type="pic" sz="quarter" idx="14" hasCustomPrompt="1"/>
          </p:nvPr>
        </p:nvSpPr>
        <p:spPr>
          <a:xfrm>
            <a:off x="4858870" y="749807"/>
            <a:ext cx="6578749" cy="2490933"/>
          </a:xfrm>
          <a:blipFill dpi="0" rotWithShape="1">
            <a:blip r:embed="rId2">
              <a:alphaModFix amt="60000"/>
            </a:blip>
            <a:srcRect/>
            <a:stretch>
              <a:fillRect l="-620" t="-4122" r="-950" b="-4560"/>
            </a:stretch>
          </a:blipFill>
        </p:spPr>
        <p:txBody>
          <a:bodyPr/>
          <a:lstStyle>
            <a:lvl1pPr marL="0" indent="0">
              <a:buNone/>
              <a:defRPr/>
            </a:lvl1pPr>
          </a:lstStyle>
          <a:p>
            <a:r>
              <a:rPr lang="en-US" dirty="0"/>
              <a:t>   </a:t>
            </a:r>
          </a:p>
        </p:txBody>
      </p:sp>
      <p:sp>
        <p:nvSpPr>
          <p:cNvPr id="8" name="Picture Placeholder 10">
            <a:extLst>
              <a:ext uri="{FF2B5EF4-FFF2-40B4-BE49-F238E27FC236}">
                <a16:creationId xmlns:a16="http://schemas.microsoft.com/office/drawing/2014/main" xmlns="" id="{2E481238-F299-933C-F230-0A7040BD8DB4}"/>
              </a:ext>
            </a:extLst>
          </p:cNvPr>
          <p:cNvSpPr>
            <a:spLocks noGrp="1"/>
          </p:cNvSpPr>
          <p:nvPr>
            <p:ph type="pic" sz="quarter" idx="17" hasCustomPrompt="1"/>
          </p:nvPr>
        </p:nvSpPr>
        <p:spPr>
          <a:xfrm>
            <a:off x="4858870" y="3617257"/>
            <a:ext cx="1959513" cy="2490933"/>
          </a:xfrm>
          <a:blipFill dpi="0" rotWithShape="1">
            <a:blip r:embed="rId2">
              <a:alphaModFix amt="60000"/>
            </a:blip>
            <a:srcRect/>
            <a:stretch>
              <a:fillRect l="-119774" t="-31574" r="-200824" b="-3747"/>
            </a:stretch>
          </a:blipFill>
        </p:spPr>
        <p:txBody>
          <a:bodyPr/>
          <a:lstStyle>
            <a:lvl1pPr marL="0" indent="0">
              <a:buNone/>
              <a:defRPr/>
            </a:lvl1pPr>
          </a:lstStyle>
          <a:p>
            <a:r>
              <a:rPr lang="en-US" dirty="0"/>
              <a:t>   </a:t>
            </a:r>
          </a:p>
        </p:txBody>
      </p:sp>
      <p:sp>
        <p:nvSpPr>
          <p:cNvPr id="7" name="Picture Placeholder 10">
            <a:extLst>
              <a:ext uri="{FF2B5EF4-FFF2-40B4-BE49-F238E27FC236}">
                <a16:creationId xmlns:a16="http://schemas.microsoft.com/office/drawing/2014/main" xmlns="" id="{2E55444A-CDCB-BE89-BCD4-B42B0BFEA0D6}"/>
              </a:ext>
            </a:extLst>
          </p:cNvPr>
          <p:cNvSpPr>
            <a:spLocks noGrp="1"/>
          </p:cNvSpPr>
          <p:nvPr>
            <p:ph type="pic" sz="quarter" idx="16" hasCustomPrompt="1"/>
          </p:nvPr>
        </p:nvSpPr>
        <p:spPr>
          <a:xfrm>
            <a:off x="7168488" y="3617258"/>
            <a:ext cx="1959513" cy="2490933"/>
          </a:xfrm>
          <a:blipFill dpi="0" rotWithShape="1">
            <a:blip r:embed="rId2">
              <a:alphaModFix amt="60000"/>
            </a:blip>
            <a:srcRect/>
            <a:stretch>
              <a:fillRect l="-119774" t="-31574" r="-200824" b="-3747"/>
            </a:stretch>
          </a:blipFill>
        </p:spPr>
        <p:txBody>
          <a:bodyPr/>
          <a:lstStyle>
            <a:lvl1pPr marL="0" indent="0">
              <a:buNone/>
              <a:defRPr/>
            </a:lvl1pPr>
          </a:lstStyle>
          <a:p>
            <a:r>
              <a:rPr lang="en-US" dirty="0"/>
              <a:t>   </a:t>
            </a:r>
          </a:p>
        </p:txBody>
      </p:sp>
      <p:sp>
        <p:nvSpPr>
          <p:cNvPr id="6" name="Picture Placeholder 10">
            <a:extLst>
              <a:ext uri="{FF2B5EF4-FFF2-40B4-BE49-F238E27FC236}">
                <a16:creationId xmlns:a16="http://schemas.microsoft.com/office/drawing/2014/main" xmlns="" id="{4E2317B7-D8AD-BAB3-DF32-DC95E5C83991}"/>
              </a:ext>
            </a:extLst>
          </p:cNvPr>
          <p:cNvSpPr>
            <a:spLocks noGrp="1"/>
          </p:cNvSpPr>
          <p:nvPr>
            <p:ph type="pic" sz="quarter" idx="15" hasCustomPrompt="1"/>
          </p:nvPr>
        </p:nvSpPr>
        <p:spPr>
          <a:xfrm>
            <a:off x="9478106" y="3617259"/>
            <a:ext cx="1959513" cy="2490933"/>
          </a:xfrm>
          <a:blipFill dpi="0" rotWithShape="1">
            <a:blip r:embed="rId2">
              <a:alphaModFix amt="60000"/>
            </a:blip>
            <a:srcRect/>
            <a:stretch>
              <a:fillRect l="-119774" t="-31574" r="-200824" b="-3747"/>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268844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2 Pictures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733FC98-5213-2C36-C150-F280E0833A41}"/>
              </a:ext>
            </a:extLst>
          </p:cNvPr>
          <p:cNvSpPr/>
          <p:nvPr userDrawn="1"/>
        </p:nvSpPr>
        <p:spPr>
          <a:xfrm>
            <a:off x="6096000"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B2048E3D-502C-0323-6000-1E81BC4C6FE8}"/>
              </a:ext>
            </a:extLst>
          </p:cNvPr>
          <p:cNvSpPr>
            <a:spLocks noGrp="1"/>
          </p:cNvSpPr>
          <p:nvPr>
            <p:ph type="title"/>
          </p:nvPr>
        </p:nvSpPr>
        <p:spPr>
          <a:xfrm>
            <a:off x="676656" y="640080"/>
            <a:ext cx="4090450" cy="1686988"/>
          </a:xfrm>
        </p:spPr>
        <p:txBody>
          <a:bodyPr anchor="t" anchorCtr="0">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xmlns="" id="{579CFA65-2551-98F4-3961-2D7F0AC7E037}"/>
              </a:ext>
            </a:extLst>
          </p:cNvPr>
          <p:cNvSpPr>
            <a:spLocks noGrp="1"/>
          </p:cNvSpPr>
          <p:nvPr>
            <p:ph idx="1"/>
          </p:nvPr>
        </p:nvSpPr>
        <p:spPr>
          <a:xfrm>
            <a:off x="676656" y="2691670"/>
            <a:ext cx="4090450" cy="2651760"/>
          </a:xfrm>
        </p:spPr>
        <p:txBody>
          <a:bodyPr anchor="b" anchorCtr="0">
            <a:normAutofit/>
          </a:bodyPr>
          <a:lstStyle>
            <a:lvl1pPr marL="0" indent="0">
              <a:buNone/>
              <a:defRPr sz="1600"/>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0">
            <a:extLst>
              <a:ext uri="{FF2B5EF4-FFF2-40B4-BE49-F238E27FC236}">
                <a16:creationId xmlns:a16="http://schemas.microsoft.com/office/drawing/2014/main" xmlns="" id="{F594C18A-C035-4DCC-1DE9-4B3FDBFF5BE0}"/>
              </a:ext>
            </a:extLst>
          </p:cNvPr>
          <p:cNvSpPr>
            <a:spLocks noGrp="1"/>
          </p:cNvSpPr>
          <p:nvPr>
            <p:ph type="pic" sz="quarter" idx="14" hasCustomPrompt="1"/>
          </p:nvPr>
        </p:nvSpPr>
        <p:spPr>
          <a:xfrm>
            <a:off x="6866927" y="772913"/>
            <a:ext cx="4554146" cy="2461175"/>
          </a:xfrm>
          <a:blipFill dpi="0" rotWithShape="1">
            <a:blip r:embed="rId2">
              <a:alphaModFix amt="60000"/>
            </a:blip>
            <a:srcRect/>
            <a:stretch>
              <a:fillRect l="-27464" t="-10034" r="-22762" b="-3656"/>
            </a:stretch>
          </a:blipFill>
        </p:spPr>
        <p:txBody>
          <a:bodyPr/>
          <a:lstStyle>
            <a:lvl1pPr marL="0" indent="0">
              <a:buNone/>
              <a:defRPr/>
            </a:lvl1pPr>
          </a:lstStyle>
          <a:p>
            <a:r>
              <a:rPr lang="en-US" dirty="0"/>
              <a:t>   </a:t>
            </a:r>
          </a:p>
        </p:txBody>
      </p:sp>
      <p:cxnSp>
        <p:nvCxnSpPr>
          <p:cNvPr id="4" name="Straight Connector 3">
            <a:extLst>
              <a:ext uri="{FF2B5EF4-FFF2-40B4-BE49-F238E27FC236}">
                <a16:creationId xmlns:a16="http://schemas.microsoft.com/office/drawing/2014/main" xmlns="" id="{34FE000A-C6C2-CC6D-5420-397E59332BB7}"/>
              </a:ext>
            </a:extLst>
          </p:cNvPr>
          <p:cNvCxnSpPr>
            <a:cxnSpLocks/>
          </p:cNvCxnSpPr>
          <p:nvPr userDrawn="1"/>
        </p:nvCxnSpPr>
        <p:spPr>
          <a:xfrm>
            <a:off x="0" y="6071616"/>
            <a:ext cx="60960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7" name="Picture Placeholder 10">
            <a:extLst>
              <a:ext uri="{FF2B5EF4-FFF2-40B4-BE49-F238E27FC236}">
                <a16:creationId xmlns:a16="http://schemas.microsoft.com/office/drawing/2014/main" xmlns="" id="{FA66F213-A6D3-EB8C-73CF-114E1C6D7F18}"/>
              </a:ext>
            </a:extLst>
          </p:cNvPr>
          <p:cNvSpPr>
            <a:spLocks noGrp="1"/>
          </p:cNvSpPr>
          <p:nvPr>
            <p:ph type="pic" sz="quarter" idx="15" hasCustomPrompt="1"/>
          </p:nvPr>
        </p:nvSpPr>
        <p:spPr>
          <a:xfrm>
            <a:off x="6866927" y="3610441"/>
            <a:ext cx="4554146" cy="2461175"/>
          </a:xfrm>
          <a:blipFill dpi="0" rotWithShape="1">
            <a:blip r:embed="rId2">
              <a:alphaModFix amt="60000"/>
            </a:blip>
            <a:srcRect/>
            <a:stretch>
              <a:fillRect l="-27464" t="-10034" r="-22762" b="-3656"/>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3349589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9BC165-984C-C9D9-C2D7-367C582A70AA}"/>
              </a:ext>
            </a:extLst>
          </p:cNvPr>
          <p:cNvSpPr>
            <a:spLocks noGrp="1"/>
          </p:cNvSpPr>
          <p:nvPr>
            <p:ph type="ctrTitle"/>
          </p:nvPr>
        </p:nvSpPr>
        <p:spPr>
          <a:xfrm>
            <a:off x="1524000" y="640080"/>
            <a:ext cx="9144000" cy="766770"/>
          </a:xfrm>
        </p:spPr>
        <p:txBody>
          <a:bodyPr anchor="b">
            <a:normAutofit/>
          </a:bodyPr>
          <a:lstStyle>
            <a:lvl1pPr algn="ctr">
              <a:defRPr sz="3600">
                <a:solidFill>
                  <a:schemeClr val="accent3"/>
                </a:solidFill>
              </a:defRPr>
            </a:lvl1pPr>
          </a:lstStyle>
          <a:p>
            <a:r>
              <a:rPr lang="en-US" dirty="0"/>
              <a:t>Click to edit Master title style</a:t>
            </a:r>
          </a:p>
        </p:txBody>
      </p:sp>
      <p:sp>
        <p:nvSpPr>
          <p:cNvPr id="3" name="Subtitle 2">
            <a:extLst>
              <a:ext uri="{FF2B5EF4-FFF2-40B4-BE49-F238E27FC236}">
                <a16:creationId xmlns:a16="http://schemas.microsoft.com/office/drawing/2014/main" xmlns="" id="{773B7713-E699-E221-4093-7616AD016B0A}"/>
              </a:ext>
            </a:extLst>
          </p:cNvPr>
          <p:cNvSpPr>
            <a:spLocks noGrp="1"/>
          </p:cNvSpPr>
          <p:nvPr>
            <p:ph type="subTitle" idx="1"/>
          </p:nvPr>
        </p:nvSpPr>
        <p:spPr>
          <a:xfrm>
            <a:off x="2895600" y="1738467"/>
            <a:ext cx="6400800" cy="640080"/>
          </a:xfrm>
        </p:spPr>
        <p:txBody>
          <a:bodyPr anchor="ctr" anchorCtr="0">
            <a:normAutofit/>
          </a:bodyPr>
          <a:lstStyle>
            <a:lvl1pPr marL="0" indent="0" algn="ctr">
              <a:buNone/>
              <a:defRPr sz="1600" cap="none" spc="0" baseline="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Picture Placeholder 17">
            <a:extLst>
              <a:ext uri="{FF2B5EF4-FFF2-40B4-BE49-F238E27FC236}">
                <a16:creationId xmlns:a16="http://schemas.microsoft.com/office/drawing/2014/main" xmlns="" id="{C20F550F-476A-0EA6-B249-99BA6B35EAAA}"/>
              </a:ext>
            </a:extLst>
          </p:cNvPr>
          <p:cNvSpPr>
            <a:spLocks noGrp="1"/>
          </p:cNvSpPr>
          <p:nvPr>
            <p:ph type="pic" sz="quarter" idx="13" hasCustomPrompt="1"/>
          </p:nvPr>
        </p:nvSpPr>
        <p:spPr>
          <a:xfrm>
            <a:off x="2493290" y="2878667"/>
            <a:ext cx="7205421" cy="3979332"/>
          </a:xfrm>
          <a:custGeom>
            <a:avLst/>
            <a:gdLst>
              <a:gd name="connsiteX0" fmla="*/ 3744466 w 7488932"/>
              <a:gd name="connsiteY0" fmla="*/ 0 h 4192760"/>
              <a:gd name="connsiteX1" fmla="*/ 7488932 w 7488932"/>
              <a:gd name="connsiteY1" fmla="*/ 3744466 h 4192760"/>
              <a:gd name="connsiteX2" fmla="*/ 7469600 w 7488932"/>
              <a:gd name="connsiteY2" fmla="*/ 4127316 h 4192760"/>
              <a:gd name="connsiteX3" fmla="*/ 7461284 w 7488932"/>
              <a:gd name="connsiteY3" fmla="*/ 4192760 h 4192760"/>
              <a:gd name="connsiteX4" fmla="*/ 27649 w 7488932"/>
              <a:gd name="connsiteY4" fmla="*/ 4192760 h 4192760"/>
              <a:gd name="connsiteX5" fmla="*/ 19333 w 7488932"/>
              <a:gd name="connsiteY5" fmla="*/ 4127316 h 4192760"/>
              <a:gd name="connsiteX6" fmla="*/ 0 w 7488932"/>
              <a:gd name="connsiteY6" fmla="*/ 3744466 h 4192760"/>
              <a:gd name="connsiteX7" fmla="*/ 3744466 w 7488932"/>
              <a:gd name="connsiteY7" fmla="*/ 0 h 419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88932" h="4192760">
                <a:moveTo>
                  <a:pt x="3744466" y="0"/>
                </a:moveTo>
                <a:cubicBezTo>
                  <a:pt x="5812477" y="0"/>
                  <a:pt x="7488932" y="1676455"/>
                  <a:pt x="7488932" y="3744466"/>
                </a:cubicBezTo>
                <a:cubicBezTo>
                  <a:pt x="7488932" y="3873717"/>
                  <a:pt x="7482383" y="4001438"/>
                  <a:pt x="7469600" y="4127316"/>
                </a:cubicBezTo>
                <a:lnTo>
                  <a:pt x="7461284" y="4192760"/>
                </a:lnTo>
                <a:lnTo>
                  <a:pt x="27649" y="4192760"/>
                </a:lnTo>
                <a:lnTo>
                  <a:pt x="19333" y="4127316"/>
                </a:lnTo>
                <a:cubicBezTo>
                  <a:pt x="6549" y="4001438"/>
                  <a:pt x="0" y="3873717"/>
                  <a:pt x="0" y="3744466"/>
                </a:cubicBezTo>
                <a:cubicBezTo>
                  <a:pt x="0" y="1676455"/>
                  <a:pt x="1676455" y="0"/>
                  <a:pt x="3744466" y="0"/>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1879175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174C325-7DA9-6FF9-550C-3111D615AF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1B607722-C940-6E13-E8E5-546C36182E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9539835-727C-1053-8358-73E8DCDB8C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rtl="0">
              <a:defRPr sz="1200">
                <a:solidFill>
                  <a:schemeClr val="tx2"/>
                </a:solidFill>
                <a:latin typeface="+mn-lt"/>
              </a:defRPr>
            </a:lvl1pPr>
          </a:lstStyle>
          <a:p>
            <a:fld id="{51883532-B3C7-1849-B04B-F6CD1355091B}" type="datetimeFigureOut">
              <a:rPr lang="en-US" smtClean="0"/>
              <a:pPr/>
              <a:t>10/5/2025</a:t>
            </a:fld>
            <a:endParaRPr lang="en-US" dirty="0"/>
          </a:p>
        </p:txBody>
      </p:sp>
      <p:sp>
        <p:nvSpPr>
          <p:cNvPr id="6" name="Slide Number Placeholder 5">
            <a:extLst>
              <a:ext uri="{FF2B5EF4-FFF2-40B4-BE49-F238E27FC236}">
                <a16:creationId xmlns:a16="http://schemas.microsoft.com/office/drawing/2014/main" xmlns="" id="{E09514DE-F347-917E-7A4E-D6627638EF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rtl="0">
              <a:defRPr sz="1200">
                <a:solidFill>
                  <a:schemeClr val="tx2"/>
                </a:solidFill>
                <a:latin typeface="+mn-lt"/>
              </a:defRPr>
            </a:lvl1pPr>
          </a:lstStyle>
          <a:p>
            <a:fld id="{7AB1F7FE-2759-BD47-85BE-F3248C3377BF}" type="slidenum">
              <a:rPr lang="en-US" smtClean="0"/>
              <a:pPr/>
              <a:t>‹#›</a:t>
            </a:fld>
            <a:endParaRPr lang="en-US" dirty="0"/>
          </a:p>
        </p:txBody>
      </p:sp>
    </p:spTree>
    <p:extLst>
      <p:ext uri="{BB962C8B-B14F-4D97-AF65-F5344CB8AC3E}">
        <p14:creationId xmlns:p14="http://schemas.microsoft.com/office/powerpoint/2010/main" val="780993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64" r:id="rId8"/>
    <p:sldLayoutId id="2147483665" r:id="rId9"/>
  </p:sldLayoutIdLst>
  <p:txStyles>
    <p:titleStyle>
      <a:lvl1pPr algn="l" defTabSz="914400" rtl="0" eaLnBrk="1" latinLnBrk="0" hangingPunct="1">
        <a:lnSpc>
          <a:spcPct val="90000"/>
        </a:lnSpc>
        <a:spcBef>
          <a:spcPct val="0"/>
        </a:spcBef>
        <a:buNone/>
        <a:defRPr sz="3600" b="1" i="0" kern="1200" cap="all" spc="300"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2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1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ajsrp.com/"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6.wdp"/><Relationship Id="rId7" Type="http://schemas.openxmlformats.org/officeDocument/2006/relationships/diagramColors" Target="../diagrams/colors5.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07/relationships/hdphoto" Target="../media/hdphoto8.wdp"/><Relationship Id="rId7" Type="http://schemas.openxmlformats.org/officeDocument/2006/relationships/diagramColors" Target="../diagrams/colors6.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EEB2F53-CE04-804B-6EDF-4DD2BD9CA582}"/>
              </a:ext>
            </a:extLst>
          </p:cNvPr>
          <p:cNvSpPr>
            <a:spLocks noGrp="1"/>
          </p:cNvSpPr>
          <p:nvPr>
            <p:ph type="ctrTitle"/>
          </p:nvPr>
        </p:nvSpPr>
        <p:spPr>
          <a:xfrm>
            <a:off x="426980" y="4947017"/>
            <a:ext cx="11117319" cy="766770"/>
          </a:xfrm>
        </p:spPr>
        <p:txBody>
          <a:bodyPr>
            <a:normAutofit fontScale="90000"/>
          </a:bodyPr>
          <a:lstStyle/>
          <a:p>
            <a:r>
              <a:rPr lang="ar-IQ" dirty="0"/>
              <a:t>مقدمة من قبل</a:t>
            </a:r>
            <a:br>
              <a:rPr lang="ar-IQ" dirty="0"/>
            </a:br>
            <a:r>
              <a:rPr lang="ar-IQ" dirty="0" err="1"/>
              <a:t>ا.د</a:t>
            </a:r>
            <a:r>
              <a:rPr lang="ar-IQ" dirty="0"/>
              <a:t> عبير داخل حاتم </a:t>
            </a:r>
            <a:br>
              <a:rPr lang="ar-IQ" dirty="0"/>
            </a:br>
            <a:r>
              <a:rPr lang="en-US" dirty="0"/>
              <a:t>abeer@copew.uobaghdad.edu.iq</a:t>
            </a:r>
            <a:endParaRPr lang="en-US" dirty="0"/>
          </a:p>
        </p:txBody>
      </p:sp>
      <p:sp>
        <p:nvSpPr>
          <p:cNvPr id="9" name="مستطيل 8"/>
          <p:cNvSpPr/>
          <p:nvPr/>
        </p:nvSpPr>
        <p:spPr>
          <a:xfrm>
            <a:off x="2937640" y="143055"/>
            <a:ext cx="6096000" cy="708656"/>
          </a:xfrm>
          <a:prstGeom prst="rect">
            <a:avLst/>
          </a:prstGeom>
        </p:spPr>
        <p:txBody>
          <a:bodyPr>
            <a:spAutoFit/>
            <a:scene3d>
              <a:camera prst="orthographicFront">
                <a:rot lat="300000" lon="0" rev="0"/>
              </a:camera>
              <a:lightRig rig="threePt" dir="t"/>
            </a:scene3d>
          </a:bodyPr>
          <a:lstStyle/>
          <a:p>
            <a:pPr lvl="0" algn="ctr" rtl="1">
              <a:lnSpc>
                <a:spcPct val="115000"/>
              </a:lnSpc>
              <a:spcAft>
                <a:spcPts val="1000"/>
              </a:spcAft>
            </a:pPr>
            <a:r>
              <a:rPr lang="ar-SA" sz="3600" b="1" dirty="0">
                <a:solidFill>
                  <a:prstClr val="black"/>
                </a:solidFill>
                <a:effectLst>
                  <a:outerShdw blurRad="63500" sx="102000" sy="102000" algn="ctr" rotWithShape="0">
                    <a:prstClr val="black">
                      <a:alpha val="40000"/>
                    </a:prstClr>
                  </a:outerShdw>
                </a:effectLst>
                <a:latin typeface="Calibri"/>
                <a:ea typeface="Calibri"/>
                <a:cs typeface="Simplified Arabic"/>
              </a:rPr>
              <a:t>المحاضرة السادسة</a:t>
            </a:r>
            <a:r>
              <a:rPr lang="ar-IQ" sz="3600" b="1" dirty="0">
                <a:solidFill>
                  <a:prstClr val="black"/>
                </a:solidFill>
                <a:effectLst>
                  <a:outerShdw blurRad="63500" sx="102000" sy="102000" algn="ctr" rotWithShape="0">
                    <a:prstClr val="black">
                      <a:alpha val="40000"/>
                    </a:prstClr>
                  </a:outerShdw>
                </a:effectLst>
                <a:latin typeface="Calibri"/>
                <a:ea typeface="Calibri"/>
                <a:cs typeface="Arial"/>
              </a:rPr>
              <a:t>   </a:t>
            </a:r>
            <a:r>
              <a:rPr lang="ar-IQ" sz="3600" b="1" dirty="0" smtClean="0">
                <a:solidFill>
                  <a:prstClr val="black"/>
                </a:solidFill>
                <a:effectLst>
                  <a:outerShdw blurRad="63500" sx="102000" sy="102000" algn="ctr" rotWithShape="0">
                    <a:prstClr val="black">
                      <a:alpha val="40000"/>
                    </a:prstClr>
                  </a:outerShdw>
                </a:effectLst>
                <a:latin typeface="Calibri"/>
                <a:ea typeface="Calibri"/>
                <a:cs typeface="Arial"/>
              </a:rPr>
              <a:t> </a:t>
            </a:r>
            <a:r>
              <a:rPr lang="ar-SA" sz="3600" b="1" dirty="0">
                <a:solidFill>
                  <a:prstClr val="black"/>
                </a:solidFill>
                <a:effectLst>
                  <a:outerShdw blurRad="63500" sx="102000" sy="102000" algn="ctr" rotWithShape="0">
                    <a:prstClr val="black">
                      <a:alpha val="40000"/>
                    </a:prstClr>
                  </a:outerShdw>
                </a:effectLst>
                <a:latin typeface="Calibri"/>
                <a:ea typeface="Calibri"/>
                <a:cs typeface="Simplified Arabic"/>
              </a:rPr>
              <a:t>طالبات الدكتوراه</a:t>
            </a:r>
            <a:endParaRPr lang="en-US" sz="3600" b="1" dirty="0">
              <a:solidFill>
                <a:prstClr val="black"/>
              </a:solidFill>
              <a:effectLst>
                <a:outerShdw blurRad="63500" sx="102000" sy="102000" algn="ctr" rotWithShape="0">
                  <a:prstClr val="black">
                    <a:alpha val="40000"/>
                  </a:prstClr>
                </a:outerShdw>
              </a:effectLst>
              <a:latin typeface="Calibri"/>
              <a:ea typeface="Calibri"/>
              <a:cs typeface="Arial"/>
            </a:endParaRPr>
          </a:p>
        </p:txBody>
      </p:sp>
      <p:sp>
        <p:nvSpPr>
          <p:cNvPr id="13" name="مستطيل 12"/>
          <p:cNvSpPr/>
          <p:nvPr/>
        </p:nvSpPr>
        <p:spPr>
          <a:xfrm>
            <a:off x="993228" y="6100044"/>
            <a:ext cx="10641724" cy="610488"/>
          </a:xfrm>
          <a:prstGeom prst="rect">
            <a:avLst/>
          </a:prstGeom>
        </p:spPr>
        <p:txBody>
          <a:bodyPr wrap="square">
            <a:spAutoFit/>
          </a:bodyPr>
          <a:lstStyle/>
          <a:p>
            <a:pPr lvl="0" algn="ctr" rtl="1">
              <a:lnSpc>
                <a:spcPct val="115000"/>
              </a:lnSpc>
              <a:spcAft>
                <a:spcPts val="1000"/>
              </a:spcAft>
            </a:pPr>
            <a:r>
              <a:rPr lang="ar-IQ" sz="3200" b="1" dirty="0">
                <a:solidFill>
                  <a:prstClr val="black"/>
                </a:solidFill>
                <a:effectLst>
                  <a:outerShdw blurRad="63500" sx="102000" sy="102000" algn="ctr" rotWithShape="0">
                    <a:prstClr val="black">
                      <a:alpha val="40000"/>
                    </a:prstClr>
                  </a:outerShdw>
                </a:effectLst>
                <a:latin typeface="Arial" panose="020B0604020202020204" pitchFamily="34" charset="0"/>
                <a:ea typeface="Calibri"/>
                <a:cs typeface="Arial" panose="020B0604020202020204" pitchFamily="34" charset="0"/>
              </a:rPr>
              <a:t>كلية التربية البدنية وعلوم الرياضة للبنات - جامعة </a:t>
            </a:r>
            <a:r>
              <a:rPr lang="ar-IQ" sz="3200" b="1" dirty="0" smtClean="0">
                <a:solidFill>
                  <a:prstClr val="black"/>
                </a:solidFill>
                <a:effectLst>
                  <a:outerShdw blurRad="63500" sx="102000" sy="102000" algn="ctr" rotWithShape="0">
                    <a:prstClr val="black">
                      <a:alpha val="40000"/>
                    </a:prstClr>
                  </a:outerShdw>
                </a:effectLst>
                <a:latin typeface="Arial" panose="020B0604020202020204" pitchFamily="34" charset="0"/>
                <a:ea typeface="Calibri"/>
                <a:cs typeface="Arial" panose="020B0604020202020204" pitchFamily="34" charset="0"/>
              </a:rPr>
              <a:t>بغداد       </a:t>
            </a:r>
            <a:r>
              <a:rPr lang="en-US" sz="3200" b="1" dirty="0" smtClean="0">
                <a:solidFill>
                  <a:prstClr val="black"/>
                </a:solidFill>
                <a:effectLst>
                  <a:outerShdw blurRad="63500" sx="102000" sy="102000" algn="ctr" rotWithShape="0">
                    <a:prstClr val="black">
                      <a:alpha val="40000"/>
                    </a:prstClr>
                  </a:outerShdw>
                </a:effectLst>
                <a:latin typeface="Arial" panose="020B0604020202020204" pitchFamily="34" charset="0"/>
                <a:ea typeface="Calibri"/>
                <a:cs typeface="Arial" panose="020B0604020202020204" pitchFamily="34" charset="0"/>
              </a:rPr>
              <a:t>6</a:t>
            </a:r>
            <a:r>
              <a:rPr lang="ar-IQ" sz="3200" b="1" dirty="0">
                <a:solidFill>
                  <a:prstClr val="black"/>
                </a:solidFill>
                <a:effectLst>
                  <a:outerShdw blurRad="63500" sx="102000" sy="102000" algn="ctr" rotWithShape="0">
                    <a:prstClr val="black">
                      <a:alpha val="40000"/>
                    </a:prstClr>
                  </a:outerShdw>
                </a:effectLst>
                <a:latin typeface="Arial" panose="020B0604020202020204" pitchFamily="34" charset="0"/>
                <a:ea typeface="Calibri"/>
                <a:cs typeface="Arial" panose="020B0604020202020204" pitchFamily="34" charset="0"/>
              </a:rPr>
              <a:t>/10/</a:t>
            </a:r>
            <a:r>
              <a:rPr lang="en-US" sz="3200" b="1" dirty="0">
                <a:solidFill>
                  <a:prstClr val="black"/>
                </a:solidFill>
                <a:effectLst>
                  <a:outerShdw blurRad="63500" sx="102000" sy="102000" algn="ctr" rotWithShape="0">
                    <a:prstClr val="black">
                      <a:alpha val="40000"/>
                    </a:prstClr>
                  </a:outerShdw>
                </a:effectLst>
                <a:latin typeface="Arial" panose="020B0604020202020204" pitchFamily="34" charset="0"/>
                <a:ea typeface="Calibri"/>
                <a:cs typeface="Arial" panose="020B0604020202020204" pitchFamily="34" charset="0"/>
              </a:rPr>
              <a:t>2025</a:t>
            </a:r>
            <a:endParaRPr lang="en-US" sz="3200" b="1" dirty="0">
              <a:solidFill>
                <a:prstClr val="black"/>
              </a:solidFill>
              <a:effectLst>
                <a:outerShdw blurRad="63500" sx="102000" sy="102000" algn="ctr" rotWithShape="0">
                  <a:prstClr val="black">
                    <a:alpha val="40000"/>
                  </a:prstClr>
                </a:outerShdw>
              </a:effectLst>
              <a:latin typeface="Arial" panose="020B0604020202020204" pitchFamily="34" charset="0"/>
              <a:ea typeface="Calibri"/>
              <a:cs typeface="Arial" panose="020B0604020202020204" pitchFamily="34" charset="0"/>
            </a:endParaRPr>
          </a:p>
        </p:txBody>
      </p:sp>
      <p:pic>
        <p:nvPicPr>
          <p:cNvPr id="17" name="صورة 1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colorTemperature colorTemp="59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6124" y="0"/>
            <a:ext cx="12065876" cy="5423338"/>
          </a:xfrm>
          <a:prstGeom prst="rect">
            <a:avLst/>
          </a:prstGeom>
        </p:spPr>
      </p:pic>
      <p:sp>
        <p:nvSpPr>
          <p:cNvPr id="18" name="مستطيل 17"/>
          <p:cNvSpPr/>
          <p:nvPr/>
        </p:nvSpPr>
        <p:spPr>
          <a:xfrm>
            <a:off x="4282844" y="851711"/>
            <a:ext cx="3626314" cy="2768963"/>
          </a:xfrm>
          <a:prstGeom prst="rect">
            <a:avLst/>
          </a:prstGeom>
        </p:spPr>
        <p:txBody>
          <a:bodyPr wrap="none">
            <a:spAutoFit/>
          </a:bodyPr>
          <a:lstStyle/>
          <a:p>
            <a:pPr lvl="0" algn="ctr" rtl="1">
              <a:lnSpc>
                <a:spcPct val="115000"/>
              </a:lnSpc>
              <a:spcAft>
                <a:spcPts val="1000"/>
              </a:spcAft>
            </a:pPr>
            <a:r>
              <a:rPr lang="ar-SA" sz="7200" b="1" dirty="0">
                <a:ln>
                  <a:solidFill>
                    <a:prstClr val="black"/>
                  </a:solidFill>
                </a:ln>
                <a:solidFill>
                  <a:prstClr val="white"/>
                </a:solidFill>
                <a:effectLst>
                  <a:outerShdw blurRad="50800" dist="38100" dir="5400000" algn="t" rotWithShape="0">
                    <a:prstClr val="black">
                      <a:alpha val="40000"/>
                    </a:prstClr>
                  </a:outerShdw>
                </a:effectLst>
                <a:latin typeface="Andalus" panose="02020603050405020304" pitchFamily="18" charset="-78"/>
                <a:ea typeface="Calibri"/>
                <a:cs typeface="DecoType Naskh Extensions" panose="02010400000000000000" pitchFamily="2" charset="-78"/>
              </a:rPr>
              <a:t>منهجية البحث </a:t>
            </a:r>
            <a:endParaRPr lang="ar-IQ" sz="7200" b="1" dirty="0" smtClean="0">
              <a:ln>
                <a:solidFill>
                  <a:prstClr val="black"/>
                </a:solidFill>
              </a:ln>
              <a:solidFill>
                <a:prstClr val="white"/>
              </a:solidFill>
              <a:effectLst>
                <a:outerShdw blurRad="50800" dist="38100" dir="5400000" algn="t" rotWithShape="0">
                  <a:prstClr val="black">
                    <a:alpha val="40000"/>
                  </a:prstClr>
                </a:outerShdw>
              </a:effectLst>
              <a:latin typeface="Andalus" panose="02020603050405020304" pitchFamily="18" charset="-78"/>
              <a:ea typeface="Calibri"/>
              <a:cs typeface="DecoType Naskh Extensions" panose="02010400000000000000" pitchFamily="2" charset="-78"/>
            </a:endParaRPr>
          </a:p>
          <a:p>
            <a:pPr lvl="0" algn="ctr" rtl="1">
              <a:lnSpc>
                <a:spcPct val="115000"/>
              </a:lnSpc>
              <a:spcAft>
                <a:spcPts val="1000"/>
              </a:spcAft>
            </a:pPr>
            <a:r>
              <a:rPr lang="ar-SA" sz="7200" b="1" dirty="0" smtClean="0">
                <a:ln>
                  <a:solidFill>
                    <a:prstClr val="black"/>
                  </a:solidFill>
                </a:ln>
                <a:solidFill>
                  <a:prstClr val="white"/>
                </a:solidFill>
                <a:effectLst>
                  <a:outerShdw blurRad="50800" dist="38100" dir="5400000" algn="t" rotWithShape="0">
                    <a:prstClr val="black">
                      <a:alpha val="40000"/>
                    </a:prstClr>
                  </a:outerShdw>
                </a:effectLst>
                <a:latin typeface="Andalus" panose="02020603050405020304" pitchFamily="18" charset="-78"/>
                <a:ea typeface="Calibri"/>
                <a:cs typeface="DecoType Naskh Extensions" panose="02010400000000000000" pitchFamily="2" charset="-78"/>
              </a:rPr>
              <a:t>العلمي</a:t>
            </a:r>
            <a:endParaRPr lang="en-US" sz="5400" dirty="0">
              <a:ln>
                <a:solidFill>
                  <a:prstClr val="black"/>
                </a:solidFill>
              </a:ln>
              <a:solidFill>
                <a:prstClr val="white"/>
              </a:solidFill>
              <a:effectLst>
                <a:outerShdw blurRad="50800" dist="38100" dir="5400000" algn="t" rotWithShape="0">
                  <a:prstClr val="black">
                    <a:alpha val="40000"/>
                  </a:prstClr>
                </a:outerShdw>
              </a:effectLst>
              <a:latin typeface="Andalus" panose="02020603050405020304" pitchFamily="18" charset="-78"/>
              <a:ea typeface="Calibri"/>
              <a:cs typeface="DecoType Naskh Extensions" panose="02010400000000000000" pitchFamily="2" charset="-78"/>
            </a:endParaRPr>
          </a:p>
        </p:txBody>
      </p:sp>
    </p:spTree>
    <p:extLst>
      <p:ext uri="{BB962C8B-B14F-4D97-AF65-F5344CB8AC3E}">
        <p14:creationId xmlns:p14="http://schemas.microsoft.com/office/powerpoint/2010/main" val="137333883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barn(inVertical)">
                                      <p:cBhvr>
                                        <p:cTn id="10"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52D68-7C84-7BAE-FFAE-0F0BD0AD7349}"/>
              </a:ext>
            </a:extLst>
          </p:cNvPr>
          <p:cNvSpPr>
            <a:spLocks noGrp="1"/>
          </p:cNvSpPr>
          <p:nvPr>
            <p:ph type="title"/>
          </p:nvPr>
        </p:nvSpPr>
        <p:spPr>
          <a:xfrm>
            <a:off x="755483" y="957074"/>
            <a:ext cx="2807949" cy="2490932"/>
          </a:xfrm>
        </p:spPr>
        <p:txBody>
          <a:bodyPr>
            <a:normAutofit/>
          </a:bodyPr>
          <a:lstStyle/>
          <a:p>
            <a:pPr algn="ctr"/>
            <a:r>
              <a:rPr lang="ar-SA" sz="54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أنواع الاقتباس</a:t>
            </a:r>
            <a:endParaRPr lang="en-US"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مستطيل 7"/>
          <p:cNvSpPr/>
          <p:nvPr/>
        </p:nvSpPr>
        <p:spPr>
          <a:xfrm>
            <a:off x="4114800" y="4604"/>
            <a:ext cx="8077200" cy="3046988"/>
          </a:xfrm>
          <a:prstGeom prst="rect">
            <a:avLst/>
          </a:prstGeom>
        </p:spPr>
        <p:txBody>
          <a:bodyPr wrap="square">
            <a:spAutoFit/>
          </a:bodyPr>
          <a:lstStyle/>
          <a:p>
            <a:pPr algn="just" rtl="1"/>
            <a:r>
              <a:rPr lang="ar-SA" sz="2400" b="1" dirty="0">
                <a:solidFill>
                  <a:srgbClr val="C0000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١- الاقتباس الحرفي (النص):</a:t>
            </a:r>
            <a:r>
              <a:rPr lang="ar-SA" sz="24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وهو أن تؤخذ الجملة كما هي في المصدر حتى إذا كانت فيها أخطاء ويشار الى الأخطاء في الهامش وتوضع بين قوسين صغيرين "......" ويعطى لها رقم ويشار الى المصدر الذي أخذت منه ويفضل دائما في هذه الحالة اقتباس النصوص القصيرة لا الطويلة ويمكن للباحث أن يتصرف إذا اقتبس نص ولديه فكرة داخل هذا النص منسجماً معه. ومثال ذلك. التدريب الرياضي هي "عملية تربوية منظمة تخضع  للأسلوب العلمي وتعتمد على القوانين العملية وتهدف الى أعداد كامل من جميع النواحي ودفعة للوصول الى المستوى العالي مــن خــلال الاستعانة بالحمل البدني".</a:t>
            </a:r>
            <a:r>
              <a:rPr lang="ar-SA" dirty="0">
                <a:ea typeface="Calibri"/>
                <a:cs typeface="Simplified Arabic"/>
              </a:rPr>
              <a:t> </a:t>
            </a:r>
            <a:endParaRPr lang="ar-IQ" dirty="0"/>
          </a:p>
        </p:txBody>
      </p:sp>
      <p:sp>
        <p:nvSpPr>
          <p:cNvPr id="9" name="مستطيل 8"/>
          <p:cNvSpPr/>
          <p:nvPr/>
        </p:nvSpPr>
        <p:spPr>
          <a:xfrm>
            <a:off x="4172607" y="3448006"/>
            <a:ext cx="7961586" cy="3065455"/>
          </a:xfrm>
          <a:prstGeom prst="rect">
            <a:avLst/>
          </a:prstGeom>
        </p:spPr>
        <p:txBody>
          <a:bodyPr wrap="square">
            <a:spAutoFit/>
          </a:bodyPr>
          <a:lstStyle/>
          <a:p>
            <a:pPr algn="justLow" rtl="1">
              <a:lnSpc>
                <a:spcPct val="115000"/>
              </a:lnSpc>
              <a:spcAft>
                <a:spcPts val="800"/>
              </a:spcAft>
            </a:pPr>
            <a:r>
              <a:rPr lang="fa-IR" sz="2400" b="1" dirty="0">
                <a:solidFill>
                  <a:srgbClr val="C0000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۲- </a:t>
            </a:r>
            <a:r>
              <a:rPr lang="ar-SA" sz="2400" b="1" dirty="0">
                <a:solidFill>
                  <a:srgbClr val="C0000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اقتباس الفكرة</a:t>
            </a:r>
            <a:r>
              <a:rPr lang="en-US" sz="2400" b="1" dirty="0">
                <a:solidFill>
                  <a:srgbClr val="C0000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a:t>
            </a:r>
            <a:r>
              <a:rPr lang="ar-SA" sz="24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يحتاج الباحث لدعم البحث في بعض الأحيان الى أفكار يقتبسها من المصادر والدراسات السابقة ففي كثير من الأحيان لا يمكن اخذ فقرة نصا لأنها لا تتناسب مع المتن. الباحث يحتاج دائما الى أفكار من المصادر بحيث يجعلها بأسلوب يتناسب والبحث على أن لا يخرج عن الفكرة الرئيسة وهنا يضع الباحث رقما (</a:t>
            </a:r>
            <a:r>
              <a:rPr lang="fa-IR" sz="24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۱) </a:t>
            </a:r>
            <a:r>
              <a:rPr lang="ar-SA" sz="24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عند نهاية العبارة او المقطع المأخوذ ويدرج المصدر في أسفل الصفحة بالهامش او حسب الطريقة المتبعة. أن اقتباس الفكرة يجب أن يتناسب مع متن البحث وبشكل انسيابي.</a:t>
            </a:r>
            <a:endParaRPr lang="en-US"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pic>
        <p:nvPicPr>
          <p:cNvPr id="11" name="صورة 10"/>
          <p:cNvPicPr>
            <a:picLocks noChangeAspect="1"/>
          </p:cNvPicPr>
          <p:nvPr/>
        </p:nvPicPr>
        <p:blipFill>
          <a:blip r:embed="rId2">
            <a:extLst>
              <a:ext uri="{BEBA8EAE-BF5A-486C-A8C5-ECC9F3942E4B}">
                <a14:imgProps xmlns:a14="http://schemas.microsoft.com/office/drawing/2010/main">
                  <a14:imgLayer r:embed="rId3">
                    <a14:imgEffect>
                      <a14:backgroundRemoval t="0" b="97037" l="1136" r="96970">
                        <a14:foregroundMark x1="27652" y1="17778" x2="20455" y2="21111"/>
                        <a14:foregroundMark x1="46212" y1="16667" x2="42803" y2="18148"/>
                        <a14:foregroundMark x1="47727" y1="14074" x2="42045" y2="15556"/>
                        <a14:foregroundMark x1="47727" y1="15926" x2="43561" y2="11852"/>
                        <a14:foregroundMark x1="37500" y1="14815" x2="40152" y2="20370"/>
                      </a14:backgroundRemoval>
                    </a14:imgEffect>
                    <a14:imgEffect>
                      <a14:colorTemperature colorTemp="59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9403" y="2756808"/>
            <a:ext cx="3656610" cy="3643992"/>
          </a:xfrm>
          <a:prstGeom prst="rect">
            <a:avLst/>
          </a:prstGeom>
        </p:spPr>
      </p:pic>
    </p:spTree>
    <p:extLst>
      <p:ext uri="{BB962C8B-B14F-4D97-AF65-F5344CB8AC3E}">
        <p14:creationId xmlns:p14="http://schemas.microsoft.com/office/powerpoint/2010/main" val="2192465485"/>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52D68-7C84-7BAE-FFAE-0F0BD0AD7349}"/>
              </a:ext>
            </a:extLst>
          </p:cNvPr>
          <p:cNvSpPr>
            <a:spLocks noGrp="1"/>
          </p:cNvSpPr>
          <p:nvPr>
            <p:ph type="title"/>
          </p:nvPr>
        </p:nvSpPr>
        <p:spPr>
          <a:xfrm>
            <a:off x="755483" y="957074"/>
            <a:ext cx="2807949" cy="2490932"/>
          </a:xfrm>
        </p:spPr>
        <p:txBody>
          <a:bodyPr>
            <a:normAutofit/>
          </a:bodyPr>
          <a:lstStyle/>
          <a:p>
            <a:pPr algn="ctr"/>
            <a:r>
              <a:rPr lang="ar-SA" sz="54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أنواع الاقتباس</a:t>
            </a:r>
            <a:endParaRPr lang="en-US"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مستطيل 7"/>
          <p:cNvSpPr/>
          <p:nvPr/>
        </p:nvSpPr>
        <p:spPr>
          <a:xfrm>
            <a:off x="4209392" y="346841"/>
            <a:ext cx="7780607" cy="5613845"/>
          </a:xfrm>
          <a:prstGeom prst="rect">
            <a:avLst/>
          </a:prstGeom>
        </p:spPr>
        <p:txBody>
          <a:bodyPr wrap="square">
            <a:spAutoFit/>
          </a:bodyPr>
          <a:lstStyle/>
          <a:p>
            <a:pPr algn="justLow" rtl="1">
              <a:lnSpc>
                <a:spcPct val="115000"/>
              </a:lnSpc>
              <a:spcAft>
                <a:spcPts val="800"/>
              </a:spcAft>
            </a:pPr>
            <a:r>
              <a:rPr lang="ar-SA" sz="2400" b="1" dirty="0">
                <a:solidFill>
                  <a:srgbClr val="C0000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3- اقتباس الموضوع (اختصار الموضوعات) </a:t>
            </a:r>
            <a:r>
              <a:rPr lang="en-US" sz="2400" b="1" dirty="0">
                <a:solidFill>
                  <a:srgbClr val="C0000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a:t>
            </a:r>
            <a:r>
              <a:rPr lang="ar-SA" sz="2400" b="1" dirty="0">
                <a:effectLst>
                  <a:outerShdw blurRad="38100" dist="38100" dir="2700000" algn="tl">
                    <a:srgbClr val="000000">
                      <a:alpha val="43137"/>
                    </a:srgbClr>
                  </a:outerShdw>
                </a:effectLst>
                <a:latin typeface="Calibri"/>
                <a:ea typeface="Calibri"/>
                <a:cs typeface="Simplified Arabic"/>
              </a:rPr>
              <a:t>في كثير من الأحيان تختصر بعض المواضيع من المصادر لأهميتها ويكتبها الباحث بأسلوب إبداعي لا يسيء الى الفهم العـــام للموضوع وكذلك لا يخرج عن الموضوع الأصلي او يقلل من قيمته العلمية وان كثيرا من الاختصارات تدعم البحث بقوة على أن لا تضيع شخصية الباحث</a:t>
            </a:r>
            <a:r>
              <a:rPr lang="ar-SA" sz="2400" b="1" dirty="0" smtClean="0">
                <a:effectLst>
                  <a:outerShdw blurRad="38100" dist="38100" dir="2700000" algn="tl">
                    <a:srgbClr val="000000">
                      <a:alpha val="43137"/>
                    </a:srgbClr>
                  </a:outerShdw>
                </a:effectLst>
                <a:latin typeface="Calibri"/>
                <a:ea typeface="Calibri"/>
                <a:cs typeface="Simplified Arabic"/>
              </a:rPr>
              <a:t>،</a:t>
            </a:r>
            <a:r>
              <a:rPr lang="ar-IQ" sz="2400" b="1" dirty="0" smtClean="0">
                <a:effectLst>
                  <a:outerShdw blurRad="38100" dist="38100" dir="2700000" algn="tl">
                    <a:srgbClr val="000000">
                      <a:alpha val="43137"/>
                    </a:srgbClr>
                  </a:outerShdw>
                </a:effectLst>
                <a:latin typeface="Calibri"/>
                <a:ea typeface="Calibri"/>
                <a:cs typeface="Simplified Arabic"/>
              </a:rPr>
              <a:t> </a:t>
            </a:r>
            <a:r>
              <a:rPr lang="ar-SA" sz="2400" b="1" dirty="0" smtClean="0">
                <a:effectLst>
                  <a:outerShdw blurRad="38100" dist="38100" dir="2700000" algn="tl">
                    <a:srgbClr val="000000">
                      <a:alpha val="43137"/>
                    </a:srgbClr>
                  </a:outerShdw>
                </a:effectLst>
                <a:latin typeface="Calibri"/>
                <a:ea typeface="Calibri"/>
                <a:cs typeface="Simplified Arabic"/>
              </a:rPr>
              <a:t>اقتباس </a:t>
            </a:r>
            <a:r>
              <a:rPr lang="ar-SA" sz="2400" b="1" dirty="0">
                <a:effectLst>
                  <a:outerShdw blurRad="38100" dist="38100" dir="2700000" algn="tl">
                    <a:srgbClr val="000000">
                      <a:alpha val="43137"/>
                    </a:srgbClr>
                  </a:outerShdw>
                </a:effectLst>
                <a:latin typeface="Calibri"/>
                <a:ea typeface="Calibri"/>
                <a:cs typeface="Simplified Arabic"/>
              </a:rPr>
              <a:t>الموضوع واختصاره من الأمور الصعبة حيث قد يغفل جملة او نقطة مهمة جداً وهي أساس الموضوع فعليه أن يتسلسل بالموضوع بشكل منطقي</a:t>
            </a:r>
            <a:r>
              <a:rPr lang="ar-SA" sz="2400" b="1" dirty="0" smtClean="0">
                <a:effectLst>
                  <a:outerShdw blurRad="38100" dist="38100" dir="2700000" algn="tl">
                    <a:srgbClr val="000000">
                      <a:alpha val="43137"/>
                    </a:srgbClr>
                  </a:outerShdw>
                </a:effectLst>
                <a:latin typeface="Calibri"/>
                <a:ea typeface="Calibri"/>
                <a:cs typeface="Simplified Arabic"/>
              </a:rPr>
              <a:t>،</a:t>
            </a:r>
            <a:r>
              <a:rPr lang="ar-IQ" sz="2400" b="1" dirty="0" smtClean="0">
                <a:effectLst>
                  <a:outerShdw blurRad="38100" dist="38100" dir="2700000" algn="tl">
                    <a:srgbClr val="000000">
                      <a:alpha val="43137"/>
                    </a:srgbClr>
                  </a:outerShdw>
                </a:effectLst>
                <a:latin typeface="Calibri"/>
                <a:ea typeface="Calibri"/>
                <a:cs typeface="Simplified Arabic"/>
              </a:rPr>
              <a:t> </a:t>
            </a:r>
            <a:r>
              <a:rPr lang="ar-SA" sz="2400" b="1" dirty="0" smtClean="0">
                <a:effectLst>
                  <a:outerShdw blurRad="38100" dist="38100" dir="2700000" algn="tl">
                    <a:srgbClr val="000000">
                      <a:alpha val="43137"/>
                    </a:srgbClr>
                  </a:outerShdw>
                </a:effectLst>
                <a:latin typeface="Calibri"/>
                <a:ea typeface="Calibri"/>
                <a:cs typeface="Simplified Arabic"/>
              </a:rPr>
              <a:t>أن </a:t>
            </a:r>
            <a:r>
              <a:rPr lang="ar-SA" sz="2400" b="1" dirty="0">
                <a:effectLst>
                  <a:outerShdw blurRad="38100" dist="38100" dir="2700000" algn="tl">
                    <a:srgbClr val="000000">
                      <a:alpha val="43137"/>
                    </a:srgbClr>
                  </a:outerShdw>
                </a:effectLst>
                <a:latin typeface="Calibri"/>
                <a:ea typeface="Calibri"/>
                <a:cs typeface="Simplified Arabic"/>
              </a:rPr>
              <a:t>الباحث يختصر المواضيع ويدخله في البحث لأنه يجد أن الاقتباس الحرفي او الفكرة لا تعوض عن المادة العلمية الموجودة في الموضوع وان اقتباس الموضوع يرقم كما يرقم النص او ترقم الفكرة ويعطي رقم (</a:t>
            </a:r>
            <a:r>
              <a:rPr lang="fa-IR" sz="2400" b="1" dirty="0">
                <a:effectLst>
                  <a:outerShdw blurRad="38100" dist="38100" dir="2700000" algn="tl">
                    <a:srgbClr val="000000">
                      <a:alpha val="43137"/>
                    </a:srgbClr>
                  </a:outerShdw>
                </a:effectLst>
                <a:latin typeface="Calibri"/>
                <a:ea typeface="Calibri"/>
                <a:cs typeface="Simplified Arabic"/>
              </a:rPr>
              <a:t>۱) </a:t>
            </a:r>
            <a:r>
              <a:rPr lang="ar-SA" sz="2400" b="1" dirty="0">
                <a:effectLst>
                  <a:outerShdw blurRad="38100" dist="38100" dir="2700000" algn="tl">
                    <a:srgbClr val="000000">
                      <a:alpha val="43137"/>
                    </a:srgbClr>
                  </a:outerShdw>
                </a:effectLst>
                <a:latin typeface="Calibri"/>
                <a:ea typeface="Calibri"/>
                <a:cs typeface="Simplified Arabic"/>
              </a:rPr>
              <a:t>عند نهاية الكلمة في المقطع او عند نهاية ما يأتي: إذا كان قد اختصر موضوع على شكل نقاط ولا يجوز وضع الرقم إذا كان اختصار بنقاط على النقطة الأخيرة لان ذلك سوف يدل على أن المصدر لهذه النقطة فقط ويمكن أن تضع الرقم على عنوان الموضوع أيضا.</a:t>
            </a:r>
            <a:endParaRPr lang="en-US" sz="2400" b="1" dirty="0">
              <a:effectLst>
                <a:outerShdw blurRad="38100" dist="38100" dir="2700000" algn="tl">
                  <a:srgbClr val="000000">
                    <a:alpha val="43137"/>
                  </a:srgbClr>
                </a:outerShdw>
              </a:effectLst>
              <a:latin typeface="Calibri"/>
              <a:ea typeface="Calibri"/>
              <a:cs typeface="Arial"/>
            </a:endParaRPr>
          </a:p>
        </p:txBody>
      </p:sp>
      <p:pic>
        <p:nvPicPr>
          <p:cNvPr id="11" name="صورة 10"/>
          <p:cNvPicPr>
            <a:picLocks noChangeAspect="1"/>
          </p:cNvPicPr>
          <p:nvPr/>
        </p:nvPicPr>
        <p:blipFill>
          <a:blip r:embed="rId2">
            <a:extLst>
              <a:ext uri="{BEBA8EAE-BF5A-486C-A8C5-ECC9F3942E4B}">
                <a14:imgProps xmlns:a14="http://schemas.microsoft.com/office/drawing/2010/main">
                  <a14:imgLayer r:embed="rId3">
                    <a14:imgEffect>
                      <a14:backgroundRemoval t="0" b="97037" l="1136" r="96970">
                        <a14:foregroundMark x1="27652" y1="17778" x2="20455" y2="21111"/>
                        <a14:foregroundMark x1="46212" y1="16667" x2="42803" y2="18148"/>
                        <a14:foregroundMark x1="47727" y1="14074" x2="42045" y2="15556"/>
                        <a14:foregroundMark x1="47727" y1="15926" x2="43561" y2="11852"/>
                        <a14:foregroundMark x1="37500" y1="14815" x2="40152" y2="20370"/>
                      </a14:backgroundRemoval>
                    </a14:imgEffect>
                    <a14:imgEffect>
                      <a14:colorTemperature colorTemp="59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19403" y="2756808"/>
            <a:ext cx="3656610" cy="3643992"/>
          </a:xfrm>
          <a:prstGeom prst="rect">
            <a:avLst/>
          </a:prstGeom>
        </p:spPr>
      </p:pic>
    </p:spTree>
    <p:extLst>
      <p:ext uri="{BB962C8B-B14F-4D97-AF65-F5344CB8AC3E}">
        <p14:creationId xmlns:p14="http://schemas.microsoft.com/office/powerpoint/2010/main" val="154846012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00FDC5-0B47-1BCA-A78D-B15EBA9C4646}"/>
              </a:ext>
            </a:extLst>
          </p:cNvPr>
          <p:cNvSpPr>
            <a:spLocks noGrp="1"/>
          </p:cNvSpPr>
          <p:nvPr>
            <p:ph type="title"/>
          </p:nvPr>
        </p:nvSpPr>
        <p:spPr>
          <a:xfrm>
            <a:off x="283779" y="640080"/>
            <a:ext cx="5502165" cy="1686988"/>
          </a:xfrm>
        </p:spPr>
        <p:txBody>
          <a:bodyPr>
            <a:normAutofit/>
          </a:bodyPr>
          <a:lstStyle/>
          <a:p>
            <a:pPr algn="justLow" rtl="1">
              <a:lnSpc>
                <a:spcPct val="115000"/>
              </a:lnSpc>
              <a:spcAft>
                <a:spcPts val="1500"/>
              </a:spcAft>
            </a:pPr>
            <a:r>
              <a:rPr lang="ar-SA" sz="4000" dirty="0">
                <a:solidFill>
                  <a:srgbClr val="222222"/>
                </a:solidFill>
                <a:latin typeface="Arial" panose="020B0604020202020204" pitchFamily="34" charset="0"/>
                <a:ea typeface="Times New Roman"/>
                <a:cs typeface="Arial" panose="020B0604020202020204" pitchFamily="34" charset="0"/>
              </a:rPr>
              <a:t>مفهوم </a:t>
            </a:r>
            <a:r>
              <a:rPr lang="en-US" sz="4000" dirty="0" smtClean="0">
                <a:solidFill>
                  <a:srgbClr val="222222"/>
                </a:solidFill>
                <a:latin typeface="Arial" panose="020B0604020202020204" pitchFamily="34" charset="0"/>
                <a:ea typeface="Times New Roman"/>
                <a:cs typeface="Arial" panose="020B0604020202020204" pitchFamily="34" charset="0"/>
              </a:rPr>
              <a:t/>
            </a:r>
            <a:br>
              <a:rPr lang="en-US" sz="4000" dirty="0" smtClean="0">
                <a:solidFill>
                  <a:srgbClr val="222222"/>
                </a:solidFill>
                <a:latin typeface="Arial" panose="020B0604020202020204" pitchFamily="34" charset="0"/>
                <a:ea typeface="Times New Roman"/>
                <a:cs typeface="Arial" panose="020B0604020202020204" pitchFamily="34" charset="0"/>
              </a:rPr>
            </a:br>
            <a:r>
              <a:rPr lang="en-US" sz="4000" dirty="0">
                <a:solidFill>
                  <a:srgbClr val="222222"/>
                </a:solidFill>
                <a:latin typeface="Arial" panose="020B0604020202020204" pitchFamily="34" charset="0"/>
                <a:ea typeface="Times New Roman"/>
                <a:cs typeface="Arial" panose="020B0604020202020204" pitchFamily="34" charset="0"/>
              </a:rPr>
              <a:t> </a:t>
            </a:r>
            <a:r>
              <a:rPr lang="en-US" sz="4000" dirty="0" smtClean="0">
                <a:solidFill>
                  <a:srgbClr val="222222"/>
                </a:solidFill>
                <a:latin typeface="Arial" panose="020B0604020202020204" pitchFamily="34" charset="0"/>
                <a:ea typeface="Times New Roman"/>
                <a:cs typeface="Arial" panose="020B0604020202020204" pitchFamily="34" charset="0"/>
              </a:rPr>
              <a:t>     </a:t>
            </a:r>
            <a:r>
              <a:rPr lang="ar-SA" sz="4000" dirty="0" smtClean="0">
                <a:solidFill>
                  <a:srgbClr val="222222"/>
                </a:solidFill>
                <a:latin typeface="Arial" panose="020B0604020202020204" pitchFamily="34" charset="0"/>
                <a:ea typeface="Times New Roman"/>
                <a:cs typeface="Arial" panose="020B0604020202020204" pitchFamily="34" charset="0"/>
              </a:rPr>
              <a:t>الانتحال </a:t>
            </a:r>
            <a:r>
              <a:rPr lang="ar-SA" sz="4000" dirty="0">
                <a:solidFill>
                  <a:srgbClr val="222222"/>
                </a:solidFill>
                <a:latin typeface="Arial" panose="020B0604020202020204" pitchFamily="34" charset="0"/>
                <a:ea typeface="Times New Roman"/>
                <a:cs typeface="Arial" panose="020B0604020202020204" pitchFamily="34" charset="0"/>
              </a:rPr>
              <a:t>العلمي</a:t>
            </a:r>
            <a:endParaRPr lang="en-US" sz="3200" dirty="0">
              <a:effectLst/>
              <a:latin typeface="Arial" panose="020B0604020202020204" pitchFamily="34" charset="0"/>
              <a:ea typeface="Calibri"/>
              <a:cs typeface="Arial" panose="020B0604020202020204" pitchFamily="34" charset="0"/>
            </a:endParaRPr>
          </a:p>
        </p:txBody>
      </p:sp>
      <p:sp>
        <p:nvSpPr>
          <p:cNvPr id="8" name="مستطيل 7"/>
          <p:cNvSpPr/>
          <p:nvPr/>
        </p:nvSpPr>
        <p:spPr>
          <a:xfrm>
            <a:off x="0" y="2460338"/>
            <a:ext cx="6096000" cy="3416320"/>
          </a:xfrm>
          <a:prstGeom prst="rect">
            <a:avLst/>
          </a:prstGeom>
        </p:spPr>
        <p:txBody>
          <a:bodyPr>
            <a:spAutoFit/>
          </a:bodyPr>
          <a:lstStyle/>
          <a:p>
            <a:pPr algn="justLow" rtl="1">
              <a:lnSpc>
                <a:spcPct val="150000"/>
              </a:lnSpc>
              <a:spcAft>
                <a:spcPts val="800"/>
              </a:spcAft>
            </a:pPr>
            <a:r>
              <a:rPr lang="ar-SA" sz="24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يعد نوع من أنواع النصب والاحتيال والتلفيق والتزييف حيث ينضوي على جريمتين وهما سرقة عمل شخص أخر، وادعاء ملكيته لهذا العمل لاحقا، وبذلك يمكن القول أن الانتحال العلمي هو تقديم نصوص كتابية أو أفكار أو تفسير او نظرية أو نتائج .......الخ، مأخوذة من مصادر أخرى بطريقة مضللة تجعل المطلع عليها يعتقد أنها من انتاج الكاتب.</a:t>
            </a:r>
            <a:endParaRPr lang="en-US"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sp>
        <p:nvSpPr>
          <p:cNvPr id="11" name="Title 1">
            <a:extLst>
              <a:ext uri="{FF2B5EF4-FFF2-40B4-BE49-F238E27FC236}">
                <a16:creationId xmlns:a16="http://schemas.microsoft.com/office/drawing/2014/main" xmlns="" id="{B300FDC5-0B47-1BCA-A78D-B15EBA9C4646}"/>
              </a:ext>
            </a:extLst>
          </p:cNvPr>
          <p:cNvSpPr txBox="1">
            <a:spLocks/>
          </p:cNvSpPr>
          <p:nvPr/>
        </p:nvSpPr>
        <p:spPr>
          <a:xfrm>
            <a:off x="6474372" y="193390"/>
            <a:ext cx="5502165" cy="95749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600" b="1" i="0" kern="1200" cap="all" spc="300" baseline="0">
                <a:solidFill>
                  <a:schemeClr val="tx2"/>
                </a:solidFill>
                <a:latin typeface="+mj-lt"/>
                <a:ea typeface="+mj-ea"/>
                <a:cs typeface="+mj-cs"/>
              </a:defRPr>
            </a:lvl1pPr>
          </a:lstStyle>
          <a:p>
            <a:pPr algn="ctr" rtl="1">
              <a:lnSpc>
                <a:spcPct val="115000"/>
              </a:lnSpc>
              <a:spcAft>
                <a:spcPts val="1500"/>
              </a:spcAft>
            </a:pPr>
            <a:r>
              <a:rPr lang="ar-SA" sz="4400" dirty="0">
                <a:solidFill>
                  <a:schemeClr val="bg1"/>
                </a:solidFill>
                <a:latin typeface="Arial" panose="020B0604020202020204" pitchFamily="34" charset="0"/>
                <a:ea typeface="Times New Roman"/>
                <a:cs typeface="Arial" panose="020B0604020202020204" pitchFamily="34" charset="0"/>
              </a:rPr>
              <a:t>اشكال </a:t>
            </a:r>
            <a:r>
              <a:rPr lang="ar-SA" sz="4400" dirty="0" smtClean="0">
                <a:solidFill>
                  <a:schemeClr val="bg1"/>
                </a:solidFill>
                <a:latin typeface="Arial" panose="020B0604020202020204" pitchFamily="34" charset="0"/>
                <a:ea typeface="Times New Roman"/>
                <a:cs typeface="Arial" panose="020B0604020202020204" pitchFamily="34" charset="0"/>
              </a:rPr>
              <a:t>الانتحال</a:t>
            </a:r>
            <a:r>
              <a:rPr lang="ar-IQ" sz="4400" dirty="0" smtClean="0">
                <a:solidFill>
                  <a:schemeClr val="bg1"/>
                </a:solidFill>
                <a:latin typeface="Arial" panose="020B0604020202020204" pitchFamily="34" charset="0"/>
                <a:ea typeface="Times New Roman"/>
                <a:cs typeface="Arial" panose="020B0604020202020204" pitchFamily="34" charset="0"/>
              </a:rPr>
              <a:t> </a:t>
            </a:r>
            <a:r>
              <a:rPr lang="ar-SA" sz="4400" dirty="0" smtClean="0">
                <a:solidFill>
                  <a:schemeClr val="bg1"/>
                </a:solidFill>
                <a:latin typeface="Arial" panose="020B0604020202020204" pitchFamily="34" charset="0"/>
                <a:ea typeface="Times New Roman"/>
                <a:cs typeface="Arial" panose="020B0604020202020204" pitchFamily="34" charset="0"/>
              </a:rPr>
              <a:t>العلمي </a:t>
            </a:r>
            <a:endParaRPr lang="ar-SA" sz="4400" dirty="0">
              <a:solidFill>
                <a:schemeClr val="bg1"/>
              </a:solidFill>
              <a:latin typeface="Arial" panose="020B0604020202020204" pitchFamily="34" charset="0"/>
              <a:ea typeface="Times New Roman"/>
              <a:cs typeface="Arial" panose="020B0604020202020204" pitchFamily="34" charset="0"/>
            </a:endParaRPr>
          </a:p>
        </p:txBody>
      </p:sp>
      <p:sp>
        <p:nvSpPr>
          <p:cNvPr id="10" name="مستطيل 9"/>
          <p:cNvSpPr/>
          <p:nvPr/>
        </p:nvSpPr>
        <p:spPr>
          <a:xfrm>
            <a:off x="6096000" y="987253"/>
            <a:ext cx="6096000" cy="830997"/>
          </a:xfrm>
          <a:prstGeom prst="rect">
            <a:avLst/>
          </a:prstGeom>
        </p:spPr>
        <p:txBody>
          <a:bodyPr wrap="square">
            <a:spAutoFit/>
          </a:bodyPr>
          <a:lstStyle/>
          <a:p>
            <a:pPr algn="r"/>
            <a:r>
              <a:rPr lang="ar-IQ" sz="2400" b="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يأخذ </a:t>
            </a:r>
            <a:r>
              <a:rPr lang="ar-SA" sz="2400" b="1" dirty="0" smtClean="0">
                <a:solidFill>
                  <a:schemeClr val="bg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الانتحال </a:t>
            </a:r>
            <a:r>
              <a:rPr lang="ar-SA" sz="2400" b="1" dirty="0">
                <a:solidFill>
                  <a:schemeClr val="bg1"/>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العلمي أشكالًا عديدة ويمكن أن يضر بعمل المؤلف الأصلي منها</a:t>
            </a:r>
            <a:endParaRPr lang="ar-IQ"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مستطيل 11"/>
          <p:cNvSpPr/>
          <p:nvPr/>
        </p:nvSpPr>
        <p:spPr>
          <a:xfrm>
            <a:off x="6096000" y="1807700"/>
            <a:ext cx="6096000" cy="4524315"/>
          </a:xfrm>
          <a:prstGeom prst="rect">
            <a:avLst/>
          </a:prstGeom>
        </p:spPr>
        <p:txBody>
          <a:bodyPr>
            <a:spAutoFit/>
          </a:bodyPr>
          <a:lstStyle/>
          <a:p>
            <a:pPr marL="342900" lvl="0" indent="-342900" algn="justLow" rtl="1">
              <a:lnSpc>
                <a:spcPct val="150000"/>
              </a:lnSpc>
              <a:spcAft>
                <a:spcPts val="0"/>
              </a:spcAft>
              <a:buSzPts val="1000"/>
              <a:buFont typeface="Symbol"/>
              <a:buChar char=""/>
              <a:tabLst>
                <a:tab pos="457200" algn="l"/>
              </a:tabLst>
            </a:pPr>
            <a:r>
              <a:rPr lang="ar-SA" sz="24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النوع الأول هو الاستنساخ الانتحال، حيث يتم تقديم عمل آخر بالكامل دون تقديم الائتمان الواجب للمصدر</a:t>
            </a:r>
            <a:r>
              <a:rPr lang="en-US" sz="24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a:t>
            </a:r>
          </a:p>
          <a:p>
            <a:pPr marL="342900" lvl="0" indent="-342900" algn="justLow" rtl="1">
              <a:lnSpc>
                <a:spcPct val="150000"/>
              </a:lnSpc>
              <a:spcAft>
                <a:spcPts val="0"/>
              </a:spcAft>
              <a:buSzPts val="1000"/>
              <a:buFont typeface="Symbol"/>
              <a:buChar char=""/>
              <a:tabLst>
                <a:tab pos="457200" algn="l"/>
              </a:tabLst>
            </a:pPr>
            <a:r>
              <a:rPr lang="ar-SA" sz="24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نوع الثاني هو النقل الحرفي، حيث يقوم شخص ما بنسخ عمل شخص آخر كلمة بكلمة دون الاعتراف بالمصدر</a:t>
            </a:r>
            <a:r>
              <a:rPr lang="en-US" sz="2400" b="1" u="sng"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hlinkClick r:id="rId2"/>
              </a:rPr>
              <a:t>.</a:t>
            </a:r>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marL="342900" lvl="0" indent="-342900" algn="justLow" rtl="1">
              <a:lnSpc>
                <a:spcPct val="150000"/>
              </a:lnSpc>
              <a:spcAft>
                <a:spcPts val="0"/>
              </a:spcAft>
              <a:buSzPts val="1000"/>
              <a:buFont typeface="Symbol"/>
              <a:buChar char=""/>
              <a:tabLst>
                <a:tab pos="457200" algn="l"/>
              </a:tabLst>
            </a:pPr>
            <a:r>
              <a:rPr lang="ar-SA" sz="24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النوع الثالث، يحدث انتحال الاستنساخ عندما يقلد شخص ما أسلوب أو هيكل عمل شخص آخر دون إذن</a:t>
            </a:r>
            <a:r>
              <a:rPr lang="en-US" sz="24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a:t>
            </a:r>
          </a:p>
          <a:p>
            <a:pPr marL="342900" lvl="0" indent="-342900" algn="justLow" rtl="1">
              <a:lnSpc>
                <a:spcPct val="150000"/>
              </a:lnSpc>
              <a:spcAft>
                <a:spcPts val="0"/>
              </a:spcAft>
              <a:buSzPts val="1000"/>
              <a:buFont typeface="Symbol"/>
              <a:buChar char=""/>
              <a:tabLst>
                <a:tab pos="457200" algn="l"/>
              </a:tabLst>
            </a:pPr>
            <a:r>
              <a:rPr lang="ar-SA" sz="24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من المهم للباحثين أن يكونوا على دراية بالسرقة العلمية وأن يتجنبوا سرقة الأفكار أو الإبداعات من الآخرين.</a:t>
            </a:r>
            <a:endParaRPr lang="en-US" sz="2400" b="1" dirty="0">
              <a:solidFill>
                <a:schemeClr val="bg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58405031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52D68-7C84-7BAE-FFAE-0F0BD0AD7349}"/>
              </a:ext>
            </a:extLst>
          </p:cNvPr>
          <p:cNvSpPr>
            <a:spLocks noGrp="1"/>
          </p:cNvSpPr>
          <p:nvPr>
            <p:ph type="title"/>
          </p:nvPr>
        </p:nvSpPr>
        <p:spPr>
          <a:xfrm>
            <a:off x="141890" y="53071"/>
            <a:ext cx="3831019" cy="4700262"/>
          </a:xfrm>
        </p:spPr>
        <p:txBody>
          <a:bodyPr>
            <a:normAutofit/>
          </a:bodyPr>
          <a:lstStyle/>
          <a:p>
            <a:pPr algn="justLow" rtl="1">
              <a:lnSpc>
                <a:spcPct val="115000"/>
              </a:lnSpc>
              <a:spcAft>
                <a:spcPts val="1500"/>
              </a:spcAft>
            </a:pPr>
            <a:r>
              <a:rPr lang="ar-SA" sz="5400" dirty="0">
                <a:solidFill>
                  <a:srgbClr val="222222"/>
                </a:solidFill>
                <a:latin typeface="Calibri"/>
                <a:ea typeface="Times New Roman"/>
                <a:cs typeface="Simplified Arabic"/>
              </a:rPr>
              <a:t>طرق واساليب لمكافحة الانتحال العلمي </a:t>
            </a:r>
            <a:endParaRPr lang="en-US" sz="4400" dirty="0">
              <a:effectLst/>
              <a:latin typeface="Calibri"/>
              <a:ea typeface="Calibri"/>
              <a:cs typeface="Arial"/>
            </a:endParaRPr>
          </a:p>
        </p:txBody>
      </p:sp>
      <p:sp>
        <p:nvSpPr>
          <p:cNvPr id="3" name="مستطيل 2"/>
          <p:cNvSpPr/>
          <p:nvPr/>
        </p:nvSpPr>
        <p:spPr>
          <a:xfrm>
            <a:off x="4099034" y="53071"/>
            <a:ext cx="8092966" cy="941796"/>
          </a:xfrm>
          <a:prstGeom prst="rect">
            <a:avLst/>
          </a:prstGeom>
        </p:spPr>
        <p:txBody>
          <a:bodyPr wrap="square">
            <a:spAutoFit/>
          </a:bodyPr>
          <a:lstStyle/>
          <a:p>
            <a:pPr algn="justLow" rtl="1">
              <a:lnSpc>
                <a:spcPct val="115000"/>
              </a:lnSpc>
              <a:spcAft>
                <a:spcPts val="1800"/>
              </a:spcAft>
            </a:pPr>
            <a:r>
              <a:rPr lang="ar-SA" sz="2400" b="1" dirty="0">
                <a:solidFill>
                  <a:srgbClr val="222222"/>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لمكافحة الانتحال العلمي، هناك العديد من الأساليب والوسائل التي يجب استخدامها</a:t>
            </a:r>
            <a:r>
              <a:rPr lang="en-US" sz="2400" b="1" dirty="0">
                <a:solidFill>
                  <a:srgbClr val="222222"/>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a:t>
            </a:r>
            <a:endParaRPr lang="en-US"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sp>
        <p:nvSpPr>
          <p:cNvPr id="4" name="مستطيل 3"/>
          <p:cNvSpPr/>
          <p:nvPr/>
        </p:nvSpPr>
        <p:spPr>
          <a:xfrm>
            <a:off x="4099034" y="882551"/>
            <a:ext cx="8092966" cy="5078313"/>
          </a:xfrm>
          <a:prstGeom prst="rect">
            <a:avLst/>
          </a:prstGeom>
        </p:spPr>
        <p:txBody>
          <a:bodyPr wrap="square">
            <a:spAutoFit/>
          </a:bodyPr>
          <a:lstStyle/>
          <a:p>
            <a:pPr marL="342900" lvl="0" indent="-342900" algn="justLow" rtl="1">
              <a:lnSpc>
                <a:spcPct val="150000"/>
              </a:lnSpc>
              <a:spcAft>
                <a:spcPts val="0"/>
              </a:spcAft>
              <a:buSzPts val="1000"/>
              <a:buFont typeface="Symbol"/>
              <a:buChar char=""/>
              <a:tabLst>
                <a:tab pos="457200" algn="l"/>
              </a:tabLst>
            </a:pPr>
            <a:r>
              <a:rPr lang="ar-SA" sz="2400" b="1" dirty="0">
                <a:solidFill>
                  <a:srgbClr val="222222"/>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من أكثر الطرق فعالية لتجنب الانتحال هو أن يقرأ الطالب المحتوى الذي يريد استخدامه، ويفهمه ثم يعيد صياغته بكلماته الخاصة. </a:t>
            </a:r>
            <a:endParaRPr lang="en-US" sz="2400" b="1" dirty="0">
              <a:solidFill>
                <a:srgbClr val="222222"/>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marL="342900" lvl="0" indent="-342900" algn="justLow" rtl="1">
              <a:lnSpc>
                <a:spcPct val="150000"/>
              </a:lnSpc>
              <a:spcAft>
                <a:spcPts val="0"/>
              </a:spcAft>
              <a:buSzPts val="1000"/>
              <a:buFont typeface="Symbol"/>
              <a:buChar char=""/>
              <a:tabLst>
                <a:tab pos="457200" algn="l"/>
              </a:tabLst>
            </a:pPr>
            <a:r>
              <a:rPr lang="ar-SA" sz="2400" b="1" dirty="0">
                <a:solidFill>
                  <a:srgbClr val="222222"/>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هناك عدة طرق لاكتشاف الانتحال مثل لصق النص مباشرة في حقل مناسب، أو استيراد الملف من الويب، أو استخدام مراجع أجنبية</a:t>
            </a:r>
            <a:r>
              <a:rPr lang="en-US" sz="2400" b="1" dirty="0">
                <a:solidFill>
                  <a:srgbClr val="222222"/>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a:t>
            </a:r>
          </a:p>
          <a:p>
            <a:pPr marL="342900" lvl="0" indent="-342900" algn="justLow" rtl="1">
              <a:lnSpc>
                <a:spcPct val="150000"/>
              </a:lnSpc>
              <a:spcAft>
                <a:spcPts val="0"/>
              </a:spcAft>
              <a:buSzPts val="1000"/>
              <a:buFont typeface="Symbol"/>
              <a:buChar char=""/>
              <a:tabLst>
                <a:tab pos="457200" algn="l"/>
              </a:tabLst>
            </a:pPr>
            <a:r>
              <a:rPr lang="ar-SA" sz="2400" b="1" dirty="0">
                <a:solidFill>
                  <a:srgbClr val="222222"/>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يمكن استخدام الأساليب القانونية والأساليب العلمية الحديثة للكشف عنها</a:t>
            </a:r>
            <a:r>
              <a:rPr lang="en-US" sz="2400" b="1" dirty="0">
                <a:solidFill>
                  <a:srgbClr val="222222"/>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a:t>
            </a:r>
          </a:p>
          <a:p>
            <a:pPr marL="342900" lvl="0" indent="-342900" algn="justLow" rtl="1">
              <a:lnSpc>
                <a:spcPct val="150000"/>
              </a:lnSpc>
              <a:spcAft>
                <a:spcPts val="0"/>
              </a:spcAft>
              <a:buSzPts val="1000"/>
              <a:buFont typeface="Symbol"/>
              <a:buChar char=""/>
              <a:tabLst>
                <a:tab pos="457200" algn="l"/>
              </a:tabLst>
            </a:pPr>
            <a:r>
              <a:rPr lang="ar-SA" sz="2400" b="1" dirty="0">
                <a:solidFill>
                  <a:srgbClr val="222222"/>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التركيز على ذكر مصدر المعلومات: تعتبر ذكر المصادر والمراجع من اهم الطرق لمنع الانتحال العلمي</a:t>
            </a:r>
            <a:r>
              <a:rPr lang="en-US" sz="2400" b="1" dirty="0">
                <a:solidFill>
                  <a:srgbClr val="222222"/>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a:t>
            </a:r>
          </a:p>
          <a:p>
            <a:pPr marL="342900" lvl="0" indent="-342900" algn="justLow" rtl="1">
              <a:lnSpc>
                <a:spcPct val="150000"/>
              </a:lnSpc>
              <a:spcAft>
                <a:spcPts val="0"/>
              </a:spcAft>
              <a:buSzPts val="1000"/>
              <a:buFont typeface="Symbol"/>
              <a:buChar char=""/>
              <a:tabLst>
                <a:tab pos="457200" algn="l"/>
              </a:tabLst>
            </a:pPr>
            <a:r>
              <a:rPr lang="ar-SA" sz="2400" b="1" dirty="0">
                <a:solidFill>
                  <a:srgbClr val="222222"/>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أخيرًا، يمكن أن يساعد فهم وإدراك الدوافع والأسباب التي تجعل البعض يلجأ إلى الانتحال أيضًا في منع حدوثه</a:t>
            </a:r>
            <a:r>
              <a:rPr lang="en-US" sz="2400" b="1" dirty="0">
                <a:solidFill>
                  <a:srgbClr val="222222"/>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a:t>
            </a:r>
          </a:p>
        </p:txBody>
      </p:sp>
      <p:pic>
        <p:nvPicPr>
          <p:cNvPr id="5" name="صورة 4"/>
          <p:cNvPicPr>
            <a:picLocks noChangeAspect="1"/>
          </p:cNvPicPr>
          <p:nvPr/>
        </p:nvPicPr>
        <p:blipFill>
          <a:blip r:embed="rId2">
            <a:extLst>
              <a:ext uri="{BEBA8EAE-BF5A-486C-A8C5-ECC9F3942E4B}">
                <a14:imgProps xmlns:a14="http://schemas.microsoft.com/office/drawing/2010/main">
                  <a14:imgLayer r:embed="rId3">
                    <a14:imgEffect>
                      <a14:backgroundRemoval t="2051" b="98462" l="9921" r="89683"/>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3846787"/>
            <a:ext cx="4099034" cy="2885090"/>
          </a:xfrm>
          <a:prstGeom prst="rect">
            <a:avLst/>
          </a:prstGeom>
        </p:spPr>
      </p:pic>
    </p:spTree>
    <p:extLst>
      <p:ext uri="{BB962C8B-B14F-4D97-AF65-F5344CB8AC3E}">
        <p14:creationId xmlns:p14="http://schemas.microsoft.com/office/powerpoint/2010/main" val="384783198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52D68-7C84-7BAE-FFAE-0F0BD0AD7349}"/>
              </a:ext>
            </a:extLst>
          </p:cNvPr>
          <p:cNvSpPr>
            <a:spLocks noGrp="1"/>
          </p:cNvSpPr>
          <p:nvPr>
            <p:ph type="title"/>
          </p:nvPr>
        </p:nvSpPr>
        <p:spPr>
          <a:xfrm>
            <a:off x="141890" y="53071"/>
            <a:ext cx="3831019" cy="3998667"/>
          </a:xfrm>
        </p:spPr>
        <p:txBody>
          <a:bodyPr>
            <a:normAutofit/>
          </a:bodyPr>
          <a:lstStyle/>
          <a:p>
            <a:pPr algn="justLow" rtl="1">
              <a:lnSpc>
                <a:spcPct val="115000"/>
              </a:lnSpc>
              <a:spcAft>
                <a:spcPts val="1800"/>
              </a:spcAft>
            </a:pPr>
            <a:r>
              <a:rPr lang="ar-SA" sz="5400" dirty="0">
                <a:solidFill>
                  <a:srgbClr val="222222"/>
                </a:solidFill>
                <a:latin typeface="Calibri"/>
                <a:ea typeface="Times New Roman"/>
                <a:cs typeface="Simplified Arabic"/>
              </a:rPr>
              <a:t>دوافع وأسباب لجوء الطلاب الى الانتحال العلمي </a:t>
            </a:r>
            <a:endParaRPr lang="en-US" sz="4400" dirty="0">
              <a:effectLst/>
              <a:latin typeface="Calibri"/>
              <a:ea typeface="Calibri"/>
              <a:cs typeface="Arial"/>
            </a:endParaRPr>
          </a:p>
        </p:txBody>
      </p:sp>
      <p:pic>
        <p:nvPicPr>
          <p:cNvPr id="6" name="صورة 5"/>
          <p:cNvPicPr>
            <a:picLocks noChangeAspect="1"/>
          </p:cNvPicPr>
          <p:nvPr/>
        </p:nvPicPr>
        <p:blipFill>
          <a:blip r:embed="rId2">
            <a:extLst>
              <a:ext uri="{BEBA8EAE-BF5A-486C-A8C5-ECC9F3942E4B}">
                <a14:imgProps xmlns:a14="http://schemas.microsoft.com/office/drawing/2010/main">
                  <a14:imgLayer r:embed="rId3">
                    <a14:imgEffect>
                      <a14:backgroundRemoval t="20130" b="100000" l="545" r="89646">
                        <a14:foregroundMark x1="39510" y1="70130" x2="29700" y2="86364"/>
                        <a14:foregroundMark x1="30518" y1="51299" x2="31880" y2="43506"/>
                        <a14:foregroundMark x1="8447" y1="38961" x2="13079" y2="38312"/>
                        <a14:foregroundMark x1="26703" y1="32468" x2="23433" y2="41558"/>
                        <a14:foregroundMark x1="38420" y1="40909" x2="36512" y2="44156"/>
                        <a14:foregroundMark x1="44414" y1="48052" x2="40599" y2="55844"/>
                        <a14:foregroundMark x1="71662" y1="44156" x2="74932" y2="27273"/>
                        <a14:foregroundMark x1="68937" y1="62987" x2="68665" y2="72078"/>
                      </a14:backgroundRemoval>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 y="3683806"/>
            <a:ext cx="5171090" cy="2559928"/>
          </a:xfrm>
          <a:prstGeom prst="rect">
            <a:avLst/>
          </a:prstGeom>
        </p:spPr>
      </p:pic>
      <p:graphicFrame>
        <p:nvGraphicFramePr>
          <p:cNvPr id="8" name="رسم تخطيطي 7"/>
          <p:cNvGraphicFramePr/>
          <p:nvPr>
            <p:extLst>
              <p:ext uri="{D42A27DB-BD31-4B8C-83A1-F6EECF244321}">
                <p14:modId xmlns:p14="http://schemas.microsoft.com/office/powerpoint/2010/main" val="4147610582"/>
              </p:ext>
            </p:extLst>
          </p:nvPr>
        </p:nvGraphicFramePr>
        <p:xfrm>
          <a:off x="4240923" y="0"/>
          <a:ext cx="7803931" cy="56125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مستطيل 8"/>
          <p:cNvSpPr/>
          <p:nvPr/>
        </p:nvSpPr>
        <p:spPr>
          <a:xfrm>
            <a:off x="4114799" y="5347047"/>
            <a:ext cx="8077199" cy="1124090"/>
          </a:xfrm>
          <a:prstGeom prst="rect">
            <a:avLst/>
          </a:prstGeom>
        </p:spPr>
        <p:txBody>
          <a:bodyPr wrap="square">
            <a:spAutoFit/>
          </a:bodyPr>
          <a:lstStyle/>
          <a:p>
            <a:pPr algn="justLow" rtl="1">
              <a:lnSpc>
                <a:spcPct val="115000"/>
              </a:lnSpc>
              <a:spcAft>
                <a:spcPts val="1800"/>
              </a:spcAft>
            </a:pPr>
            <a:r>
              <a:rPr lang="ar-SA" sz="2000" b="1" dirty="0">
                <a:solidFill>
                  <a:srgbClr val="222222"/>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من الضروري أن يفهم الطلاب أهمية تجنب الانتحال، حيث يمكن أن يكون لها تأثير ضار ليس فقط على أدائهم الأكاديمي ولكن أيضًا على المجتمع ككل. هناك العديد من الآليات التي يمكن وضعها للحد من حدوث الانتحال، بما في ذلك توفير إرشادات أفضل والوصول إلى الموارد</a:t>
            </a:r>
            <a:r>
              <a:rPr lang="en-US" sz="2000" b="1" dirty="0">
                <a:solidFill>
                  <a:srgbClr val="222222"/>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a:t>
            </a:r>
            <a:endParaRPr lang="en-US" sz="16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08259343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52D68-7C84-7BAE-FFAE-0F0BD0AD7349}"/>
              </a:ext>
            </a:extLst>
          </p:cNvPr>
          <p:cNvSpPr>
            <a:spLocks noGrp="1"/>
          </p:cNvSpPr>
          <p:nvPr>
            <p:ph type="title"/>
          </p:nvPr>
        </p:nvSpPr>
        <p:spPr>
          <a:xfrm>
            <a:off x="141890" y="53071"/>
            <a:ext cx="3831019" cy="3998667"/>
          </a:xfrm>
        </p:spPr>
        <p:txBody>
          <a:bodyPr>
            <a:normAutofit/>
          </a:bodyPr>
          <a:lstStyle/>
          <a:p>
            <a:pPr algn="ctr" rtl="1">
              <a:lnSpc>
                <a:spcPct val="115000"/>
              </a:lnSpc>
              <a:spcAft>
                <a:spcPts val="1800"/>
              </a:spcAft>
            </a:pPr>
            <a:r>
              <a:rPr lang="ar-SA" sz="5400" dirty="0">
                <a:solidFill>
                  <a:srgbClr val="222222"/>
                </a:solidFill>
                <a:latin typeface="Calibri"/>
                <a:ea typeface="Times New Roman"/>
                <a:cs typeface="Simplified Arabic"/>
              </a:rPr>
              <a:t>ما هو الفرق بين الاقتباس والانتحال العلمي؟</a:t>
            </a:r>
            <a:endParaRPr lang="en-US" sz="4400" dirty="0">
              <a:effectLst/>
              <a:latin typeface="Calibri"/>
              <a:ea typeface="Calibri"/>
              <a:cs typeface="Arial"/>
            </a:endParaRPr>
          </a:p>
        </p:txBody>
      </p:sp>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ackgroundRemoval t="0" b="100000" l="9677" r="89718"/>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25213" y="4109709"/>
            <a:ext cx="5864772" cy="2748291"/>
          </a:xfrm>
          <a:prstGeom prst="rect">
            <a:avLst/>
          </a:prstGeom>
        </p:spPr>
      </p:pic>
      <p:graphicFrame>
        <p:nvGraphicFramePr>
          <p:cNvPr id="4" name="جدول 3"/>
          <p:cNvGraphicFramePr>
            <a:graphicFrameLocks noGrp="1"/>
          </p:cNvGraphicFramePr>
          <p:nvPr>
            <p:extLst>
              <p:ext uri="{D42A27DB-BD31-4B8C-83A1-F6EECF244321}">
                <p14:modId xmlns:p14="http://schemas.microsoft.com/office/powerpoint/2010/main" val="2326907591"/>
              </p:ext>
            </p:extLst>
          </p:nvPr>
        </p:nvGraphicFramePr>
        <p:xfrm>
          <a:off x="4177861" y="246701"/>
          <a:ext cx="7866994" cy="6135246"/>
        </p:xfrm>
        <a:graphic>
          <a:graphicData uri="http://schemas.openxmlformats.org/drawingml/2006/table">
            <a:tbl>
              <a:tblPr rtl="1" firstRow="1" bandRow="1">
                <a:tableStyleId>{BDBED569-4797-4DF1-A0F4-6AAB3CD982D8}</a:tableStyleId>
              </a:tblPr>
              <a:tblGrid>
                <a:gridCol w="3933497"/>
                <a:gridCol w="3933497"/>
              </a:tblGrid>
              <a:tr h="730761">
                <a:tc>
                  <a:txBody>
                    <a:bodyPr/>
                    <a:lstStyle/>
                    <a:p>
                      <a:pPr algn="ctr" rtl="1"/>
                      <a:r>
                        <a:rPr lang="ar-IQ" sz="3200" dirty="0" smtClean="0">
                          <a:effectLst>
                            <a:outerShdw blurRad="38100" dist="38100" dir="2700000" algn="tl">
                              <a:srgbClr val="000000">
                                <a:alpha val="43137"/>
                              </a:srgbClr>
                            </a:outerShdw>
                          </a:effectLst>
                        </a:rPr>
                        <a:t>الاقتباس</a:t>
                      </a:r>
                      <a:r>
                        <a:rPr lang="ar-IQ" sz="3200" baseline="0" dirty="0" smtClean="0">
                          <a:effectLst>
                            <a:outerShdw blurRad="38100" dist="38100" dir="2700000" algn="tl">
                              <a:srgbClr val="000000">
                                <a:alpha val="43137"/>
                              </a:srgbClr>
                            </a:outerShdw>
                          </a:effectLst>
                        </a:rPr>
                        <a:t> </a:t>
                      </a:r>
                      <a:endParaRPr lang="ar-IQ"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c>
                  <a:txBody>
                    <a:bodyPr/>
                    <a:lstStyle/>
                    <a:p>
                      <a:pPr algn="ctr" rtl="1"/>
                      <a:r>
                        <a:rPr lang="ar-IQ" sz="3200" dirty="0" smtClean="0">
                          <a:effectLst>
                            <a:outerShdw blurRad="38100" dist="38100" dir="2700000" algn="tl">
                              <a:srgbClr val="000000">
                                <a:alpha val="43137"/>
                              </a:srgbClr>
                            </a:outerShdw>
                          </a:effectLst>
                        </a:rPr>
                        <a:t>الانتحال </a:t>
                      </a:r>
                      <a:endParaRPr lang="ar-IQ" sz="3200" dirty="0">
                        <a:effectLst>
                          <a:outerShdw blurRad="38100" dist="38100" dir="2700000" algn="tl">
                            <a:srgbClr val="000000">
                              <a:alpha val="43137"/>
                            </a:srgbClr>
                          </a:outerShdw>
                        </a:effectLst>
                      </a:endParaRPr>
                    </a:p>
                  </a:txBody>
                  <a:tcPr/>
                </a:tc>
              </a:tr>
              <a:tr h="375125">
                <a:tc>
                  <a:txBody>
                    <a:bodyPr/>
                    <a:lstStyle/>
                    <a:p>
                      <a:pPr algn="just" rtl="1"/>
                      <a:r>
                        <a:rPr lang="ar-SA" sz="2400" b="1" dirty="0" smtClean="0">
                          <a:effectLst/>
                        </a:rPr>
                        <a:t>هو عملية الاعتراف بعمل الآخرين والإشارة إليه عند كتابة مقال أو ورقة أكاديمية</a:t>
                      </a:r>
                      <a:endParaRPr lang="ar-IQ" sz="2400" b="1" dirty="0">
                        <a:effectLst/>
                        <a:latin typeface="Arial" panose="020B0604020202020204" pitchFamily="34" charset="0"/>
                        <a:cs typeface="Arial" panose="020B0604020202020204" pitchFamily="34" charset="0"/>
                      </a:endParaRPr>
                    </a:p>
                  </a:txBody>
                  <a:tcPr/>
                </a:tc>
                <a:tc>
                  <a:txBody>
                    <a:bodyPr/>
                    <a:lstStyle/>
                    <a:p>
                      <a:pPr algn="just" rtl="1"/>
                      <a:r>
                        <a:rPr lang="ar-SA" sz="2400" dirty="0" smtClean="0">
                          <a:effectLst>
                            <a:outerShdw blurRad="38100" dist="38100" dir="2700000" algn="tl">
                              <a:srgbClr val="000000">
                                <a:alpha val="43137"/>
                              </a:srgbClr>
                            </a:outerShdw>
                          </a:effectLst>
                        </a:rPr>
                        <a:t>هو ممارسة أخذ عمل أو أفكار شخص آخر وتمريرها على أنها ملك الفرد</a:t>
                      </a:r>
                      <a:endParaRPr lang="ar-IQ"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a:tc>
              </a:tr>
              <a:tr h="2137804">
                <a:tc>
                  <a:txBody>
                    <a:bodyPr/>
                    <a:lstStyle/>
                    <a:p>
                      <a:pPr algn="justLow" rtl="1">
                        <a:lnSpc>
                          <a:spcPct val="115000"/>
                        </a:lnSpc>
                        <a:spcAft>
                          <a:spcPts val="0"/>
                        </a:spcAft>
                      </a:pPr>
                      <a:r>
                        <a:rPr lang="ar-SA" sz="2400" b="1" dirty="0" smtClean="0">
                          <a:effectLst/>
                        </a:rPr>
                        <a:t>يساعد الاقتباس الصحيح على تجنب الانتحال من خلال منح المصداقية للمؤلف الأصلي وتوضيح للقراء أن المادة لم يتم إنشاؤها في الأصل من قبل المؤلف. </a:t>
                      </a:r>
                      <a:endParaRPr lang="en-US" sz="2400" b="1" dirty="0" smtClean="0">
                        <a:effectLst/>
                        <a:latin typeface="Calibri"/>
                        <a:ea typeface="Calibri"/>
                        <a:cs typeface="Arial"/>
                      </a:endParaRPr>
                    </a:p>
                  </a:txBody>
                  <a:tcPr/>
                </a:tc>
                <a:tc>
                  <a:txBody>
                    <a:bodyPr/>
                    <a:lstStyle/>
                    <a:p>
                      <a:pPr algn="just" rtl="1"/>
                      <a:r>
                        <a:rPr lang="ar-SA" sz="2400" dirty="0" smtClean="0">
                          <a:effectLst/>
                        </a:rPr>
                        <a:t>ت</a:t>
                      </a:r>
                      <a:r>
                        <a:rPr lang="ar-SA" sz="2400" b="1" dirty="0" smtClean="0">
                          <a:effectLst/>
                        </a:rPr>
                        <a:t>عتبر عمليات فحص الانتحال مهمة للكتابة العلمية والإنتاج الفكري والأكاديمي، وكذلك للنشر الدولي</a:t>
                      </a:r>
                      <a:endParaRPr lang="ar-IQ" sz="2400" b="1" dirty="0">
                        <a:latin typeface="Arial" panose="020B0604020202020204" pitchFamily="34" charset="0"/>
                        <a:cs typeface="Arial" panose="020B0604020202020204" pitchFamily="34" charset="0"/>
                      </a:endParaRPr>
                    </a:p>
                  </a:txBody>
                  <a:tcPr/>
                </a:tc>
              </a:tr>
              <a:tr h="375125">
                <a:tc>
                  <a:txBody>
                    <a:bodyPr/>
                    <a:lstStyle/>
                    <a:p>
                      <a:pPr algn="justLow" rtl="1">
                        <a:lnSpc>
                          <a:spcPct val="115000"/>
                        </a:lnSpc>
                        <a:spcAft>
                          <a:spcPts val="0"/>
                        </a:spcAft>
                      </a:pPr>
                      <a:r>
                        <a:rPr lang="ar-IQ" sz="2400" b="1" dirty="0" smtClean="0">
                          <a:effectLst/>
                        </a:rPr>
                        <a:t>يعتبر</a:t>
                      </a:r>
                      <a:r>
                        <a:rPr lang="ar-SA" sz="2400" b="1" dirty="0" smtClean="0">
                          <a:effectLst/>
                        </a:rPr>
                        <a:t> الاقتباس طريقة مهمة بشكل خاص لتجنب الانتحال لأنه يسمح للمؤلفين بنسب الكلمات والأفكار التي كتبها شخص آخر بشكل صحيح</a:t>
                      </a:r>
                      <a:r>
                        <a:rPr lang="en-US" sz="2400" b="1" dirty="0" smtClean="0">
                          <a:effectLst/>
                        </a:rPr>
                        <a:t>.</a:t>
                      </a:r>
                    </a:p>
                    <a:p>
                      <a:pPr rtl="1"/>
                      <a:endParaRPr lang="ar-IQ" b="1" dirty="0"/>
                    </a:p>
                  </a:txBody>
                  <a:tcPr/>
                </a:tc>
                <a:tc>
                  <a:txBody>
                    <a:bodyPr/>
                    <a:lstStyle/>
                    <a:p>
                      <a:pPr rtl="1"/>
                      <a:endParaRPr lang="ar-IQ" dirty="0"/>
                    </a:p>
                  </a:txBody>
                  <a:tcPr/>
                </a:tc>
              </a:tr>
            </a:tbl>
          </a:graphicData>
        </a:graphic>
      </p:graphicFrame>
    </p:spTree>
    <p:extLst>
      <p:ext uri="{BB962C8B-B14F-4D97-AF65-F5344CB8AC3E}">
        <p14:creationId xmlns:p14="http://schemas.microsoft.com/office/powerpoint/2010/main" val="36286201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52D68-7C84-7BAE-FFAE-0F0BD0AD7349}"/>
              </a:ext>
            </a:extLst>
          </p:cNvPr>
          <p:cNvSpPr>
            <a:spLocks noGrp="1"/>
          </p:cNvSpPr>
          <p:nvPr>
            <p:ph type="title"/>
          </p:nvPr>
        </p:nvSpPr>
        <p:spPr>
          <a:xfrm>
            <a:off x="126125" y="730989"/>
            <a:ext cx="3831019" cy="2343288"/>
          </a:xfrm>
        </p:spPr>
        <p:txBody>
          <a:bodyPr>
            <a:normAutofit/>
          </a:bodyPr>
          <a:lstStyle/>
          <a:p>
            <a:pPr algn="ctr" rtl="1">
              <a:lnSpc>
                <a:spcPct val="115000"/>
              </a:lnSpc>
              <a:spcAft>
                <a:spcPts val="1800"/>
              </a:spcAft>
            </a:pPr>
            <a:r>
              <a:rPr lang="ar-SA" sz="5400" dirty="0">
                <a:ea typeface="Calibri"/>
                <a:cs typeface="Simplified Arabic"/>
              </a:rPr>
              <a:t>أنواع الانتحال العلمي</a:t>
            </a:r>
            <a:endParaRPr lang="en-US" sz="4400" dirty="0">
              <a:effectLst/>
              <a:latin typeface="Calibri"/>
              <a:ea typeface="Calibri"/>
              <a:cs typeface="Arial"/>
            </a:endParaRPr>
          </a:p>
        </p:txBody>
      </p:sp>
      <p:pic>
        <p:nvPicPr>
          <p:cNvPr id="5" name="صورة 4"/>
          <p:cNvPicPr>
            <a:picLocks noChangeAspect="1"/>
          </p:cNvPicPr>
          <p:nvPr/>
        </p:nvPicPr>
        <p:blipFill>
          <a:blip r:embed="rId2">
            <a:extLst>
              <a:ext uri="{BEBA8EAE-BF5A-486C-A8C5-ECC9F3942E4B}">
                <a14:imgProps xmlns:a14="http://schemas.microsoft.com/office/drawing/2010/main">
                  <a14:imgLayer r:embed="rId3">
                    <a14:imgEffect>
                      <a14:backgroundRemoval t="0" b="100000" l="9894" r="90459">
                        <a14:foregroundMark x1="62544" y1="78906" x2="39223" y2="77344"/>
                        <a14:foregroundMark x1="86572" y1="2344" x2="90459" y2="8984"/>
                      </a14:backgroundRemoval>
                    </a14:imgEffect>
                    <a14:imgEffect>
                      <a14:colorTemperature colorTemp="59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86571" y="2950779"/>
            <a:ext cx="3866176" cy="3497318"/>
          </a:xfrm>
          <a:prstGeom prst="rect">
            <a:avLst/>
          </a:prstGeom>
        </p:spPr>
      </p:pic>
      <p:sp>
        <p:nvSpPr>
          <p:cNvPr id="6" name="مستطيل 5"/>
          <p:cNvSpPr/>
          <p:nvPr/>
        </p:nvSpPr>
        <p:spPr>
          <a:xfrm>
            <a:off x="4152747" y="243877"/>
            <a:ext cx="7856483" cy="941796"/>
          </a:xfrm>
          <a:prstGeom prst="rect">
            <a:avLst/>
          </a:prstGeom>
        </p:spPr>
        <p:txBody>
          <a:bodyPr wrap="square">
            <a:spAutoFit/>
          </a:bodyPr>
          <a:lstStyle/>
          <a:p>
            <a:pPr algn="justLow" rtl="1">
              <a:lnSpc>
                <a:spcPct val="115000"/>
              </a:lnSpc>
              <a:spcAft>
                <a:spcPts val="800"/>
              </a:spcAft>
            </a:pPr>
            <a:r>
              <a:rPr lang="ar-SA" sz="2400" b="1" dirty="0">
                <a:latin typeface="Arial" panose="020B0604020202020204" pitchFamily="34" charset="0"/>
                <a:ea typeface="Calibri"/>
                <a:cs typeface="Arial" panose="020B0604020202020204" pitchFamily="34" charset="0"/>
              </a:rPr>
              <a:t>يوجد العديد من أنواع السطو العلمي، كما حددها رأفت (1433هـ) وهي كما يأتي </a:t>
            </a:r>
            <a:r>
              <a:rPr lang="en-US" sz="2400" b="1" dirty="0">
                <a:latin typeface="Arial" panose="020B0604020202020204" pitchFamily="34" charset="0"/>
                <a:ea typeface="Calibri"/>
                <a:cs typeface="Arial" panose="020B0604020202020204" pitchFamily="34" charset="0"/>
              </a:rPr>
              <a:t>:</a:t>
            </a:r>
            <a:endParaRPr lang="en-US" b="1" dirty="0">
              <a:effectLst/>
              <a:latin typeface="Arial" panose="020B0604020202020204" pitchFamily="34" charset="0"/>
              <a:ea typeface="Calibri"/>
              <a:cs typeface="Arial" panose="020B0604020202020204" pitchFamily="34" charset="0"/>
            </a:endParaRPr>
          </a:p>
        </p:txBody>
      </p:sp>
      <p:graphicFrame>
        <p:nvGraphicFramePr>
          <p:cNvPr id="9" name="رسم تخطيطي 8"/>
          <p:cNvGraphicFramePr/>
          <p:nvPr>
            <p:extLst>
              <p:ext uri="{D42A27DB-BD31-4B8C-83A1-F6EECF244321}">
                <p14:modId xmlns:p14="http://schemas.microsoft.com/office/powerpoint/2010/main" val="881697763"/>
              </p:ext>
            </p:extLst>
          </p:nvPr>
        </p:nvGraphicFramePr>
        <p:xfrm>
          <a:off x="4635062" y="1185673"/>
          <a:ext cx="7374168" cy="53885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262240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52D68-7C84-7BAE-FFAE-0F0BD0AD7349}"/>
              </a:ext>
            </a:extLst>
          </p:cNvPr>
          <p:cNvSpPr>
            <a:spLocks noGrp="1"/>
          </p:cNvSpPr>
          <p:nvPr>
            <p:ph type="title"/>
          </p:nvPr>
        </p:nvSpPr>
        <p:spPr>
          <a:xfrm>
            <a:off x="110359" y="683692"/>
            <a:ext cx="3831019" cy="2343288"/>
          </a:xfrm>
        </p:spPr>
        <p:txBody>
          <a:bodyPr>
            <a:normAutofit fontScale="90000"/>
          </a:bodyPr>
          <a:lstStyle/>
          <a:p>
            <a:pPr algn="ctr" rtl="1">
              <a:lnSpc>
                <a:spcPct val="115000"/>
              </a:lnSpc>
              <a:spcAft>
                <a:spcPts val="800"/>
              </a:spcAft>
            </a:pPr>
            <a:r>
              <a:rPr lang="ar-SA" sz="5400" dirty="0">
                <a:latin typeface="Calibri"/>
                <a:ea typeface="Calibri"/>
                <a:cs typeface="Simplified Arabic"/>
              </a:rPr>
              <a:t>أولا: الانتحال العلمي المقصود </a:t>
            </a:r>
            <a:endParaRPr lang="en-US" sz="4000" dirty="0">
              <a:effectLst/>
              <a:latin typeface="Calibri"/>
              <a:ea typeface="Calibri"/>
              <a:cs typeface="Arial"/>
            </a:endParaRPr>
          </a:p>
        </p:txBody>
      </p:sp>
      <p:pic>
        <p:nvPicPr>
          <p:cNvPr id="3" name="صورة 2"/>
          <p:cNvPicPr>
            <a:picLocks noChangeAspect="1"/>
          </p:cNvPicPr>
          <p:nvPr/>
        </p:nvPicPr>
        <p:blipFill>
          <a:blip r:embed="rId2">
            <a:extLst>
              <a:ext uri="{BEBA8EAE-BF5A-486C-A8C5-ECC9F3942E4B}">
                <a14:imgProps xmlns:a14="http://schemas.microsoft.com/office/drawing/2010/main">
                  <a14:imgLayer r:embed="rId3">
                    <a14:imgEffect>
                      <a14:backgroundRemoval t="1210" b="98387" l="752" r="99499">
                        <a14:foregroundMark x1="77193" y1="71774" x2="16040" y2="86694"/>
                        <a14:foregroundMark x1="84712" y1="90726" x2="40100" y2="89919"/>
                        <a14:foregroundMark x1="97995" y1="89516" x2="94486" y2="60484"/>
                        <a14:foregroundMark x1="65163" y1="51210" x2="14536" y2="19758"/>
                        <a14:foregroundMark x1="36842" y1="7258" x2="13784" y2="27823"/>
                        <a14:foregroundMark x1="91228" y1="12500" x2="2005" y2="10484"/>
                        <a14:foregroundMark x1="2005" y1="73790" x2="4010" y2="81855"/>
                        <a14:foregroundMark x1="92481" y1="71774" x2="83709" y2="61290"/>
                      </a14:backgroundRemoval>
                    </a14:imgEffect>
                  </a14:imgLayer>
                </a14:imgProps>
              </a:ext>
              <a:ext uri="{28A0092B-C50C-407E-A947-70E740481C1C}">
                <a14:useLocalDpi xmlns:a14="http://schemas.microsoft.com/office/drawing/2010/main" val="0"/>
              </a:ext>
            </a:extLst>
          </a:blip>
          <a:stretch>
            <a:fillRect/>
          </a:stretch>
        </p:blipFill>
        <p:spPr>
          <a:xfrm>
            <a:off x="331076" y="3518338"/>
            <a:ext cx="3596672" cy="3134709"/>
          </a:xfrm>
          <a:prstGeom prst="flowChartConnector">
            <a:avLst/>
          </a:prstGeom>
          <a:effectLst>
            <a:softEdge rad="127000"/>
          </a:effectLst>
        </p:spPr>
      </p:pic>
      <p:sp>
        <p:nvSpPr>
          <p:cNvPr id="7" name="مستطيل 6"/>
          <p:cNvSpPr/>
          <p:nvPr/>
        </p:nvSpPr>
        <p:spPr>
          <a:xfrm>
            <a:off x="4367048" y="978670"/>
            <a:ext cx="7662042" cy="4107022"/>
          </a:xfrm>
          <a:prstGeom prst="rect">
            <a:avLst/>
          </a:prstGeom>
        </p:spPr>
        <p:txBody>
          <a:bodyPr wrap="square">
            <a:spAutoFit/>
          </a:bodyPr>
          <a:lstStyle/>
          <a:p>
            <a:pPr algn="justLow" rtl="1">
              <a:lnSpc>
                <a:spcPct val="150000"/>
              </a:lnSpc>
              <a:spcAft>
                <a:spcPts val="800"/>
              </a:spcAft>
            </a:pPr>
            <a:r>
              <a:rPr lang="ar-SA" sz="24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يشير إلى نسبة وادعاء ملكية عمل الأخرين لشخص أخر، وعادة ما تكون </a:t>
            </a:r>
            <a:r>
              <a:rPr lang="ar-SA" sz="2400" b="1" dirty="0" err="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الجزاءات</a:t>
            </a:r>
            <a:r>
              <a:rPr lang="ar-SA" sz="24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المترتبة على مثل هذا النوع من السطو قاسية وتتراوح ما بين الرسوب في الواجب أو التكليف، أو الرسوب في المقرر أو حتى الطرد من المدرسة أو الجامعة. ومن بين الأمثلة على السطو العلمي المقصود ما يأتي:</a:t>
            </a:r>
            <a:endParaRPr lang="en-US" sz="24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algn="justLow" rtl="1">
              <a:lnSpc>
                <a:spcPct val="150000"/>
              </a:lnSpc>
              <a:spcAft>
                <a:spcPts val="800"/>
              </a:spcAft>
            </a:pPr>
            <a:r>
              <a:rPr lang="ar-SA" sz="24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قيام الطالب بسؤال شخص أخر لإعداد البحث له ها</a:t>
            </a:r>
            <a:endParaRPr lang="en-US" sz="24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algn="justLow" rtl="1">
              <a:lnSpc>
                <a:spcPct val="150000"/>
              </a:lnSpc>
              <a:spcAft>
                <a:spcPts val="800"/>
              </a:spcAft>
            </a:pPr>
            <a:r>
              <a:rPr lang="ar-SA" sz="24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قيام الطالب بتنزيل ورقة بحثية من الإنترنت سواء كانت بمقابل مادي أو بدون مقابل وتقديمها على أنها عمل خاص به.</a:t>
            </a:r>
            <a:endParaRPr lang="en-US" sz="24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748657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52D68-7C84-7BAE-FFAE-0F0BD0AD7349}"/>
              </a:ext>
            </a:extLst>
          </p:cNvPr>
          <p:cNvSpPr>
            <a:spLocks noGrp="1"/>
          </p:cNvSpPr>
          <p:nvPr>
            <p:ph type="title"/>
          </p:nvPr>
        </p:nvSpPr>
        <p:spPr>
          <a:xfrm>
            <a:off x="110359" y="683692"/>
            <a:ext cx="3831019" cy="2343288"/>
          </a:xfrm>
        </p:spPr>
        <p:txBody>
          <a:bodyPr>
            <a:normAutofit fontScale="90000"/>
          </a:bodyPr>
          <a:lstStyle/>
          <a:p>
            <a:pPr algn="ctr" rtl="1">
              <a:lnSpc>
                <a:spcPct val="115000"/>
              </a:lnSpc>
              <a:spcAft>
                <a:spcPts val="800"/>
              </a:spcAft>
            </a:pPr>
            <a:r>
              <a:rPr lang="ar-SA" sz="5400" dirty="0">
                <a:latin typeface="Calibri"/>
                <a:ea typeface="Calibri"/>
                <a:cs typeface="Simplified Arabic"/>
              </a:rPr>
              <a:t>ثانياً: الانتحال العلمي الغير </a:t>
            </a:r>
            <a:r>
              <a:rPr lang="ar-SA" sz="5400" dirty="0" smtClean="0">
                <a:latin typeface="Calibri"/>
                <a:ea typeface="Calibri"/>
                <a:cs typeface="Simplified Arabic"/>
              </a:rPr>
              <a:t>مقصود</a:t>
            </a:r>
            <a:endParaRPr lang="en-US" sz="4000" dirty="0">
              <a:effectLst/>
              <a:latin typeface="Calibri"/>
              <a:ea typeface="Calibri"/>
              <a:cs typeface="Arial"/>
            </a:endParaRPr>
          </a:p>
        </p:txBody>
      </p:sp>
      <p:sp>
        <p:nvSpPr>
          <p:cNvPr id="4" name="مستطيل 3"/>
          <p:cNvSpPr/>
          <p:nvPr/>
        </p:nvSpPr>
        <p:spPr>
          <a:xfrm>
            <a:off x="4325008" y="780336"/>
            <a:ext cx="7751378" cy="4626908"/>
          </a:xfrm>
          <a:prstGeom prst="rect">
            <a:avLst/>
          </a:prstGeom>
        </p:spPr>
        <p:txBody>
          <a:bodyPr wrap="square">
            <a:spAutoFit/>
          </a:bodyPr>
          <a:lstStyle/>
          <a:p>
            <a:pPr algn="justLow" rtl="1">
              <a:lnSpc>
                <a:spcPct val="150000"/>
              </a:lnSpc>
              <a:spcAft>
                <a:spcPts val="800"/>
              </a:spcAft>
            </a:pPr>
            <a:r>
              <a:rPr lang="ar-SA" sz="24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يحدث هذا النوع من السطو العلمي عندما يقوم الطالب باستعارة كلمات وأفكار أخرين بدون توثيق جيد مع عدم توافر النية لنسبتهم لنفسه، كما أن الطلاب يقعون في الانتحال العلمي عن غير قصد عندما يقومون باستخدام بعض مفردات وأفكار الأخرين مع عدم علمهم بضرورة توثيق ذلك ومن بين الأمثلة على الانتحال العلمي الغير مقصود ما يأتي:</a:t>
            </a:r>
            <a:endParaRPr lang="en-US" sz="24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algn="justLow" rtl="1">
              <a:lnSpc>
                <a:spcPct val="150000"/>
              </a:lnSpc>
              <a:spcAft>
                <a:spcPts val="800"/>
              </a:spcAft>
            </a:pPr>
            <a:r>
              <a:rPr lang="ar-SA" sz="2400" b="1" dirty="0" err="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الإقتباس</a:t>
            </a:r>
            <a:r>
              <a:rPr lang="ar-SA" sz="24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السيء ويحدث عندما يقوم الباحث بوضع علامات الاقتباس حول جزء من </a:t>
            </a:r>
            <a:r>
              <a:rPr lang="ar-SA" sz="2400" b="1" dirty="0" err="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الإقتباس</a:t>
            </a:r>
            <a:r>
              <a:rPr lang="ar-SA" sz="24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وليس كل </a:t>
            </a:r>
            <a:r>
              <a:rPr lang="ar-SA" sz="2400" b="1" dirty="0" err="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الإقتباس</a:t>
            </a:r>
            <a:r>
              <a:rPr lang="ar-SA" sz="24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أو وضع علامات الاقتباس حول صفحة كاملة هي في الواقع تمثل جزء مقتبس وجزء معاد صياغته.</a:t>
            </a:r>
            <a:endParaRPr lang="en-US" sz="24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pic>
        <p:nvPicPr>
          <p:cNvPr id="6" name="صورة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3531474"/>
            <a:ext cx="4035972" cy="2995450"/>
          </a:xfrm>
          <a:prstGeom prst="rect">
            <a:avLst/>
          </a:prstGeom>
          <a:effectLst>
            <a:softEdge rad="63500"/>
          </a:effectLst>
        </p:spPr>
      </p:pic>
    </p:spTree>
    <p:extLst>
      <p:ext uri="{BB962C8B-B14F-4D97-AF65-F5344CB8AC3E}">
        <p14:creationId xmlns:p14="http://schemas.microsoft.com/office/powerpoint/2010/main" val="365889126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52D68-7C84-7BAE-FFAE-0F0BD0AD7349}"/>
              </a:ext>
            </a:extLst>
          </p:cNvPr>
          <p:cNvSpPr>
            <a:spLocks noGrp="1"/>
          </p:cNvSpPr>
          <p:nvPr>
            <p:ph type="title"/>
          </p:nvPr>
        </p:nvSpPr>
        <p:spPr>
          <a:xfrm>
            <a:off x="126125" y="1913403"/>
            <a:ext cx="3831019" cy="2343288"/>
          </a:xfrm>
        </p:spPr>
        <p:txBody>
          <a:bodyPr>
            <a:normAutofit fontScale="90000"/>
          </a:bodyPr>
          <a:lstStyle/>
          <a:p>
            <a:pPr algn="justLow" rtl="1">
              <a:lnSpc>
                <a:spcPct val="115000"/>
              </a:lnSpc>
              <a:spcAft>
                <a:spcPts val="800"/>
              </a:spcAft>
            </a:pPr>
            <a:r>
              <a:rPr lang="ar-SA" sz="5400" dirty="0">
                <a:latin typeface="Calibri"/>
                <a:ea typeface="Calibri"/>
                <a:cs typeface="Simplified Arabic"/>
              </a:rPr>
              <a:t>ثالثاً: الانتحال أو السطو العلمي العرضي</a:t>
            </a:r>
            <a:endParaRPr lang="en-US" sz="4000" dirty="0">
              <a:effectLst/>
              <a:latin typeface="Calibri"/>
              <a:ea typeface="Calibri"/>
              <a:cs typeface="Arial"/>
            </a:endParaRPr>
          </a:p>
        </p:txBody>
      </p:sp>
      <p:sp>
        <p:nvSpPr>
          <p:cNvPr id="3" name="مستطيل 2"/>
          <p:cNvSpPr/>
          <p:nvPr/>
        </p:nvSpPr>
        <p:spPr>
          <a:xfrm>
            <a:off x="4099034" y="0"/>
            <a:ext cx="8092966" cy="6733382"/>
          </a:xfrm>
          <a:prstGeom prst="rect">
            <a:avLst/>
          </a:prstGeom>
        </p:spPr>
        <p:txBody>
          <a:bodyPr wrap="square">
            <a:spAutoFit/>
          </a:bodyPr>
          <a:lstStyle/>
          <a:p>
            <a:pPr algn="justLow" rtl="1">
              <a:lnSpc>
                <a:spcPct val="150000"/>
              </a:lnSpc>
              <a:spcAft>
                <a:spcPts val="800"/>
              </a:spcAft>
            </a:pPr>
            <a:r>
              <a:rPr lang="ar-SA" sz="2400" b="1" dirty="0">
                <a:latin typeface="Arial" panose="020B0604020202020204" pitchFamily="34" charset="0"/>
                <a:ea typeface="Calibri"/>
                <a:cs typeface="Arial" panose="020B0604020202020204" pitchFamily="34" charset="0"/>
              </a:rPr>
              <a:t>يحدث الانتحال العلمي العرضي بسبب الإهمال أو نقص المهارة البحثية كما في الحالات الأتية:</a:t>
            </a:r>
            <a:endParaRPr lang="en-US" sz="2400" b="1" dirty="0">
              <a:latin typeface="Arial" panose="020B0604020202020204" pitchFamily="34" charset="0"/>
              <a:ea typeface="Calibri"/>
              <a:cs typeface="Arial" panose="020B0604020202020204" pitchFamily="34" charset="0"/>
            </a:endParaRPr>
          </a:p>
          <a:p>
            <a:pPr algn="justLow" rtl="1">
              <a:lnSpc>
                <a:spcPct val="150000"/>
              </a:lnSpc>
              <a:spcAft>
                <a:spcPts val="800"/>
              </a:spcAft>
            </a:pPr>
            <a:r>
              <a:rPr lang="ar-SA" sz="2400" b="1" dirty="0">
                <a:latin typeface="Arial" panose="020B0604020202020204" pitchFamily="34" charset="0"/>
                <a:ea typeface="Calibri"/>
                <a:cs typeface="Arial" panose="020B0604020202020204" pitchFamily="34" charset="0"/>
              </a:rPr>
              <a:t>-عندما ينسي الباحث تحديد وتوثيق مصادر معلوماته.</a:t>
            </a:r>
            <a:endParaRPr lang="en-US" sz="2400" b="1" dirty="0">
              <a:latin typeface="Arial" panose="020B0604020202020204" pitchFamily="34" charset="0"/>
              <a:ea typeface="Calibri"/>
              <a:cs typeface="Arial" panose="020B0604020202020204" pitchFamily="34" charset="0"/>
            </a:endParaRPr>
          </a:p>
          <a:p>
            <a:pPr algn="justLow" rtl="1">
              <a:lnSpc>
                <a:spcPct val="150000"/>
              </a:lnSpc>
              <a:spcAft>
                <a:spcPts val="800"/>
              </a:spcAft>
            </a:pPr>
            <a:r>
              <a:rPr lang="ar-SA" sz="2400" b="1" dirty="0">
                <a:latin typeface="Arial" panose="020B0604020202020204" pitchFamily="34" charset="0"/>
                <a:ea typeface="Calibri"/>
                <a:cs typeface="Arial" panose="020B0604020202020204" pitchFamily="34" charset="0"/>
              </a:rPr>
              <a:t>- عندما يقوم الباحث بإعادة الصياغة دون أن يهتم بمصدر المادة التي قام بإعادة صياغتها بحيث تبدو تلك المادة كما لو كانت من إنتاجه .</a:t>
            </a:r>
            <a:endParaRPr lang="en-US" sz="2400" b="1" dirty="0">
              <a:latin typeface="Arial" panose="020B0604020202020204" pitchFamily="34" charset="0"/>
              <a:ea typeface="Calibri"/>
              <a:cs typeface="Arial" panose="020B0604020202020204" pitchFamily="34" charset="0"/>
            </a:endParaRPr>
          </a:p>
          <a:p>
            <a:pPr algn="justLow" rtl="1">
              <a:lnSpc>
                <a:spcPct val="150000"/>
              </a:lnSpc>
              <a:spcAft>
                <a:spcPts val="800"/>
              </a:spcAft>
            </a:pPr>
            <a:r>
              <a:rPr lang="ar-SA" sz="2400" b="1" dirty="0">
                <a:latin typeface="Arial" panose="020B0604020202020204" pitchFamily="34" charset="0"/>
                <a:ea typeface="Calibri"/>
                <a:cs typeface="Arial" panose="020B0604020202020204" pitchFamily="34" charset="0"/>
              </a:rPr>
              <a:t>-عند استخدام كلمات شخص أخر بشكل حرفي دون استخدام علامات الاقتباس حتى ولو قمت بتوثيق المصدر الأصلي لتلك الكلمات.</a:t>
            </a:r>
            <a:endParaRPr lang="en-US" sz="2400" b="1" dirty="0">
              <a:latin typeface="Arial" panose="020B0604020202020204" pitchFamily="34" charset="0"/>
              <a:ea typeface="Calibri"/>
              <a:cs typeface="Arial" panose="020B0604020202020204" pitchFamily="34" charset="0"/>
            </a:endParaRPr>
          </a:p>
          <a:p>
            <a:pPr algn="justLow" rtl="1">
              <a:lnSpc>
                <a:spcPct val="150000"/>
              </a:lnSpc>
              <a:spcAft>
                <a:spcPts val="800"/>
              </a:spcAft>
            </a:pPr>
            <a:r>
              <a:rPr lang="ar-SA" sz="2400" b="1" dirty="0">
                <a:latin typeface="Arial" panose="020B0604020202020204" pitchFamily="34" charset="0"/>
                <a:ea typeface="Calibri"/>
                <a:cs typeface="Arial" panose="020B0604020202020204" pitchFamily="34" charset="0"/>
              </a:rPr>
              <a:t>- عندما لا يقوم الباحث بتوثيق معلوماته أثناء مرحلة تدوين الملاحظات</a:t>
            </a:r>
            <a:endParaRPr lang="en-US" sz="2400" b="1" dirty="0">
              <a:latin typeface="Arial" panose="020B0604020202020204" pitchFamily="34" charset="0"/>
              <a:ea typeface="Calibri"/>
              <a:cs typeface="Arial" panose="020B0604020202020204" pitchFamily="34" charset="0"/>
            </a:endParaRPr>
          </a:p>
          <a:p>
            <a:pPr algn="justLow" rtl="1">
              <a:lnSpc>
                <a:spcPct val="150000"/>
              </a:lnSpc>
              <a:spcAft>
                <a:spcPts val="800"/>
              </a:spcAft>
            </a:pPr>
            <a:r>
              <a:rPr lang="ar-SA" sz="2400" b="1" dirty="0">
                <a:latin typeface="Arial" panose="020B0604020202020204" pitchFamily="34" charset="0"/>
                <a:ea typeface="Calibri"/>
                <a:cs typeface="Arial" panose="020B0604020202020204" pitchFamily="34" charset="0"/>
              </a:rPr>
              <a:t>- عندما لا يكون لدى الباحث المعرفة الصحيحة بكيفية إسناد الافكار لأصحابها </a:t>
            </a:r>
            <a:endParaRPr lang="en-US" sz="2400" b="1" dirty="0">
              <a:latin typeface="Arial" panose="020B0604020202020204" pitchFamily="34" charset="0"/>
              <a:ea typeface="Calibri"/>
              <a:cs typeface="Arial" panose="020B0604020202020204" pitchFamily="34" charset="0"/>
            </a:endParaRPr>
          </a:p>
          <a:p>
            <a:pPr algn="justLow" rtl="1">
              <a:lnSpc>
                <a:spcPct val="150000"/>
              </a:lnSpc>
              <a:spcAft>
                <a:spcPts val="800"/>
              </a:spcAft>
            </a:pPr>
            <a:r>
              <a:rPr lang="ar-SA" sz="2400" b="1" dirty="0">
                <a:latin typeface="Arial" panose="020B0604020202020204" pitchFamily="34" charset="0"/>
                <a:ea typeface="Calibri"/>
                <a:cs typeface="Arial" panose="020B0604020202020204" pitchFamily="34" charset="0"/>
              </a:rPr>
              <a:t>الانتحال العلمي العرضي في النهاية يظل انتحالاً ويمكن أن يؤدي إلى نفس العواقب التي تنتج عن الأنواع الأخرى من الانتحال .</a:t>
            </a:r>
            <a:endParaRPr lang="en-US" sz="2400" b="1" dirty="0">
              <a:effectLst/>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412097994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BEC81F-7022-579A-C587-BF85C3176EA3}"/>
              </a:ext>
            </a:extLst>
          </p:cNvPr>
          <p:cNvSpPr>
            <a:spLocks noGrp="1"/>
          </p:cNvSpPr>
          <p:nvPr>
            <p:ph type="title"/>
          </p:nvPr>
        </p:nvSpPr>
        <p:spPr>
          <a:xfrm>
            <a:off x="6831393" y="2249763"/>
            <a:ext cx="5946559" cy="718660"/>
          </a:xfrm>
        </p:spPr>
        <p:txBody>
          <a:bodyPr>
            <a:normAutofit fontScale="90000"/>
          </a:bodyPr>
          <a:lstStyle/>
          <a:p>
            <a:pPr algn="ctr" rtl="1">
              <a:lnSpc>
                <a:spcPct val="115000"/>
              </a:lnSpc>
              <a:spcAft>
                <a:spcPts val="1000"/>
              </a:spcAft>
            </a:pPr>
            <a:r>
              <a:rPr lang="ar-SA" sz="5300" dirty="0">
                <a:latin typeface="Calibri"/>
                <a:ea typeface="Calibri"/>
                <a:cs typeface="Simplified Arabic"/>
              </a:rPr>
              <a:t>المحتويات</a:t>
            </a:r>
            <a:r>
              <a:rPr lang="ar-SA" dirty="0">
                <a:latin typeface="Calibri"/>
                <a:ea typeface="Calibri"/>
                <a:cs typeface="Simplified Arabic"/>
              </a:rPr>
              <a:t> </a:t>
            </a:r>
            <a:endParaRPr lang="en-US" sz="2800" dirty="0">
              <a:effectLst/>
              <a:latin typeface="Calibri"/>
              <a:ea typeface="Calibri"/>
              <a:cs typeface="Arial"/>
            </a:endParaRPr>
          </a:p>
        </p:txBody>
      </p:sp>
      <p:sp>
        <p:nvSpPr>
          <p:cNvPr id="8" name="مستطيل 7"/>
          <p:cNvSpPr/>
          <p:nvPr/>
        </p:nvSpPr>
        <p:spPr>
          <a:xfrm>
            <a:off x="0" y="874199"/>
            <a:ext cx="7220606" cy="5247590"/>
          </a:xfrm>
          <a:prstGeom prst="rect">
            <a:avLst/>
          </a:prstGeom>
        </p:spPr>
        <p:txBody>
          <a:bodyPr wrap="square">
            <a:spAutoFit/>
          </a:bodyPr>
          <a:lstStyle/>
          <a:p>
            <a:pPr marL="342900" lvl="0" indent="-342900" algn="r" rtl="1">
              <a:lnSpc>
                <a:spcPct val="150000"/>
              </a:lnSpc>
              <a:spcAft>
                <a:spcPts val="1000"/>
              </a:spcAft>
              <a:buClr>
                <a:srgbClr val="464646"/>
              </a:buClr>
              <a:buSzPts val="2200"/>
              <a:buFont typeface="Wingdings"/>
              <a:buChar char=""/>
            </a:pPr>
            <a:r>
              <a:rPr lang="ar-SA" sz="2400" b="1" dirty="0">
                <a:effectLst>
                  <a:outerShdw blurRad="38100" dist="38100" dir="2700000" algn="tl">
                    <a:srgbClr val="000000">
                      <a:alpha val="43137"/>
                    </a:srgbClr>
                  </a:outerShdw>
                </a:effectLst>
                <a:latin typeface="Calibri"/>
                <a:ea typeface="Calibri"/>
                <a:cs typeface="Simplified Arabic"/>
              </a:rPr>
              <a:t>كتابة الاطروحة ( الخطوات العامة ) .</a:t>
            </a:r>
            <a:endParaRPr lang="en-US" sz="2400" b="1" dirty="0">
              <a:effectLst>
                <a:outerShdw blurRad="38100" dist="38100" dir="2700000" algn="tl">
                  <a:srgbClr val="000000">
                    <a:alpha val="43137"/>
                  </a:srgbClr>
                </a:outerShdw>
              </a:effectLst>
              <a:latin typeface="Calibri"/>
              <a:ea typeface="Calibri"/>
              <a:cs typeface="Arial"/>
            </a:endParaRPr>
          </a:p>
          <a:p>
            <a:pPr marL="342900" lvl="0" indent="-342900" algn="r" rtl="1">
              <a:lnSpc>
                <a:spcPct val="150000"/>
              </a:lnSpc>
              <a:spcAft>
                <a:spcPts val="1000"/>
              </a:spcAft>
              <a:buClr>
                <a:srgbClr val="464646"/>
              </a:buClr>
              <a:buSzPts val="2200"/>
              <a:buFont typeface="Wingdings"/>
              <a:buChar char=""/>
            </a:pPr>
            <a:r>
              <a:rPr lang="ar-SA" sz="2400" b="1" dirty="0">
                <a:effectLst>
                  <a:outerShdw blurRad="38100" dist="38100" dir="2700000" algn="tl">
                    <a:srgbClr val="000000">
                      <a:alpha val="43137"/>
                    </a:srgbClr>
                  </a:outerShdw>
                </a:effectLst>
                <a:latin typeface="Calibri"/>
                <a:ea typeface="Calibri"/>
                <a:cs typeface="Simplified Arabic"/>
              </a:rPr>
              <a:t>الاقتباس .</a:t>
            </a:r>
            <a:endParaRPr lang="en-US" sz="2400" b="1" dirty="0">
              <a:effectLst>
                <a:outerShdw blurRad="38100" dist="38100" dir="2700000" algn="tl">
                  <a:srgbClr val="000000">
                    <a:alpha val="43137"/>
                  </a:srgbClr>
                </a:outerShdw>
              </a:effectLst>
              <a:latin typeface="Calibri"/>
              <a:ea typeface="Calibri"/>
              <a:cs typeface="Arial"/>
            </a:endParaRPr>
          </a:p>
          <a:p>
            <a:pPr marL="342900" lvl="0" indent="-342900" algn="r" rtl="1">
              <a:lnSpc>
                <a:spcPct val="150000"/>
              </a:lnSpc>
              <a:spcAft>
                <a:spcPts val="1000"/>
              </a:spcAft>
              <a:buClr>
                <a:srgbClr val="464646"/>
              </a:buClr>
              <a:buSzPts val="2200"/>
              <a:buFont typeface="Wingdings"/>
              <a:buChar char=""/>
            </a:pPr>
            <a:r>
              <a:rPr lang="ar-SA" sz="2400" b="1" dirty="0">
                <a:effectLst>
                  <a:outerShdw blurRad="38100" dist="38100" dir="2700000" algn="tl">
                    <a:srgbClr val="000000">
                      <a:alpha val="43137"/>
                    </a:srgbClr>
                  </a:outerShdw>
                </a:effectLst>
                <a:latin typeface="Calibri"/>
                <a:ea typeface="Calibri"/>
                <a:cs typeface="Simplified Arabic"/>
              </a:rPr>
              <a:t>الانتحال . </a:t>
            </a:r>
            <a:endParaRPr lang="en-US" sz="2400" b="1" dirty="0">
              <a:effectLst>
                <a:outerShdw blurRad="38100" dist="38100" dir="2700000" algn="tl">
                  <a:srgbClr val="000000">
                    <a:alpha val="43137"/>
                  </a:srgbClr>
                </a:outerShdw>
              </a:effectLst>
              <a:latin typeface="Calibri"/>
              <a:ea typeface="Calibri"/>
              <a:cs typeface="Arial"/>
            </a:endParaRPr>
          </a:p>
          <a:p>
            <a:pPr marL="342900" lvl="0" indent="-342900" algn="r" rtl="1">
              <a:lnSpc>
                <a:spcPct val="150000"/>
              </a:lnSpc>
              <a:spcAft>
                <a:spcPts val="1000"/>
              </a:spcAft>
              <a:buClr>
                <a:srgbClr val="464646"/>
              </a:buClr>
              <a:buSzPts val="2200"/>
              <a:buFont typeface="Wingdings"/>
              <a:buChar char=""/>
            </a:pPr>
            <a:r>
              <a:rPr lang="ar-SA" sz="2400" b="1" dirty="0" err="1">
                <a:effectLst>
                  <a:outerShdw blurRad="38100" dist="38100" dir="2700000" algn="tl">
                    <a:srgbClr val="000000">
                      <a:alpha val="43137"/>
                    </a:srgbClr>
                  </a:outerShdw>
                </a:effectLst>
                <a:latin typeface="Calibri"/>
                <a:ea typeface="Calibri"/>
                <a:cs typeface="Simplified Arabic"/>
              </a:rPr>
              <a:t>ماهو</a:t>
            </a:r>
            <a:r>
              <a:rPr lang="ar-SA" sz="2400" b="1" dirty="0">
                <a:effectLst>
                  <a:outerShdw blurRad="38100" dist="38100" dir="2700000" algn="tl">
                    <a:srgbClr val="000000">
                      <a:alpha val="43137"/>
                    </a:srgbClr>
                  </a:outerShdw>
                </a:effectLst>
                <a:latin typeface="Calibri"/>
                <a:ea typeface="Calibri"/>
                <a:cs typeface="Simplified Arabic"/>
              </a:rPr>
              <a:t> الفرق بين الاقتباس والانتحال وماهي انواعه .</a:t>
            </a:r>
            <a:endParaRPr lang="en-US" sz="2400" b="1" dirty="0">
              <a:effectLst>
                <a:outerShdw blurRad="38100" dist="38100" dir="2700000" algn="tl">
                  <a:srgbClr val="000000">
                    <a:alpha val="43137"/>
                  </a:srgbClr>
                </a:outerShdw>
              </a:effectLst>
              <a:latin typeface="Calibri"/>
              <a:ea typeface="Calibri"/>
              <a:cs typeface="Arial"/>
            </a:endParaRPr>
          </a:p>
          <a:p>
            <a:pPr marL="342900" lvl="0" indent="-342900" algn="r" rtl="1">
              <a:lnSpc>
                <a:spcPct val="150000"/>
              </a:lnSpc>
              <a:spcAft>
                <a:spcPts val="1000"/>
              </a:spcAft>
              <a:buClr>
                <a:srgbClr val="464646"/>
              </a:buClr>
              <a:buSzPts val="2200"/>
              <a:buFont typeface="Wingdings"/>
              <a:buChar char=""/>
            </a:pPr>
            <a:r>
              <a:rPr lang="ar-SA" sz="2400" b="1" dirty="0">
                <a:effectLst>
                  <a:outerShdw blurRad="38100" dist="38100" dir="2700000" algn="tl">
                    <a:srgbClr val="000000">
                      <a:alpha val="43137"/>
                    </a:srgbClr>
                  </a:outerShdw>
                </a:effectLst>
                <a:latin typeface="Calibri"/>
                <a:ea typeface="Calibri"/>
                <a:cs typeface="Simplified Arabic"/>
              </a:rPr>
              <a:t>اليه الاقتباس من المجلات </a:t>
            </a:r>
            <a:r>
              <a:rPr lang="ar-SA" sz="2400" b="1" dirty="0" err="1">
                <a:effectLst>
                  <a:outerShdw blurRad="38100" dist="38100" dir="2700000" algn="tl">
                    <a:srgbClr val="000000">
                      <a:alpha val="43137"/>
                    </a:srgbClr>
                  </a:outerShdw>
                </a:effectLst>
                <a:latin typeface="Calibri"/>
                <a:ea typeface="Calibri"/>
                <a:cs typeface="Simplified Arabic"/>
              </a:rPr>
              <a:t>المحليه</a:t>
            </a:r>
            <a:r>
              <a:rPr lang="ar-SA" sz="2400" b="1" dirty="0">
                <a:effectLst>
                  <a:outerShdw blurRad="38100" dist="38100" dir="2700000" algn="tl">
                    <a:srgbClr val="000000">
                      <a:alpha val="43137"/>
                    </a:srgbClr>
                  </a:outerShdw>
                </a:effectLst>
                <a:latin typeface="Calibri"/>
                <a:ea typeface="Calibri"/>
                <a:cs typeface="Simplified Arabic"/>
              </a:rPr>
              <a:t> والعالمية .</a:t>
            </a:r>
            <a:endParaRPr lang="en-US" sz="2400" b="1" dirty="0">
              <a:effectLst>
                <a:outerShdw blurRad="38100" dist="38100" dir="2700000" algn="tl">
                  <a:srgbClr val="000000">
                    <a:alpha val="43137"/>
                  </a:srgbClr>
                </a:outerShdw>
              </a:effectLst>
              <a:latin typeface="Calibri"/>
              <a:ea typeface="Calibri"/>
              <a:cs typeface="Arial"/>
            </a:endParaRPr>
          </a:p>
          <a:p>
            <a:pPr marL="342900" lvl="0" indent="-342900" algn="r" rtl="1">
              <a:lnSpc>
                <a:spcPct val="150000"/>
              </a:lnSpc>
              <a:spcAft>
                <a:spcPts val="1000"/>
              </a:spcAft>
              <a:buClr>
                <a:srgbClr val="464646"/>
              </a:buClr>
              <a:buSzPts val="2200"/>
              <a:buFont typeface="Wingdings"/>
              <a:buChar char=""/>
            </a:pPr>
            <a:r>
              <a:rPr lang="ar-SA" sz="2400" b="1" dirty="0">
                <a:effectLst>
                  <a:outerShdw blurRad="38100" dist="38100" dir="2700000" algn="tl">
                    <a:srgbClr val="000000">
                      <a:alpha val="43137"/>
                    </a:srgbClr>
                  </a:outerShdw>
                </a:effectLst>
                <a:latin typeface="Calibri"/>
                <a:ea typeface="Calibri"/>
                <a:cs typeface="Simplified Arabic"/>
              </a:rPr>
              <a:t>الامانة العلمية في نقل الافكار والتعبير عن اراء </a:t>
            </a:r>
            <a:r>
              <a:rPr lang="ar-SA" sz="2400" b="1" dirty="0" smtClean="0">
                <a:effectLst>
                  <a:outerShdw blurRad="38100" dist="38100" dir="2700000" algn="tl">
                    <a:srgbClr val="000000">
                      <a:alpha val="43137"/>
                    </a:srgbClr>
                  </a:outerShdw>
                </a:effectLst>
                <a:latin typeface="Calibri"/>
                <a:ea typeface="Calibri"/>
                <a:cs typeface="Simplified Arabic"/>
              </a:rPr>
              <a:t>الاخرين</a:t>
            </a:r>
            <a:r>
              <a:rPr lang="ar-IQ" sz="2400" b="1" dirty="0" smtClean="0">
                <a:effectLst>
                  <a:outerShdw blurRad="38100" dist="38100" dir="2700000" algn="tl">
                    <a:srgbClr val="000000">
                      <a:alpha val="43137"/>
                    </a:srgbClr>
                  </a:outerShdw>
                </a:effectLst>
                <a:latin typeface="Calibri"/>
                <a:ea typeface="Calibri"/>
                <a:cs typeface="Simplified Arabic"/>
              </a:rPr>
              <a:t> </a:t>
            </a:r>
            <a:r>
              <a:rPr lang="ar-SA" sz="2400" b="1" dirty="0" smtClean="0">
                <a:effectLst>
                  <a:outerShdw blurRad="38100" dist="38100" dir="2700000" algn="tl">
                    <a:srgbClr val="000000">
                      <a:alpha val="43137"/>
                    </a:srgbClr>
                  </a:outerShdw>
                </a:effectLst>
                <a:latin typeface="Calibri"/>
                <a:ea typeface="Calibri"/>
                <a:cs typeface="Simplified Arabic"/>
              </a:rPr>
              <a:t>والاستشهاد </a:t>
            </a:r>
            <a:r>
              <a:rPr lang="ar-SA" sz="2400" b="1" dirty="0">
                <a:effectLst>
                  <a:outerShdw blurRad="38100" dist="38100" dir="2700000" algn="tl">
                    <a:srgbClr val="000000">
                      <a:alpha val="43137"/>
                    </a:srgbClr>
                  </a:outerShdw>
                </a:effectLst>
                <a:latin typeface="Calibri"/>
                <a:ea typeface="Calibri"/>
                <a:cs typeface="Simplified Arabic"/>
              </a:rPr>
              <a:t>بها .</a:t>
            </a:r>
            <a:endParaRPr lang="en-US" sz="2400" b="1" dirty="0">
              <a:effectLst>
                <a:outerShdw blurRad="38100" dist="38100" dir="2700000" algn="tl">
                  <a:srgbClr val="000000">
                    <a:alpha val="43137"/>
                  </a:srgbClr>
                </a:outerShdw>
              </a:effectLst>
              <a:latin typeface="Calibri"/>
              <a:ea typeface="Calibri"/>
              <a:cs typeface="Arial"/>
            </a:endParaRPr>
          </a:p>
          <a:p>
            <a:pPr marL="342900" lvl="0" indent="-342900" algn="r" rtl="1">
              <a:lnSpc>
                <a:spcPct val="150000"/>
              </a:lnSpc>
              <a:spcAft>
                <a:spcPts val="1000"/>
              </a:spcAft>
              <a:buClr>
                <a:srgbClr val="464646"/>
              </a:buClr>
              <a:buSzPts val="2200"/>
              <a:buFont typeface="Wingdings"/>
              <a:buChar char=""/>
            </a:pPr>
            <a:r>
              <a:rPr lang="ar-SA" sz="2400" b="1" dirty="0">
                <a:effectLst>
                  <a:outerShdw blurRad="38100" dist="38100" dir="2700000" algn="tl">
                    <a:srgbClr val="000000">
                      <a:alpha val="43137"/>
                    </a:srgbClr>
                  </a:outerShdw>
                </a:effectLst>
                <a:latin typeface="Calibri"/>
                <a:ea typeface="Calibri"/>
                <a:cs typeface="Simplified Arabic"/>
              </a:rPr>
              <a:t>الوسائل الحديثة في كشف الانتحال .</a:t>
            </a:r>
            <a:endParaRPr lang="en-US" sz="2400" b="1" dirty="0">
              <a:effectLst>
                <a:outerShdw blurRad="38100" dist="38100" dir="2700000" algn="tl">
                  <a:srgbClr val="000000">
                    <a:alpha val="43137"/>
                  </a:srgbClr>
                </a:outerShdw>
              </a:effectLst>
              <a:latin typeface="Calibri"/>
              <a:ea typeface="Calibri"/>
              <a:cs typeface="Arial"/>
            </a:endParaRPr>
          </a:p>
        </p:txBody>
      </p:sp>
    </p:spTree>
    <p:extLst>
      <p:ext uri="{BB962C8B-B14F-4D97-AF65-F5344CB8AC3E}">
        <p14:creationId xmlns:p14="http://schemas.microsoft.com/office/powerpoint/2010/main" val="358849000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52D68-7C84-7BAE-FFAE-0F0BD0AD7349}"/>
              </a:ext>
            </a:extLst>
          </p:cNvPr>
          <p:cNvSpPr>
            <a:spLocks noGrp="1"/>
          </p:cNvSpPr>
          <p:nvPr>
            <p:ph type="title"/>
          </p:nvPr>
        </p:nvSpPr>
        <p:spPr>
          <a:xfrm>
            <a:off x="126125" y="1913403"/>
            <a:ext cx="3831019" cy="2343288"/>
          </a:xfrm>
        </p:spPr>
        <p:txBody>
          <a:bodyPr>
            <a:normAutofit/>
          </a:bodyPr>
          <a:lstStyle/>
          <a:p>
            <a:pPr algn="justLow" rtl="1">
              <a:lnSpc>
                <a:spcPct val="115000"/>
              </a:lnSpc>
              <a:spcAft>
                <a:spcPts val="800"/>
              </a:spcAft>
            </a:pPr>
            <a:r>
              <a:rPr lang="ar-SA" sz="5400" dirty="0">
                <a:latin typeface="Calibri"/>
                <a:ea typeface="Calibri"/>
                <a:cs typeface="Simplified Arabic"/>
              </a:rPr>
              <a:t>رابعاً: الانتحال العلمي الذاتي </a:t>
            </a:r>
            <a:endParaRPr lang="en-US" sz="4000" dirty="0">
              <a:effectLst/>
              <a:latin typeface="Calibri"/>
              <a:ea typeface="Calibri"/>
              <a:cs typeface="Arial"/>
            </a:endParaRPr>
          </a:p>
        </p:txBody>
      </p:sp>
      <p:sp>
        <p:nvSpPr>
          <p:cNvPr id="3" name="مستطيل 2"/>
          <p:cNvSpPr/>
          <p:nvPr/>
        </p:nvSpPr>
        <p:spPr>
          <a:xfrm>
            <a:off x="4099034" y="709449"/>
            <a:ext cx="8092966" cy="5563831"/>
          </a:xfrm>
          <a:prstGeom prst="rect">
            <a:avLst/>
          </a:prstGeom>
        </p:spPr>
        <p:txBody>
          <a:bodyPr wrap="square">
            <a:spAutoFit/>
          </a:bodyPr>
          <a:lstStyle/>
          <a:p>
            <a:pPr algn="justLow" rtl="1">
              <a:lnSpc>
                <a:spcPct val="150000"/>
              </a:lnSpc>
              <a:spcAft>
                <a:spcPts val="800"/>
              </a:spcAft>
            </a:pPr>
            <a:r>
              <a:rPr lang="ar-SA" sz="2400" b="1" dirty="0">
                <a:latin typeface="Arial" panose="020B0604020202020204" pitchFamily="34" charset="0"/>
                <a:ea typeface="Calibri"/>
                <a:cs typeface="Arial" panose="020B0604020202020204" pitchFamily="34" charset="0"/>
              </a:rPr>
              <a:t>يعرف الانتحال الذاتي على أنه ذلك النوع من الانتحال الذي يحدث عندما يقوم الباحث بإعادة نشر عمل بشكل كلي أو جزئي وتقديمه على أنه عمل جديد يعتقد بعض الباحثين في كثير من الأحيان أن بإمكانهم استخدام نفس العمل مرة أخرى كما يحلو لهم معتقدين أنهم لن يقوموا بسرقة أنفسهم لأنهم بالفعل لم يقوموا بسرقة كلمات أو أفكار شخص أخر، غير أن قضية الانتحال الذاتي قضية أخلاقية كبيرة خاصة وأنه يمكن أن يمثل انتهاكاً لحقوق الطبع والنشر. ويحدث الانتحال الذاتي في الكتابة عندما يقوم المؤلف بإعادة استخدام بعض من كتاباتهم المنشورة من قبل أو بيانات تم نشرها في عمل سابق في إخراج منتج جديد دون السماح للقارئ بمعرفة أن هذه المادة قد تم استخدامها ونشرها في أماكن أخرى. إن جوهر الانتحال الذاتي هو نزوع المؤلف إلى خداع القارئ</a:t>
            </a:r>
            <a:endParaRPr lang="en-US" sz="2400" b="1" dirty="0">
              <a:effectLst/>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317553650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52D68-7C84-7BAE-FFAE-0F0BD0AD7349}"/>
              </a:ext>
            </a:extLst>
          </p:cNvPr>
          <p:cNvSpPr>
            <a:spLocks noGrp="1"/>
          </p:cNvSpPr>
          <p:nvPr>
            <p:ph type="title"/>
          </p:nvPr>
        </p:nvSpPr>
        <p:spPr>
          <a:xfrm>
            <a:off x="126125" y="1913403"/>
            <a:ext cx="3831019" cy="2343288"/>
          </a:xfrm>
        </p:spPr>
        <p:txBody>
          <a:bodyPr>
            <a:normAutofit fontScale="90000"/>
          </a:bodyPr>
          <a:lstStyle/>
          <a:p>
            <a:pPr algn="ctr" rtl="1">
              <a:lnSpc>
                <a:spcPct val="115000"/>
              </a:lnSpc>
              <a:spcAft>
                <a:spcPts val="800"/>
              </a:spcAft>
            </a:pPr>
            <a:r>
              <a:rPr lang="ar-SA" sz="5400" dirty="0">
                <a:latin typeface="Calibri"/>
                <a:ea typeface="Calibri"/>
                <a:cs typeface="Simplified Arabic"/>
              </a:rPr>
              <a:t>الية الاقتباس من المجلات المحلية و العالمية </a:t>
            </a:r>
            <a:endParaRPr lang="en-US" sz="4000" dirty="0">
              <a:effectLst/>
              <a:latin typeface="Calibri"/>
              <a:ea typeface="Calibri"/>
              <a:cs typeface="Arial"/>
            </a:endParaRPr>
          </a:p>
        </p:txBody>
      </p:sp>
      <p:sp>
        <p:nvSpPr>
          <p:cNvPr id="3" name="مستطيل 2"/>
          <p:cNvSpPr/>
          <p:nvPr/>
        </p:nvSpPr>
        <p:spPr>
          <a:xfrm>
            <a:off x="4099034" y="520263"/>
            <a:ext cx="8092966" cy="4832092"/>
          </a:xfrm>
          <a:prstGeom prst="rect">
            <a:avLst/>
          </a:prstGeom>
        </p:spPr>
        <p:txBody>
          <a:bodyPr wrap="square">
            <a:spAutoFit/>
          </a:bodyPr>
          <a:lstStyle/>
          <a:p>
            <a:pPr algn="justLow" rtl="1">
              <a:lnSpc>
                <a:spcPct val="150000"/>
              </a:lnSpc>
              <a:spcAft>
                <a:spcPts val="800"/>
              </a:spcAft>
            </a:pPr>
            <a:r>
              <a:rPr lang="ar-SA" sz="2400" b="1" dirty="0" smtClean="0">
                <a:latin typeface="Arial" panose="020B0604020202020204" pitchFamily="34" charset="0"/>
                <a:ea typeface="Calibri"/>
                <a:cs typeface="Arial" panose="020B0604020202020204" pitchFamily="34" charset="0"/>
              </a:rPr>
              <a:t>•يمكن </a:t>
            </a:r>
            <a:r>
              <a:rPr lang="ar-SA" sz="2400" b="1" dirty="0">
                <a:latin typeface="Arial" panose="020B0604020202020204" pitchFamily="34" charset="0"/>
                <a:ea typeface="Calibri"/>
                <a:cs typeface="Arial" panose="020B0604020202020204" pitchFamily="34" charset="0"/>
              </a:rPr>
              <a:t>للباحث أن يقتبس فكرة وردت عند غيره بنصها الكامل دون تغيير أو تعديل فإذا كانت الفكرة أو النص قصير أقل من خمسة أسطر فإنه يكتب كسائر النصوص في البحث ولكنه يميز بوضعه بين أقواس صغيرة في بدايته ونهايته. “…..”</a:t>
            </a:r>
          </a:p>
          <a:p>
            <a:pPr algn="justLow" rtl="1">
              <a:lnSpc>
                <a:spcPct val="150000"/>
              </a:lnSpc>
              <a:spcAft>
                <a:spcPts val="800"/>
              </a:spcAft>
            </a:pPr>
            <a:r>
              <a:rPr lang="ar-SA" sz="2400" b="1" dirty="0" smtClean="0">
                <a:latin typeface="Arial" panose="020B0604020202020204" pitchFamily="34" charset="0"/>
                <a:ea typeface="Calibri"/>
                <a:cs typeface="Arial" panose="020B0604020202020204" pitchFamily="34" charset="0"/>
              </a:rPr>
              <a:t>•أماذا </a:t>
            </a:r>
            <a:r>
              <a:rPr lang="ar-SA" sz="2400" b="1" dirty="0">
                <a:latin typeface="Arial" panose="020B0604020202020204" pitchFamily="34" charset="0"/>
                <a:ea typeface="Calibri"/>
                <a:cs typeface="Arial" panose="020B0604020202020204" pitchFamily="34" charset="0"/>
              </a:rPr>
              <a:t>كان النص المقتبس طويلاً (أكثر من خمسة أسطر) فلا بد من التمييز عن غيره من النصوص أو يمكن للباحث أن يتبع ما يلى:</a:t>
            </a:r>
          </a:p>
          <a:p>
            <a:pPr algn="justLow" rtl="1">
              <a:lnSpc>
                <a:spcPct val="150000"/>
              </a:lnSpc>
              <a:spcAft>
                <a:spcPts val="800"/>
              </a:spcAft>
            </a:pPr>
            <a:r>
              <a:rPr lang="ar-SA" sz="2400" b="1" dirty="0" smtClean="0">
                <a:solidFill>
                  <a:srgbClr val="FF0000"/>
                </a:solidFill>
                <a:latin typeface="Arial" panose="020B0604020202020204" pitchFamily="34" charset="0"/>
                <a:ea typeface="Calibri"/>
                <a:cs typeface="Arial" panose="020B0604020202020204" pitchFamily="34" charset="0"/>
              </a:rPr>
              <a:t>1.كتابة </a:t>
            </a:r>
            <a:r>
              <a:rPr lang="ar-SA" sz="2400" b="1" dirty="0">
                <a:solidFill>
                  <a:srgbClr val="FF0000"/>
                </a:solidFill>
                <a:latin typeface="Arial" panose="020B0604020202020204" pitchFamily="34" charset="0"/>
                <a:ea typeface="Calibri"/>
                <a:cs typeface="Arial" panose="020B0604020202020204" pitchFamily="34" charset="0"/>
              </a:rPr>
              <a:t>النص المقتبس بخط أصغر أو بمسافة أصغر بين الأسطر.</a:t>
            </a:r>
          </a:p>
          <a:p>
            <a:pPr algn="justLow" rtl="1">
              <a:lnSpc>
                <a:spcPct val="150000"/>
              </a:lnSpc>
              <a:spcAft>
                <a:spcPts val="800"/>
              </a:spcAft>
            </a:pPr>
            <a:r>
              <a:rPr lang="ar-SA" sz="2400" b="1" dirty="0" smtClean="0">
                <a:solidFill>
                  <a:srgbClr val="FF0000"/>
                </a:solidFill>
                <a:latin typeface="Arial" panose="020B0604020202020204" pitchFamily="34" charset="0"/>
                <a:ea typeface="Calibri"/>
                <a:cs typeface="Arial" panose="020B0604020202020204" pitchFamily="34" charset="0"/>
              </a:rPr>
              <a:t>2.يبدأ </a:t>
            </a:r>
            <a:r>
              <a:rPr lang="ar-SA" sz="2400" b="1" dirty="0">
                <a:solidFill>
                  <a:srgbClr val="FF0000"/>
                </a:solidFill>
                <a:latin typeface="Arial" panose="020B0604020202020204" pitchFamily="34" charset="0"/>
                <a:ea typeface="Calibri"/>
                <a:cs typeface="Arial" panose="020B0604020202020204" pitchFamily="34" charset="0"/>
              </a:rPr>
              <a:t>النص بعد خمس مسافات عن بداية الأسطر العادية وينتهي قبل خمس مسافات من نهاية الأسطر العادية ولا تستخدم الأقواس في هذه الحالة.</a:t>
            </a:r>
          </a:p>
        </p:txBody>
      </p:sp>
    </p:spTree>
    <p:extLst>
      <p:ext uri="{BB962C8B-B14F-4D97-AF65-F5344CB8AC3E}">
        <p14:creationId xmlns:p14="http://schemas.microsoft.com/office/powerpoint/2010/main" val="342226554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52D68-7C84-7BAE-FFAE-0F0BD0AD7349}"/>
              </a:ext>
            </a:extLst>
          </p:cNvPr>
          <p:cNvSpPr>
            <a:spLocks noGrp="1"/>
          </p:cNvSpPr>
          <p:nvPr>
            <p:ph type="title"/>
          </p:nvPr>
        </p:nvSpPr>
        <p:spPr>
          <a:xfrm>
            <a:off x="126125" y="1913403"/>
            <a:ext cx="3831019" cy="2343288"/>
          </a:xfrm>
        </p:spPr>
        <p:txBody>
          <a:bodyPr>
            <a:normAutofit/>
          </a:bodyPr>
          <a:lstStyle/>
          <a:p>
            <a:pPr algn="ctr" rtl="1">
              <a:lnSpc>
                <a:spcPct val="115000"/>
              </a:lnSpc>
              <a:spcAft>
                <a:spcPts val="800"/>
              </a:spcAft>
            </a:pPr>
            <a:r>
              <a:rPr lang="ar-SA" sz="5400" dirty="0">
                <a:latin typeface="Calibri"/>
                <a:ea typeface="Calibri"/>
                <a:cs typeface="Simplified Arabic"/>
              </a:rPr>
              <a:t>قواعد الاقتباس</a:t>
            </a:r>
            <a:endParaRPr lang="en-US" sz="4000" dirty="0">
              <a:effectLst/>
              <a:latin typeface="Calibri"/>
              <a:ea typeface="Calibri"/>
              <a:cs typeface="Arial"/>
            </a:endParaRPr>
          </a:p>
        </p:txBody>
      </p:sp>
      <p:graphicFrame>
        <p:nvGraphicFramePr>
          <p:cNvPr id="4" name="رسم تخطيطي 3"/>
          <p:cNvGraphicFramePr/>
          <p:nvPr>
            <p:extLst>
              <p:ext uri="{D42A27DB-BD31-4B8C-83A1-F6EECF244321}">
                <p14:modId xmlns:p14="http://schemas.microsoft.com/office/powerpoint/2010/main" val="2713106349"/>
              </p:ext>
            </p:extLst>
          </p:nvPr>
        </p:nvGraphicFramePr>
        <p:xfrm>
          <a:off x="4099034" y="0"/>
          <a:ext cx="8092966" cy="6747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14650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1" presetClass="entr" presetSubtype="1"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52D68-7C84-7BAE-FFAE-0F0BD0AD7349}"/>
              </a:ext>
            </a:extLst>
          </p:cNvPr>
          <p:cNvSpPr>
            <a:spLocks noGrp="1"/>
          </p:cNvSpPr>
          <p:nvPr>
            <p:ph type="title"/>
          </p:nvPr>
        </p:nvSpPr>
        <p:spPr>
          <a:xfrm>
            <a:off x="204953" y="1487734"/>
            <a:ext cx="3831019" cy="2343288"/>
          </a:xfrm>
        </p:spPr>
        <p:txBody>
          <a:bodyPr>
            <a:normAutofit fontScale="90000"/>
          </a:bodyPr>
          <a:lstStyle/>
          <a:p>
            <a:pPr algn="ctr" rtl="1">
              <a:lnSpc>
                <a:spcPct val="115000"/>
              </a:lnSpc>
              <a:spcAft>
                <a:spcPts val="800"/>
              </a:spcAft>
            </a:pPr>
            <a:r>
              <a:rPr lang="ar-SA" sz="5400" dirty="0">
                <a:latin typeface="Calibri"/>
                <a:ea typeface="Calibri"/>
                <a:cs typeface="Simplified Arabic"/>
              </a:rPr>
              <a:t>الامانة العلمية في نقل الافكار والتعبير عن اراء الاخرين </a:t>
            </a:r>
            <a:endParaRPr lang="en-US" sz="4000" dirty="0">
              <a:effectLst/>
              <a:latin typeface="Calibri"/>
              <a:ea typeface="Calibri"/>
              <a:cs typeface="Arial"/>
            </a:endParaRPr>
          </a:p>
        </p:txBody>
      </p:sp>
      <p:sp>
        <p:nvSpPr>
          <p:cNvPr id="3" name="مستطيل 2"/>
          <p:cNvSpPr/>
          <p:nvPr/>
        </p:nvSpPr>
        <p:spPr>
          <a:xfrm>
            <a:off x="4083269" y="140899"/>
            <a:ext cx="7898524" cy="6117829"/>
          </a:xfrm>
          <a:prstGeom prst="rect">
            <a:avLst/>
          </a:prstGeom>
        </p:spPr>
        <p:txBody>
          <a:bodyPr wrap="square">
            <a:spAutoFit/>
          </a:bodyPr>
          <a:lstStyle/>
          <a:p>
            <a:pPr algn="just" rtl="1">
              <a:lnSpc>
                <a:spcPct val="150000"/>
              </a:lnSpc>
            </a:pPr>
            <a:r>
              <a:rPr lang="ar-IQ" sz="2400" b="1" dirty="0">
                <a:latin typeface="Arial" panose="020B0604020202020204" pitchFamily="34" charset="0"/>
                <a:cs typeface="Arial" panose="020B0604020202020204" pitchFamily="34" charset="0"/>
              </a:rPr>
              <a:t>توجد العديد من مظاهر السرقة الأدبية والفكرية في كثير من البحوث العلمي ويرجع ذلك إلى عدم تحلي الباحث بصفة الأمانة العلمية في البحث العلمي، إذ يقع كثير من الباحثين في خطأ عدم نسب المعلومة إلى صاحبها فهذا الخطأ هو أحد أنواع وأوجه عدم التحلي بالأمانة العلمية في البحث العلمي، كما تندرج الأمانة العلمية في البحث العلمي تحت المفهوم العام للأمانة الذي أوصى بها الدين الإسلامي وفرض على كل مسلم ومسلمه.</a:t>
            </a:r>
          </a:p>
          <a:p>
            <a:pPr algn="just" rtl="1">
              <a:lnSpc>
                <a:spcPct val="150000"/>
              </a:lnSpc>
            </a:pPr>
            <a:r>
              <a:rPr lang="ar-IQ" sz="2400" b="1" dirty="0">
                <a:latin typeface="Arial" panose="020B0604020202020204" pitchFamily="34" charset="0"/>
                <a:cs typeface="Arial" panose="020B0604020202020204" pitchFamily="34" charset="0"/>
              </a:rPr>
              <a:t>هذا وتعني الأمانة العلمية في البحث العلمي الدقة في جميع إجراءات البحث بدء من وضع المقترح البحثي ، واختيار المشكلة  البحثية على إلا تكون مكررة أي سبق دراستها ، والدقة في جميع المرجعيات الأدبية وتحليلها نقديا وفقا لما جاء به أصحابها ،بدون تزييف أو فبركة أو تعديل بما لا يتفق بما ورد بها أو عدم نسبها لأهلها</a:t>
            </a:r>
            <a:r>
              <a:rPr lang="ar-IQ" dirty="0"/>
              <a:t>.</a:t>
            </a:r>
          </a:p>
        </p:txBody>
      </p:sp>
    </p:spTree>
    <p:extLst>
      <p:ext uri="{BB962C8B-B14F-4D97-AF65-F5344CB8AC3E}">
        <p14:creationId xmlns:p14="http://schemas.microsoft.com/office/powerpoint/2010/main" val="2611682494"/>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52D68-7C84-7BAE-FFAE-0F0BD0AD7349}"/>
              </a:ext>
            </a:extLst>
          </p:cNvPr>
          <p:cNvSpPr>
            <a:spLocks noGrp="1"/>
          </p:cNvSpPr>
          <p:nvPr>
            <p:ph type="title"/>
          </p:nvPr>
        </p:nvSpPr>
        <p:spPr>
          <a:xfrm>
            <a:off x="204953" y="1487734"/>
            <a:ext cx="3831019" cy="2343288"/>
          </a:xfrm>
        </p:spPr>
        <p:txBody>
          <a:bodyPr>
            <a:normAutofit fontScale="90000"/>
          </a:bodyPr>
          <a:lstStyle/>
          <a:p>
            <a:pPr algn="ctr" rtl="1">
              <a:lnSpc>
                <a:spcPct val="115000"/>
              </a:lnSpc>
              <a:spcAft>
                <a:spcPts val="800"/>
              </a:spcAft>
            </a:pPr>
            <a:r>
              <a:rPr lang="ar-SA" sz="5400" dirty="0">
                <a:latin typeface="Calibri"/>
                <a:ea typeface="Calibri"/>
                <a:cs typeface="Simplified Arabic"/>
              </a:rPr>
              <a:t>ما المقصود </a:t>
            </a:r>
            <a:r>
              <a:rPr lang="ar-SA" sz="5400" dirty="0" err="1">
                <a:latin typeface="Calibri"/>
                <a:ea typeface="Calibri"/>
                <a:cs typeface="Simplified Arabic"/>
              </a:rPr>
              <a:t>بالامانة</a:t>
            </a:r>
            <a:r>
              <a:rPr lang="ar-SA" sz="5400" dirty="0">
                <a:latin typeface="Calibri"/>
                <a:ea typeface="Calibri"/>
                <a:cs typeface="Simplified Arabic"/>
              </a:rPr>
              <a:t> العلمية في البحث العلمي </a:t>
            </a:r>
            <a:endParaRPr lang="en-US" sz="4000" dirty="0">
              <a:effectLst/>
              <a:latin typeface="Calibri"/>
              <a:ea typeface="Calibri"/>
              <a:cs typeface="Arial"/>
            </a:endParaRPr>
          </a:p>
        </p:txBody>
      </p:sp>
      <p:sp>
        <p:nvSpPr>
          <p:cNvPr id="3" name="مستطيل 2"/>
          <p:cNvSpPr/>
          <p:nvPr/>
        </p:nvSpPr>
        <p:spPr>
          <a:xfrm>
            <a:off x="4067503" y="140899"/>
            <a:ext cx="8124497" cy="6370975"/>
          </a:xfrm>
          <a:prstGeom prst="rect">
            <a:avLst/>
          </a:prstGeom>
        </p:spPr>
        <p:txBody>
          <a:bodyPr wrap="square">
            <a:spAutoFit/>
          </a:bodyPr>
          <a:lstStyle/>
          <a:p>
            <a:pPr algn="just" rtl="1"/>
            <a:r>
              <a:rPr lang="ar-IQ" sz="2400" b="1" dirty="0">
                <a:latin typeface="Arial" panose="020B0604020202020204" pitchFamily="34" charset="0"/>
                <a:cs typeface="Arial" panose="020B0604020202020204" pitchFamily="34" charset="0"/>
              </a:rPr>
              <a:t>يقصد بالأمانة العلمية في البحث العلمي أن لا يقوم الباحث بنقل أو نسخ ما قاله الآخرون دون الإشارة إليهم، وعدم الأمانة العلمية في البحث العلمي هو أن يقوم الباحث بنسب تعب وجهد مؤلف أو باحث آخر إلى نفسه دون توضيح ذلك من خلال توثيق المعلومة وإرجاعها لصاحبها.</a:t>
            </a:r>
          </a:p>
          <a:p>
            <a:pPr algn="just" rtl="1"/>
            <a:r>
              <a:rPr lang="ar-IQ" sz="2400" b="1" dirty="0">
                <a:latin typeface="Arial" panose="020B0604020202020204" pitchFamily="34" charset="0"/>
                <a:cs typeface="Arial" panose="020B0604020202020204" pitchFamily="34" charset="0"/>
              </a:rPr>
              <a:t>هذا وتعكس الأمانة العلمية في البحث العلمي أخلاقيات الباحث كونه أميناً وصادقاً وشريفاً إذ يفصح عن ما إذا كان قد استعان بعمل شخص آخر أو فكرة أو نص باحث آخر في دراسة أو بحث أو كتاب معين أو استشهد بقول أحدهم، ويمتنع نهائياً عن أن يسلب من غيره ثمرة تعبه وينسبها إلى نفسه دون أي وجه حق.</a:t>
            </a:r>
          </a:p>
          <a:p>
            <a:pPr algn="just" rtl="1"/>
            <a:r>
              <a:rPr lang="ar-IQ" sz="2400" b="1" dirty="0">
                <a:latin typeface="Arial" panose="020B0604020202020204" pitchFamily="34" charset="0"/>
                <a:cs typeface="Arial" panose="020B0604020202020204" pitchFamily="34" charset="0"/>
              </a:rPr>
              <a:t>كما يشير مصطلح الأمانة العلمية إلى المسؤولية التي يجب على كافة الباحثين ومنتسبين الوسط الأكاديمي الاضطلاع بها سواء كانوا باحثين أو هيئات جامعية أو أساتذة أو طلاب، حيث تتجلى هذه المسؤولية في أن يلتزم الباحث بالإشارة إلى المصادر الأصلية للمعلومات التي استعان بها في بحثه العلمي.</a:t>
            </a:r>
          </a:p>
          <a:p>
            <a:pPr algn="just" rtl="1"/>
            <a:r>
              <a:rPr lang="ar-IQ" sz="2400" b="1" dirty="0">
                <a:latin typeface="Arial" panose="020B0604020202020204" pitchFamily="34" charset="0"/>
                <a:cs typeface="Arial" panose="020B0604020202020204" pitchFamily="34" charset="0"/>
              </a:rPr>
              <a:t>هكذا ويرى بعض العلماء أن الأمانة العلمية هي وسيلة للتدليل على أصالة البحث العلمي وجودته، وبها تمكن القارئ من الرجوع إلى المصدر الأصلي للمعلومة أو المعرفة من خلال نص الكلام، وأيضاً من أوجه الأمانة العلمية أنه حين يقوم باحث باقتباس جزء أو معلومة أو فقرة من دراسة باحث آخر أن لا يضر هذا بالمعنى الأصلي الذي أراده الكاتب الأصلي.</a:t>
            </a:r>
          </a:p>
        </p:txBody>
      </p:sp>
    </p:spTree>
    <p:extLst>
      <p:ext uri="{BB962C8B-B14F-4D97-AF65-F5344CB8AC3E}">
        <p14:creationId xmlns:p14="http://schemas.microsoft.com/office/powerpoint/2010/main" val="419454882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52D68-7C84-7BAE-FFAE-0F0BD0AD7349}"/>
              </a:ext>
            </a:extLst>
          </p:cNvPr>
          <p:cNvSpPr>
            <a:spLocks noGrp="1"/>
          </p:cNvSpPr>
          <p:nvPr>
            <p:ph type="title"/>
          </p:nvPr>
        </p:nvSpPr>
        <p:spPr>
          <a:xfrm>
            <a:off x="204953" y="1487734"/>
            <a:ext cx="3831019" cy="2343288"/>
          </a:xfrm>
        </p:spPr>
        <p:txBody>
          <a:bodyPr>
            <a:normAutofit fontScale="90000"/>
          </a:bodyPr>
          <a:lstStyle/>
          <a:p>
            <a:pPr algn="ctr" rtl="1">
              <a:lnSpc>
                <a:spcPct val="115000"/>
              </a:lnSpc>
              <a:spcAft>
                <a:spcPts val="800"/>
              </a:spcAft>
            </a:pPr>
            <a:r>
              <a:rPr lang="ar-SA" sz="5400" dirty="0">
                <a:latin typeface="Calibri"/>
                <a:ea typeface="Calibri"/>
                <a:cs typeface="Simplified Arabic"/>
              </a:rPr>
              <a:t> ما هي طرق الكشف عن الانتحال العلمي</a:t>
            </a:r>
            <a:endParaRPr lang="en-US" sz="4000" dirty="0">
              <a:effectLst/>
              <a:latin typeface="Calibri"/>
              <a:ea typeface="Calibri"/>
              <a:cs typeface="Arial"/>
            </a:endParaRPr>
          </a:p>
        </p:txBody>
      </p:sp>
      <p:sp>
        <p:nvSpPr>
          <p:cNvPr id="3" name="مستطيل 2"/>
          <p:cNvSpPr/>
          <p:nvPr/>
        </p:nvSpPr>
        <p:spPr>
          <a:xfrm>
            <a:off x="4067503" y="140899"/>
            <a:ext cx="8124497" cy="830997"/>
          </a:xfrm>
          <a:prstGeom prst="rect">
            <a:avLst/>
          </a:prstGeom>
        </p:spPr>
        <p:txBody>
          <a:bodyPr wrap="square">
            <a:spAutoFit/>
          </a:bodyPr>
          <a:lstStyle/>
          <a:p>
            <a:pPr algn="just" rtl="1"/>
            <a:r>
              <a:rPr lang="ar-IQ" sz="2400" b="1" dirty="0">
                <a:latin typeface="Arial" panose="020B0604020202020204" pitchFamily="34" charset="0"/>
                <a:cs typeface="Arial" panose="020B0604020202020204" pitchFamily="34" charset="0"/>
              </a:rPr>
              <a:t>يمكن أن يكون الكشف عن السرقة الأدبية مهمة صعبة، ولكن هناك العديد من الأدوات المتاحة لتسهيل ذلك</a:t>
            </a:r>
          </a:p>
        </p:txBody>
      </p:sp>
      <p:graphicFrame>
        <p:nvGraphicFramePr>
          <p:cNvPr id="5" name="رسم تخطيطي 4"/>
          <p:cNvGraphicFramePr/>
          <p:nvPr>
            <p:extLst>
              <p:ext uri="{D42A27DB-BD31-4B8C-83A1-F6EECF244321}">
                <p14:modId xmlns:p14="http://schemas.microsoft.com/office/powerpoint/2010/main" val="3809119073"/>
              </p:ext>
            </p:extLst>
          </p:nvPr>
        </p:nvGraphicFramePr>
        <p:xfrm>
          <a:off x="4177862" y="971896"/>
          <a:ext cx="8014138" cy="588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653002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1" y="0"/>
            <a:ext cx="4146331" cy="3901837"/>
          </a:xfrm>
          <a:prstGeom prst="rect">
            <a:avLst/>
          </a:prstGeom>
        </p:spPr>
        <p:txBody>
          <a:bodyPr wrap="square">
            <a:spAutoFit/>
          </a:bodyPr>
          <a:lstStyle/>
          <a:p>
            <a:pPr algn="justLow" rtl="1">
              <a:lnSpc>
                <a:spcPct val="150000"/>
              </a:lnSpc>
              <a:spcAft>
                <a:spcPts val="1800"/>
              </a:spcAft>
            </a:pPr>
            <a:r>
              <a:rPr lang="ar-SA" sz="2400" b="1" dirty="0">
                <a:solidFill>
                  <a:srgbClr val="222222"/>
                </a:solidFill>
                <a:latin typeface="Arial" panose="020B0604020202020204" pitchFamily="34" charset="0"/>
                <a:ea typeface="Times New Roman"/>
                <a:cs typeface="Arial" panose="020B0604020202020204" pitchFamily="34" charset="0"/>
              </a:rPr>
              <a:t>يقدم برنامج الكشف عن السرقة الأدبية كلاً من الخدمات المجانية والمدفوعة، لذلك يجب على الأشخاص اختيار الخدمة التي تناسب احتياجاتهم بشكل أفضل. لكشف جريمة السرقة الأدبية في اللغة العربية، يعتمد بشكل أساسي على مقدار معرفة الشخص الذي يكتشف الجريمة</a:t>
            </a:r>
            <a:r>
              <a:rPr lang="en-US" sz="2400" b="1" dirty="0">
                <a:solidFill>
                  <a:srgbClr val="222222"/>
                </a:solidFill>
                <a:latin typeface="Arial" panose="020B0604020202020204" pitchFamily="34" charset="0"/>
                <a:ea typeface="Times New Roman"/>
                <a:cs typeface="Arial" panose="020B0604020202020204" pitchFamily="34" charset="0"/>
              </a:rPr>
              <a:t>.</a:t>
            </a:r>
            <a:endParaRPr lang="en-US" b="1" dirty="0">
              <a:effectLst/>
              <a:latin typeface="Arial" panose="020B0604020202020204" pitchFamily="34" charset="0"/>
              <a:ea typeface="Calibri"/>
              <a:cs typeface="Arial" panose="020B0604020202020204" pitchFamily="34" charset="0"/>
            </a:endParaRPr>
          </a:p>
        </p:txBody>
      </p:sp>
      <p:pic>
        <p:nvPicPr>
          <p:cNvPr id="7" name="صورة 6"/>
          <p:cNvPicPr/>
          <p:nvPr/>
        </p:nvPicPr>
        <p:blipFill>
          <a:blip r:embed="rId2">
            <a:extLst>
              <a:ext uri="{28A0092B-C50C-407E-A947-70E740481C1C}">
                <a14:useLocalDpi xmlns:a14="http://schemas.microsoft.com/office/drawing/2010/main" val="0"/>
              </a:ext>
            </a:extLst>
          </a:blip>
          <a:stretch>
            <a:fillRect/>
          </a:stretch>
        </p:blipFill>
        <p:spPr>
          <a:xfrm>
            <a:off x="4146330" y="-141890"/>
            <a:ext cx="8045670" cy="6858000"/>
          </a:xfrm>
          <a:prstGeom prst="rect">
            <a:avLst/>
          </a:prstGeom>
        </p:spPr>
      </p:pic>
    </p:spTree>
    <p:extLst>
      <p:ext uri="{BB962C8B-B14F-4D97-AF65-F5344CB8AC3E}">
        <p14:creationId xmlns:p14="http://schemas.microsoft.com/office/powerpoint/2010/main" val="30516683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192227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054497849"/>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49484894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BCA2CE-B8D7-304A-4CAE-C6B52AA33374}"/>
              </a:ext>
            </a:extLst>
          </p:cNvPr>
          <p:cNvSpPr>
            <a:spLocks noGrp="1"/>
          </p:cNvSpPr>
          <p:nvPr>
            <p:ph type="title"/>
          </p:nvPr>
        </p:nvSpPr>
        <p:spPr>
          <a:xfrm>
            <a:off x="922282" y="126125"/>
            <a:ext cx="10515600" cy="914400"/>
          </a:xfrm>
        </p:spPr>
        <p:txBody>
          <a:bodyPr/>
          <a:lstStyle/>
          <a:p>
            <a:r>
              <a:rPr lang="ar-IQ" dirty="0">
                <a:solidFill>
                  <a:srgbClr val="222222"/>
                </a:solidFill>
                <a:ea typeface="Times New Roman"/>
                <a:cs typeface="Simplified Arabic"/>
              </a:rPr>
              <a:t>الخطوات العامة لكتابة الاطروحة </a:t>
            </a:r>
            <a:endParaRPr lang="en-US" dirty="0"/>
          </a:p>
        </p:txBody>
      </p:sp>
      <p:sp>
        <p:nvSpPr>
          <p:cNvPr id="18" name="مستطيل 17"/>
          <p:cNvSpPr/>
          <p:nvPr/>
        </p:nvSpPr>
        <p:spPr>
          <a:xfrm>
            <a:off x="0" y="831633"/>
            <a:ext cx="12192000" cy="60170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Low" rtl="1">
              <a:lnSpc>
                <a:spcPct val="150000"/>
              </a:lnSpc>
              <a:spcAft>
                <a:spcPts val="1500"/>
              </a:spcAft>
            </a:pPr>
            <a:r>
              <a:rPr lang="ar-IQ" sz="2400" b="1" cap="all" dirty="0">
                <a:solidFill>
                  <a:srgbClr val="222222"/>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يوضع شعار الجامعة في الزاوية اليمنى العليا من الرسالة ويكتب تحتها اسم الجامعة والكلية والقسم والدراسة (ماجستير - دكتوراه) ثم يكتب عنوان الرسالة او الأطروحة كما هو مقرر من قبل الجهة المسؤولة (لجنة </a:t>
            </a:r>
            <a:r>
              <a:rPr lang="ar-IQ" sz="2400" b="1" cap="all" dirty="0" err="1">
                <a:solidFill>
                  <a:srgbClr val="222222"/>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أقرار</a:t>
            </a:r>
            <a:r>
              <a:rPr lang="ar-IQ" sz="2400" b="1" cap="all" dirty="0">
                <a:solidFill>
                  <a:srgbClr val="222222"/>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 الموضوع) بخط بارز في وسط الصفحة وبعدها عبارة (رسالة او أطروحة تقدم بها) ثم يكتب بعدها اسم الطالب بالكامل ويليه عبارة (وهي جزء من متطلبات شهادة الماجستير أو الدكتوراه في علوم التربية البدنية والرياضية، والقسم او الكلية، وبعدها يكتب اسم المشرف الذي اشرف على الرسالة او الأطروحة واللقب العلمي نهاية الغلاف يكتب السنة التي قدمت فيها الرسالة او الأطروحة بالتقويم الهجري على جهة اليمين والميلادي على جهة اليسار. </a:t>
            </a:r>
            <a:endParaRPr lang="ar-IQ" sz="2400" b="1" cap="all" dirty="0" smtClean="0">
              <a:solidFill>
                <a:srgbClr val="222222"/>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endParaRPr>
          </a:p>
          <a:p>
            <a:pPr algn="justLow" rtl="1">
              <a:lnSpc>
                <a:spcPct val="150000"/>
              </a:lnSpc>
              <a:spcAft>
                <a:spcPts val="1500"/>
              </a:spcAft>
            </a:pPr>
            <a:r>
              <a:rPr lang="ar-IQ" sz="2400" b="1" cap="all" dirty="0" smtClean="0">
                <a:solidFill>
                  <a:srgbClr val="222222"/>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1-يحدد </a:t>
            </a:r>
            <a:r>
              <a:rPr lang="ar-IQ" sz="2400" b="1" cap="all" dirty="0">
                <a:solidFill>
                  <a:srgbClr val="222222"/>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عدد صفحات الرسالة في الاختصاصات العلمية بما لا يزيد عن (۱۲۰) صفحة للماجستير و (۲۰۰) صفحة للدكتوراه.</a:t>
            </a:r>
          </a:p>
          <a:p>
            <a:pPr algn="justLow" rtl="1">
              <a:lnSpc>
                <a:spcPct val="150000"/>
              </a:lnSpc>
              <a:spcAft>
                <a:spcPts val="1500"/>
              </a:spcAft>
            </a:pPr>
            <a:r>
              <a:rPr lang="ar-IQ" sz="2400" b="1" cap="all" dirty="0" smtClean="0">
                <a:solidFill>
                  <a:srgbClr val="222222"/>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2-يحدد </a:t>
            </a:r>
            <a:r>
              <a:rPr lang="ar-IQ" sz="2400" b="1" cap="all" dirty="0">
                <a:solidFill>
                  <a:srgbClr val="222222"/>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عدد صفحات الرسالة في الاختصاصات الإنسانية بما لا يزيد عن (۲۰۰) صفحة للماجستير و (٤٠٠) صفحة </a:t>
            </a:r>
            <a:r>
              <a:rPr lang="ar-IQ" sz="2400" b="1" cap="all" dirty="0" smtClean="0">
                <a:solidFill>
                  <a:srgbClr val="222222"/>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للدكتوراه</a:t>
            </a:r>
            <a:endParaRPr lang="ar-IQ" sz="2400" b="1" cap="all" dirty="0">
              <a:solidFill>
                <a:srgbClr val="222222"/>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15595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barn(inVertical)">
                                      <p:cBhvr>
                                        <p:cTn id="10" dur="500"/>
                                        <p:tgtEl>
                                          <p:spTgt spid="18">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animEffect transition="in" filter="barn(inVertical)">
                                      <p:cBhvr>
                                        <p:cTn id="13"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71BE7D9-E903-94AA-BA16-8918A89DE9DF}"/>
              </a:ext>
            </a:extLst>
          </p:cNvPr>
          <p:cNvSpPr>
            <a:spLocks noGrp="1"/>
          </p:cNvSpPr>
          <p:nvPr>
            <p:ph type="ctrTitle"/>
          </p:nvPr>
        </p:nvSpPr>
        <p:spPr>
          <a:xfrm>
            <a:off x="1476703" y="1034218"/>
            <a:ext cx="9144000" cy="766770"/>
          </a:xfrm>
        </p:spPr>
        <p:txBody>
          <a:bodyPr>
            <a:noAutofit/>
          </a:bodyPr>
          <a:lstStyle/>
          <a:p>
            <a:r>
              <a:rPr lang="ar-KW" sz="8000" dirty="0" err="1"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شكرآ</a:t>
            </a:r>
            <a:r>
              <a:rPr lang="ar-KW" sz="8000"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لإصغائكم</a:t>
            </a:r>
            <a:endParaRPr lang="en-US" sz="8000"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p:txBody>
      </p:sp>
      <p:pic>
        <p:nvPicPr>
          <p:cNvPr id="6" name="Picture Placeholder 5">
            <a:extLst>
              <a:ext uri="{FF2B5EF4-FFF2-40B4-BE49-F238E27FC236}">
                <a16:creationId xmlns:a16="http://schemas.microsoft.com/office/drawing/2014/main" xmlns="" id="{BEA53C9F-C6D5-EB51-1335-310F98846A23}"/>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colorTemperature colorTemp="88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2238704"/>
            <a:ext cx="12192000" cy="4619296"/>
          </a:xfrm>
        </p:spPr>
      </p:pic>
    </p:spTree>
    <p:extLst>
      <p:ext uri="{BB962C8B-B14F-4D97-AF65-F5344CB8AC3E}">
        <p14:creationId xmlns:p14="http://schemas.microsoft.com/office/powerpoint/2010/main" val="49901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BCA2CE-B8D7-304A-4CAE-C6B52AA33374}"/>
              </a:ext>
            </a:extLst>
          </p:cNvPr>
          <p:cNvSpPr>
            <a:spLocks noGrp="1"/>
          </p:cNvSpPr>
          <p:nvPr>
            <p:ph type="title"/>
          </p:nvPr>
        </p:nvSpPr>
        <p:spPr>
          <a:xfrm>
            <a:off x="838200" y="293239"/>
            <a:ext cx="10515600" cy="914400"/>
          </a:xfrm>
        </p:spPr>
        <p:txBody>
          <a:bodyPr>
            <a:noAutofit/>
          </a:bodyPr>
          <a:lstStyle/>
          <a:p>
            <a:pPr algn="justLow" rtl="1">
              <a:lnSpc>
                <a:spcPct val="115000"/>
              </a:lnSpc>
              <a:spcAft>
                <a:spcPts val="1500"/>
              </a:spcAft>
            </a:pPr>
            <a:r>
              <a:rPr lang="ar-IQ" dirty="0" smtClean="0">
                <a:solidFill>
                  <a:srgbClr val="222222"/>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كيفية </a:t>
            </a:r>
            <a:r>
              <a:rPr lang="ar-IQ" dirty="0">
                <a:solidFill>
                  <a:srgbClr val="222222"/>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كتابة الرسالة أو الأطروحة </a:t>
            </a:r>
            <a:r>
              <a:rPr lang="en-US" sz="2800" dirty="0">
                <a:latin typeface="Calibri"/>
                <a:ea typeface="Calibri"/>
                <a:cs typeface="Arial"/>
              </a:rPr>
              <a:t/>
            </a:r>
            <a:br>
              <a:rPr lang="en-US" sz="2800" dirty="0">
                <a:latin typeface="Calibri"/>
                <a:ea typeface="Calibri"/>
                <a:cs typeface="Arial"/>
              </a:rPr>
            </a:br>
            <a:endParaRPr lang="en-US" dirty="0"/>
          </a:p>
        </p:txBody>
      </p:sp>
      <p:graphicFrame>
        <p:nvGraphicFramePr>
          <p:cNvPr id="4" name="رسم تخطيطي 3"/>
          <p:cNvGraphicFramePr/>
          <p:nvPr>
            <p:extLst>
              <p:ext uri="{D42A27DB-BD31-4B8C-83A1-F6EECF244321}">
                <p14:modId xmlns:p14="http://schemas.microsoft.com/office/powerpoint/2010/main" val="1457190479"/>
              </p:ext>
            </p:extLst>
          </p:nvPr>
        </p:nvGraphicFramePr>
        <p:xfrm>
          <a:off x="-346841" y="776625"/>
          <a:ext cx="12192000" cy="58323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146245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0808DB-A0AE-10F3-D525-162521E217A1}"/>
              </a:ext>
            </a:extLst>
          </p:cNvPr>
          <p:cNvSpPr>
            <a:spLocks noGrp="1"/>
          </p:cNvSpPr>
          <p:nvPr>
            <p:ph type="title"/>
          </p:nvPr>
        </p:nvSpPr>
        <p:spPr>
          <a:xfrm>
            <a:off x="838200" y="640080"/>
            <a:ext cx="10515600" cy="914400"/>
          </a:xfrm>
        </p:spPr>
        <p:txBody>
          <a:bodyPr>
            <a:normAutofit/>
          </a:bodyPr>
          <a:lstStyle/>
          <a:p>
            <a:r>
              <a:rPr lang="ar-IQ" sz="4000" dirty="0">
                <a:solidFill>
                  <a:srgbClr val="222222"/>
                </a:solidFill>
                <a:latin typeface="Arial" panose="020B0604020202020204" pitchFamily="34" charset="0"/>
                <a:ea typeface="Times New Roman"/>
                <a:cs typeface="Arial" panose="020B0604020202020204" pitchFamily="34" charset="0"/>
              </a:rPr>
              <a:t>مفهوم </a:t>
            </a:r>
            <a:r>
              <a:rPr lang="ar-IQ" sz="4000" dirty="0" err="1">
                <a:solidFill>
                  <a:srgbClr val="222222"/>
                </a:solidFill>
                <a:latin typeface="Arial" panose="020B0604020202020204" pitchFamily="34" charset="0"/>
                <a:ea typeface="Times New Roman"/>
                <a:cs typeface="Arial" panose="020B0604020202020204" pitchFamily="34" charset="0"/>
              </a:rPr>
              <a:t>الأقتباس</a:t>
            </a:r>
            <a:r>
              <a:rPr lang="ar-IQ" sz="4000" dirty="0">
                <a:solidFill>
                  <a:srgbClr val="222222"/>
                </a:solidFill>
                <a:latin typeface="Arial" panose="020B0604020202020204" pitchFamily="34" charset="0"/>
                <a:ea typeface="Times New Roman"/>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6" name="مستطيل 5"/>
          <p:cNvSpPr/>
          <p:nvPr/>
        </p:nvSpPr>
        <p:spPr>
          <a:xfrm>
            <a:off x="220717" y="1481289"/>
            <a:ext cx="11666483" cy="2032288"/>
          </a:xfrm>
          <a:prstGeom prst="rect">
            <a:avLst/>
          </a:prstGeom>
        </p:spPr>
        <p:txBody>
          <a:bodyPr wrap="square">
            <a:spAutoFit/>
          </a:bodyPr>
          <a:lstStyle/>
          <a:p>
            <a:pPr algn="just" rtl="1">
              <a:lnSpc>
                <a:spcPct val="115000"/>
              </a:lnSpc>
              <a:spcAft>
                <a:spcPts val="1500"/>
              </a:spcAft>
            </a:pPr>
            <a:r>
              <a:rPr lang="ar-IQ" sz="2800" b="1" cap="all"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ويعرف </a:t>
            </a:r>
            <a:r>
              <a:rPr lang="ar-IQ" sz="2800" b="1" cap="all" dirty="0" err="1">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الأقتباس</a:t>
            </a:r>
            <a:r>
              <a:rPr lang="ar-IQ" sz="2800" b="1" cap="all"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 في الابحاث العلمية على إنه </a:t>
            </a:r>
            <a:r>
              <a:rPr lang="ar-IQ" sz="2800" b="1" cap="all" dirty="0" err="1">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الأستشهاد</a:t>
            </a:r>
            <a:r>
              <a:rPr lang="ar-IQ" sz="2800" b="1" cap="all"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 بما أنتجه الآخرون من أفكار علمية </a:t>
            </a:r>
            <a:r>
              <a:rPr lang="ar-IQ" sz="2800" b="1" cap="all" dirty="0" smtClean="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وفكرية كما </a:t>
            </a:r>
            <a:r>
              <a:rPr lang="ar-IQ" sz="2800" b="1" cap="all"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يعرف </a:t>
            </a:r>
            <a:r>
              <a:rPr lang="ar-IQ" sz="2800" b="1" cap="all" dirty="0" err="1">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الأقتباس</a:t>
            </a:r>
            <a:r>
              <a:rPr lang="ar-IQ" sz="2800" b="1" cap="all"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 من الناحية </a:t>
            </a:r>
            <a:r>
              <a:rPr lang="ar-IQ" sz="2800" b="1" cap="all" dirty="0" err="1">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الأصطلاحية</a:t>
            </a:r>
            <a:r>
              <a:rPr lang="ar-IQ" sz="2800" b="1" cap="all"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 على إنه " نقل نصوص من مؤلفين ويكون ذلك بصورة مباشرة ، أو غير مباشرة ، أو بصورة جزئية ، أو بإعادة صياغة والهدف منها إيصال فكرة معينة ، أو توجيه نقد ، </a:t>
            </a:r>
            <a:r>
              <a:rPr lang="ar-IQ" sz="2800" b="1" cap="all" dirty="0" err="1">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أوعمل</a:t>
            </a:r>
            <a:r>
              <a:rPr lang="ar-IQ" sz="2800" b="1" cap="all"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Times New Roman"/>
                <a:cs typeface="Arial" panose="020B0604020202020204" pitchFamily="34" charset="0"/>
              </a:rPr>
              <a:t> مقارنة .</a:t>
            </a:r>
            <a:endParaRPr lang="en-US" sz="2800" b="1" dirty="0">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pic>
        <p:nvPicPr>
          <p:cNvPr id="7" name="صورة 6"/>
          <p:cNvPicPr>
            <a:picLocks noChangeAspect="1"/>
          </p:cNvPicPr>
          <p:nvPr/>
        </p:nvPicPr>
        <p:blipFill>
          <a:blip r:embed="rId2">
            <a:extLst>
              <a:ext uri="{BEBA8EAE-BF5A-486C-A8C5-ECC9F3942E4B}">
                <a14:imgProps xmlns:a14="http://schemas.microsoft.com/office/drawing/2010/main">
                  <a14:imgLayer r:embed="rId3">
                    <a14:imgEffect>
                      <a14:backgroundRemoval t="6667" b="89630" l="4167" r="1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267905" y="3364623"/>
            <a:ext cx="4619295" cy="3344423"/>
          </a:xfrm>
          <a:prstGeom prst="rect">
            <a:avLst/>
          </a:prstGeom>
        </p:spPr>
      </p:pic>
      <p:pic>
        <p:nvPicPr>
          <p:cNvPr id="8" name="صورة 7"/>
          <p:cNvPicPr>
            <a:picLocks noChangeAspect="1"/>
          </p:cNvPicPr>
          <p:nvPr/>
        </p:nvPicPr>
        <p:blipFill>
          <a:blip r:embed="rId4">
            <a:extLst>
              <a:ext uri="{BEBA8EAE-BF5A-486C-A8C5-ECC9F3942E4B}">
                <a14:imgProps xmlns:a14="http://schemas.microsoft.com/office/drawing/2010/main">
                  <a14:imgLayer r:embed="rId5">
                    <a14:imgEffect>
                      <a14:backgroundRemoval t="1521" b="97719" l="1894" r="97348">
                        <a14:foregroundMark x1="24242" y1="49810" x2="45455" y2="57414"/>
                        <a14:foregroundMark x1="29924" y1="45247" x2="41288" y2="52091"/>
                        <a14:foregroundMark x1="22727" y1="56654" x2="40909" y2="65399"/>
                        <a14:foregroundMark x1="43939" y1="71103" x2="49242" y2="81369"/>
                        <a14:foregroundMark x1="32197" y1="74905" x2="46591" y2="82890"/>
                      </a14:backgroundRemoval>
                    </a14:imgEffect>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213945" y="3340726"/>
            <a:ext cx="5659820" cy="3740424"/>
          </a:xfrm>
          <a:prstGeom prst="rect">
            <a:avLst/>
          </a:prstGeom>
        </p:spPr>
      </p:pic>
    </p:spTree>
    <p:extLst>
      <p:ext uri="{BB962C8B-B14F-4D97-AF65-F5344CB8AC3E}">
        <p14:creationId xmlns:p14="http://schemas.microsoft.com/office/powerpoint/2010/main" val="315783467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57654" y="2582183"/>
            <a:ext cx="4572000" cy="1323439"/>
          </a:xfrm>
          <a:prstGeom prst="rect">
            <a:avLst/>
          </a:prstGeom>
        </p:spPr>
        <p:txBody>
          <a:bodyPr wrap="square">
            <a:spAutoFit/>
          </a:bodyPr>
          <a:lstStyle/>
          <a:p>
            <a:pPr algn="ctr" defTabSz="946150"/>
            <a:r>
              <a:rPr lang="en-US" sz="40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a:t>
            </a:r>
            <a:r>
              <a:rPr lang="ar-SA" sz="40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معنى الاقتباس</a:t>
            </a:r>
            <a:r>
              <a:rPr lang="en-US" sz="40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a:t>
            </a:r>
            <a:endParaRPr lang="ar-IQ" sz="40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algn="ctr"/>
            <a:r>
              <a:rPr lang="ar-SA" sz="40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في البحث العلمي </a:t>
            </a:r>
            <a:endParaRPr lang="ar-IQ"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مستطيل 9"/>
          <p:cNvSpPr/>
          <p:nvPr/>
        </p:nvSpPr>
        <p:spPr>
          <a:xfrm>
            <a:off x="4808483" y="455061"/>
            <a:ext cx="7267902" cy="5577681"/>
          </a:xfrm>
          <a:prstGeom prst="rect">
            <a:avLst/>
          </a:prstGeom>
        </p:spPr>
        <p:txBody>
          <a:bodyPr wrap="square">
            <a:spAutoFit/>
          </a:bodyPr>
          <a:lstStyle/>
          <a:p>
            <a:pPr algn="justLow" rtl="1">
              <a:lnSpc>
                <a:spcPct val="115000"/>
              </a:lnSpc>
              <a:spcAft>
                <a:spcPts val="800"/>
              </a:spcAft>
            </a:pPr>
            <a:r>
              <a:rPr lang="ar-SA" sz="24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يستطيع الباحث عادة عندما يعبر عن المادة بأسلوبه إن يجعل المناقشة تتحرك بسرعة وقوة نحو هدفها بأخذ بعض المادة العلمية من المصادر ويدونها على </a:t>
            </a:r>
            <a:r>
              <a:rPr lang="ar-SA" sz="2400" b="1" dirty="0" err="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كارتات</a:t>
            </a:r>
            <a:r>
              <a:rPr lang="ar-SA" sz="24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ولإثبات حق المؤلف الأصلي لفكرة استعيرت دون أن تنقل بنصها، يضع الباحث رقما او علامة عند نهاية العبارة ويثبت المصدر المناسب في الهامش وإذا تعذر على الباحث أعادة صياغة معلومة في مثل إيجاز ودقة المصدر الأصلي وكفاءته، يستطيع أن ينقلها بنصه ويفضل كلما أمكن إن يختار نصا قصيرا يصاغ بأسلوب الباحث الخاص. ويتم التدوين على بطاقات خاصة تستعمل لهذا الغرض، وكذلك يمكن تدوين المعلومات في كراسة والطريقة الأولى أفضل من الثانية وذلك لسهولة ترتيب البطاقات من إضافة او حذف مــا يريده الباحث</a:t>
            </a:r>
            <a:r>
              <a:rPr lang="ar-SA" sz="24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a:t>
            </a:r>
            <a:r>
              <a:rPr lang="ar-KW" sz="24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a:t>
            </a:r>
            <a:r>
              <a:rPr lang="ar-SA" sz="24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ومن </a:t>
            </a:r>
            <a:r>
              <a:rPr lang="ar-SA" sz="24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المهم أن يكون الاقتباس متماشيا مع خطوات صياغة البحث حيث يتم استخدام المادة المقتبسة خلال صياغة المادة من قبل الباحث ولا يمكن الاستغناء عن الاقتباس لأنه احد المقومات العلمية للبحث.</a:t>
            </a:r>
            <a:endParaRPr lang="en-US" sz="24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270666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heel(1)">
                                      <p:cBhvr>
                                        <p:cTn id="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75138" y="0"/>
            <a:ext cx="10515600" cy="914400"/>
          </a:xfrm>
        </p:spPr>
        <p:txBody>
          <a:bodyPr>
            <a:normAutofit/>
          </a:bodyPr>
          <a:lstStyle/>
          <a:p>
            <a:r>
              <a:rPr lang="ar-SA" sz="4400" dirty="0">
                <a:latin typeface="Arial" panose="020B0604020202020204" pitchFamily="34" charset="0"/>
                <a:ea typeface="Calibri"/>
                <a:cs typeface="Arial" panose="020B0604020202020204" pitchFamily="34" charset="0"/>
              </a:rPr>
              <a:t>شروط الاقتباس</a:t>
            </a:r>
            <a:endParaRPr lang="ar-IQ" sz="4400" dirty="0">
              <a:latin typeface="Arial" panose="020B0604020202020204" pitchFamily="34" charset="0"/>
              <a:cs typeface="Arial" panose="020B0604020202020204" pitchFamily="34" charset="0"/>
            </a:endParaRPr>
          </a:p>
        </p:txBody>
      </p:sp>
      <p:sp>
        <p:nvSpPr>
          <p:cNvPr id="5" name="مستطيل 4"/>
          <p:cNvSpPr/>
          <p:nvPr/>
        </p:nvSpPr>
        <p:spPr>
          <a:xfrm>
            <a:off x="4194298" y="724892"/>
            <a:ext cx="7997702" cy="523220"/>
          </a:xfrm>
          <a:prstGeom prst="rect">
            <a:avLst/>
          </a:prstGeom>
        </p:spPr>
        <p:txBody>
          <a:bodyPr wrap="none">
            <a:spAutoFit/>
          </a:bodyPr>
          <a:lstStyle/>
          <a:p>
            <a:r>
              <a:rPr lang="ar-IQ"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هنالك</a:t>
            </a:r>
            <a:r>
              <a:rPr lang="ar-IQ"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IQ"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شروط يجب أن يتبعها الباحث قبل اخذ المعلومات من المصادر:</a:t>
            </a:r>
            <a:endParaRPr lang="ar-IQ"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7" name="رسم تخطيطي 6"/>
          <p:cNvGraphicFramePr/>
          <p:nvPr>
            <p:extLst>
              <p:ext uri="{D42A27DB-BD31-4B8C-83A1-F6EECF244321}">
                <p14:modId xmlns:p14="http://schemas.microsoft.com/office/powerpoint/2010/main" val="1847511675"/>
              </p:ext>
            </p:extLst>
          </p:nvPr>
        </p:nvGraphicFramePr>
        <p:xfrm>
          <a:off x="0" y="1421532"/>
          <a:ext cx="12192000" cy="515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992166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75138" y="0"/>
            <a:ext cx="10515600" cy="914400"/>
          </a:xfrm>
        </p:spPr>
        <p:txBody>
          <a:bodyPr>
            <a:normAutofit/>
          </a:bodyPr>
          <a:lstStyle/>
          <a:p>
            <a:r>
              <a:rPr lang="ar-SA" sz="4400" dirty="0">
                <a:latin typeface="Arial" panose="020B0604020202020204" pitchFamily="34" charset="0"/>
                <a:ea typeface="Calibri"/>
                <a:cs typeface="Arial" panose="020B0604020202020204" pitchFamily="34" charset="0"/>
              </a:rPr>
              <a:t>شروط الاقتباس</a:t>
            </a:r>
            <a:endParaRPr lang="ar-IQ" sz="4400" dirty="0">
              <a:latin typeface="Arial" panose="020B0604020202020204" pitchFamily="34" charset="0"/>
              <a:cs typeface="Arial" panose="020B0604020202020204" pitchFamily="34" charset="0"/>
            </a:endParaRPr>
          </a:p>
        </p:txBody>
      </p:sp>
      <p:sp>
        <p:nvSpPr>
          <p:cNvPr id="5" name="مستطيل 4"/>
          <p:cNvSpPr/>
          <p:nvPr/>
        </p:nvSpPr>
        <p:spPr>
          <a:xfrm>
            <a:off x="4194298" y="724892"/>
            <a:ext cx="7997702" cy="523220"/>
          </a:xfrm>
          <a:prstGeom prst="rect">
            <a:avLst/>
          </a:prstGeom>
        </p:spPr>
        <p:txBody>
          <a:bodyPr wrap="none">
            <a:spAutoFit/>
          </a:bodyPr>
          <a:lstStyle/>
          <a:p>
            <a:r>
              <a:rPr lang="ar-IQ"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هنالك</a:t>
            </a:r>
            <a:r>
              <a:rPr lang="ar-IQ"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IQ"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شروط يجب أن يتبعها الباحث قبل اخذ المعلومات من المصادر:</a:t>
            </a:r>
            <a:endParaRPr lang="ar-IQ"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7" name="رسم تخطيطي 6"/>
          <p:cNvGraphicFramePr/>
          <p:nvPr>
            <p:extLst>
              <p:ext uri="{D42A27DB-BD31-4B8C-83A1-F6EECF244321}">
                <p14:modId xmlns:p14="http://schemas.microsoft.com/office/powerpoint/2010/main" val="1276121492"/>
              </p:ext>
            </p:extLst>
          </p:nvPr>
        </p:nvGraphicFramePr>
        <p:xfrm>
          <a:off x="0" y="1421532"/>
          <a:ext cx="12192000" cy="515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535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75138" y="0"/>
            <a:ext cx="10515600" cy="914400"/>
          </a:xfrm>
        </p:spPr>
        <p:txBody>
          <a:bodyPr>
            <a:normAutofit/>
          </a:bodyPr>
          <a:lstStyle/>
          <a:p>
            <a:r>
              <a:rPr lang="ar-SA" sz="4400" dirty="0">
                <a:latin typeface="Arial" panose="020B0604020202020204" pitchFamily="34" charset="0"/>
                <a:ea typeface="Calibri"/>
                <a:cs typeface="Arial" panose="020B0604020202020204" pitchFamily="34" charset="0"/>
              </a:rPr>
              <a:t>شروط الاقتباس</a:t>
            </a:r>
            <a:endParaRPr lang="ar-IQ" sz="4400" dirty="0">
              <a:latin typeface="Arial" panose="020B0604020202020204" pitchFamily="34" charset="0"/>
              <a:cs typeface="Arial" panose="020B0604020202020204" pitchFamily="34" charset="0"/>
            </a:endParaRPr>
          </a:p>
        </p:txBody>
      </p:sp>
      <p:sp>
        <p:nvSpPr>
          <p:cNvPr id="5" name="مستطيل 4"/>
          <p:cNvSpPr/>
          <p:nvPr/>
        </p:nvSpPr>
        <p:spPr>
          <a:xfrm>
            <a:off x="4194298" y="724892"/>
            <a:ext cx="7997702" cy="523220"/>
          </a:xfrm>
          <a:prstGeom prst="rect">
            <a:avLst/>
          </a:prstGeom>
        </p:spPr>
        <p:txBody>
          <a:bodyPr wrap="none">
            <a:spAutoFit/>
          </a:bodyPr>
          <a:lstStyle/>
          <a:p>
            <a:r>
              <a:rPr lang="ar-IQ"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هنالك</a:t>
            </a:r>
            <a:r>
              <a:rPr lang="ar-IQ"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ar-IQ"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شروط يجب أن يتبعها الباحث قبل اخذ المعلومات من المصادر:</a:t>
            </a:r>
            <a:endParaRPr lang="ar-IQ"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7" name="رسم تخطيطي 6"/>
          <p:cNvGraphicFramePr/>
          <p:nvPr>
            <p:extLst>
              <p:ext uri="{D42A27DB-BD31-4B8C-83A1-F6EECF244321}">
                <p14:modId xmlns:p14="http://schemas.microsoft.com/office/powerpoint/2010/main" val="1895645866"/>
              </p:ext>
            </p:extLst>
          </p:nvPr>
        </p:nvGraphicFramePr>
        <p:xfrm>
          <a:off x="0" y="1421532"/>
          <a:ext cx="12192000" cy="515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0163282"/>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theme/theme1.xml><?xml version="1.0" encoding="utf-8"?>
<a:theme xmlns:a="http://schemas.openxmlformats.org/drawingml/2006/main" name="Custom">
  <a:themeElements>
    <a:clrScheme name="Southwestern 2">
      <a:dk1>
        <a:srgbClr val="000000"/>
      </a:dk1>
      <a:lt1>
        <a:srgbClr val="FFFFFF"/>
      </a:lt1>
      <a:dk2>
        <a:srgbClr val="793713"/>
      </a:dk2>
      <a:lt2>
        <a:srgbClr val="DEB78C"/>
      </a:lt2>
      <a:accent1>
        <a:srgbClr val="0E2740"/>
      </a:accent1>
      <a:accent2>
        <a:srgbClr val="E8E8E8"/>
      </a:accent2>
      <a:accent3>
        <a:srgbClr val="F1E9D7"/>
      </a:accent3>
      <a:accent4>
        <a:srgbClr val="B0D6D6"/>
      </a:accent4>
      <a:accent5>
        <a:srgbClr val="B3963C"/>
      </a:accent5>
      <a:accent6>
        <a:srgbClr val="2D3036"/>
      </a:accent6>
      <a:hlink>
        <a:srgbClr val="467886"/>
      </a:hlink>
      <a:folHlink>
        <a:srgbClr val="96607D"/>
      </a:folHlink>
    </a:clrScheme>
    <a:fontScheme name="Custom 55">
      <a:majorFont>
        <a:latin typeface="Selawik"/>
        <a:ea typeface=""/>
        <a:cs typeface=""/>
      </a:majorFont>
      <a:minorFont>
        <a:latin typeface="Selaw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Workshop Event Information_win32_EF_v8" id="{B792AA16-4244-4CBA-8092-9257E253319A}" vid="{EFFD2803-56CE-4C98-8A5E-8BC20224F3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FA1BC8-31FE-41AF-9343-47E7BC81D951}">
  <ds:schemaRefs>
    <ds:schemaRef ds:uri="http://schemas.microsoft.com/sharepoint/v3/contenttype/forms"/>
  </ds:schemaRefs>
</ds:datastoreItem>
</file>

<file path=customXml/itemProps2.xml><?xml version="1.0" encoding="utf-8"?>
<ds:datastoreItem xmlns:ds="http://schemas.openxmlformats.org/officeDocument/2006/customXml" ds:itemID="{04B533BD-8704-4C80-9418-01B243DBDC81}">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230e9df3-be65-4c73-a93b-d1236ebd677e"/>
    <ds:schemaRef ds:uri="http://purl.org/dc/terms/"/>
    <ds:schemaRef ds:uri="http://schemas.openxmlformats.org/package/2006/metadata/core-properties"/>
    <ds:schemaRef ds:uri="16c05727-aa75-4e4a-9b5f-8a80a1165891"/>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6CC6C79D-4505-4EE3-901B-C44D7F786F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8531</TotalTime>
  <Words>3072</Words>
  <Application>Microsoft Office PowerPoint</Application>
  <PresentationFormat>مخصص</PresentationFormat>
  <Paragraphs>136</Paragraphs>
  <Slides>30</Slides>
  <Notes>0</Notes>
  <HiddenSlides>0</HiddenSlides>
  <MMClips>0</MMClips>
  <ScaleCrop>false</ScaleCrop>
  <HeadingPairs>
    <vt:vector size="4" baseType="variant">
      <vt:variant>
        <vt:lpstr>نسق</vt:lpstr>
      </vt:variant>
      <vt:variant>
        <vt:i4>1</vt:i4>
      </vt:variant>
      <vt:variant>
        <vt:lpstr>عناوين الشرائح</vt:lpstr>
      </vt:variant>
      <vt:variant>
        <vt:i4>30</vt:i4>
      </vt:variant>
    </vt:vector>
  </HeadingPairs>
  <TitlesOfParts>
    <vt:vector size="31" baseType="lpstr">
      <vt:lpstr>Custom</vt:lpstr>
      <vt:lpstr>مقدمة من قبل ا.د عبير داخل حاتم  abeer@copew.uobaghdad.edu.iq</vt:lpstr>
      <vt:lpstr>المحتويات </vt:lpstr>
      <vt:lpstr>الخطوات العامة لكتابة الاطروحة </vt:lpstr>
      <vt:lpstr>كيفية كتابة الرسالة أو الأطروحة  </vt:lpstr>
      <vt:lpstr>مفهوم الأقتباس </vt:lpstr>
      <vt:lpstr>عرض تقديمي في PowerPoint</vt:lpstr>
      <vt:lpstr>شروط الاقتباس</vt:lpstr>
      <vt:lpstr>شروط الاقتباس</vt:lpstr>
      <vt:lpstr>شروط الاقتباس</vt:lpstr>
      <vt:lpstr>أنواع الاقتباس</vt:lpstr>
      <vt:lpstr>أنواع الاقتباس</vt:lpstr>
      <vt:lpstr>مفهوم        الانتحال العلمي</vt:lpstr>
      <vt:lpstr>طرق واساليب لمكافحة الانتحال العلمي </vt:lpstr>
      <vt:lpstr>دوافع وأسباب لجوء الطلاب الى الانتحال العلمي </vt:lpstr>
      <vt:lpstr>ما هو الفرق بين الاقتباس والانتحال العلمي؟</vt:lpstr>
      <vt:lpstr>أنواع الانتحال العلمي</vt:lpstr>
      <vt:lpstr>أولا: الانتحال العلمي المقصود </vt:lpstr>
      <vt:lpstr>ثانياً: الانتحال العلمي الغير مقصود</vt:lpstr>
      <vt:lpstr>ثالثاً: الانتحال أو السطو العلمي العرضي</vt:lpstr>
      <vt:lpstr>رابعاً: الانتحال العلمي الذاتي </vt:lpstr>
      <vt:lpstr>الية الاقتباس من المجلات المحلية و العالمية </vt:lpstr>
      <vt:lpstr>قواعد الاقتباس</vt:lpstr>
      <vt:lpstr>الامانة العلمية في نقل الافكار والتعبير عن اراء الاخرين </vt:lpstr>
      <vt:lpstr>ما المقصود بالامانة العلمية في البحث العلمي </vt:lpstr>
      <vt:lpstr> ما هي طرق الكشف عن الانتحال العلمي</vt:lpstr>
      <vt:lpstr>عرض تقديمي في PowerPoint</vt:lpstr>
      <vt:lpstr>عرض تقديمي في PowerPoint</vt:lpstr>
      <vt:lpstr>عرض تقديمي في PowerPoint</vt:lpstr>
      <vt:lpstr>عرض تقديمي في PowerPoint</vt:lpstr>
      <vt:lpstr>شكرآ لإصغائكم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مقدمة من قبل ا.د عبير داخل حاتم  abeer@copew.uobaghdad.edu.iq</dc:title>
  <dc:creator>eng</dc:creator>
  <cp:lastModifiedBy>eng</cp:lastModifiedBy>
  <cp:revision>18</cp:revision>
  <dcterms:created xsi:type="dcterms:W3CDTF">2025-06-27T15:32:04Z</dcterms:created>
  <dcterms:modified xsi:type="dcterms:W3CDTF">2025-10-05T19:30:06Z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