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0" r:id="rId2"/>
    <p:sldMasterId id="2147483692" r:id="rId3"/>
    <p:sldMasterId id="2147483716" r:id="rId4"/>
  </p:sldMasterIdLst>
  <p:notesMasterIdLst>
    <p:notesMasterId r:id="rId24"/>
  </p:notesMasterIdLst>
  <p:sldIdLst>
    <p:sldId id="256" r:id="rId5"/>
    <p:sldId id="258" r:id="rId6"/>
    <p:sldId id="277" r:id="rId7"/>
    <p:sldId id="281" r:id="rId8"/>
    <p:sldId id="274" r:id="rId9"/>
    <p:sldId id="282" r:id="rId10"/>
    <p:sldId id="273" r:id="rId11"/>
    <p:sldId id="275" r:id="rId12"/>
    <p:sldId id="278" r:id="rId13"/>
    <p:sldId id="284" r:id="rId14"/>
    <p:sldId id="280" r:id="rId15"/>
    <p:sldId id="285" r:id="rId16"/>
    <p:sldId id="286" r:id="rId17"/>
    <p:sldId id="287" r:id="rId18"/>
    <p:sldId id="288" r:id="rId19"/>
    <p:sldId id="289" r:id="rId20"/>
    <p:sldId id="290" r:id="rId21"/>
    <p:sldId id="291" r:id="rId22"/>
    <p:sldId id="292" r:id="rId2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p15:clr>
            <a:srgbClr val="A4A3A4"/>
          </p15:clr>
        </p15:guide>
        <p15:guide id="2" orient="horz" pos="4247">
          <p15:clr>
            <a:srgbClr val="A4A3A4"/>
          </p15:clr>
        </p15:guide>
        <p15:guide id="3" orient="horz" pos="4065">
          <p15:clr>
            <a:srgbClr val="A4A3A4"/>
          </p15:clr>
        </p15:guide>
        <p15:guide id="4" orient="horz" pos="482">
          <p15:clr>
            <a:srgbClr val="A4A3A4"/>
          </p15:clr>
        </p15:guide>
        <p15:guide id="5" orient="horz" pos="4020">
          <p15:clr>
            <a:srgbClr val="A4A3A4"/>
          </p15:clr>
        </p15:guide>
        <p15:guide id="6" orient="horz" pos="618">
          <p15:clr>
            <a:srgbClr val="A4A3A4"/>
          </p15:clr>
        </p15:guide>
        <p15:guide id="7" pos="2880">
          <p15:clr>
            <a:srgbClr val="A4A3A4"/>
          </p15:clr>
        </p15:guide>
        <p15:guide id="8" pos="5465">
          <p15:clr>
            <a:srgbClr val="A4A3A4"/>
          </p15:clr>
        </p15:guide>
        <p15:guide id="9" pos="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6FFFF"/>
    <a:srgbClr val="C06000"/>
    <a:srgbClr val="C05200"/>
    <a:srgbClr val="039ABD"/>
    <a:srgbClr val="1D8DA3"/>
    <a:srgbClr val="099AB7"/>
    <a:srgbClr val="33CCFF"/>
    <a:srgbClr val="CCFFFF"/>
    <a:srgbClr val="F3B1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7" autoAdjust="0"/>
    <p:restoredTop sz="90896" autoAdjust="0"/>
  </p:normalViewPr>
  <p:slideViewPr>
    <p:cSldViewPr>
      <p:cViewPr varScale="1">
        <p:scale>
          <a:sx n="73" d="100"/>
          <a:sy n="73" d="100"/>
        </p:scale>
        <p:origin x="1329" y="36"/>
      </p:cViewPr>
      <p:guideLst>
        <p:guide orient="horz" pos="2115"/>
        <p:guide orient="horz" pos="4247"/>
        <p:guide orient="horz" pos="4065"/>
        <p:guide orient="horz" pos="482"/>
        <p:guide orient="horz" pos="4020"/>
        <p:guide orient="horz" pos="618"/>
        <p:guide pos="2880"/>
        <p:guide pos="5465"/>
        <p:guide pos="2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CE75B1-D996-41EC-AA92-8E0F9339AE2C}" type="datetimeFigureOut">
              <a:rPr lang="zh-CN" altLang="en-US" smtClean="0"/>
              <a:pPr/>
              <a:t>2025/9/1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BB548-4544-46A5-8423-F94A584A1612}" type="slidenum">
              <a:rPr lang="zh-CN" altLang="en-US" smtClean="0"/>
              <a:pPr/>
              <a:t>‹#›</a:t>
            </a:fld>
            <a:endParaRPr lang="zh-CN" altLang="en-US"/>
          </a:p>
        </p:txBody>
      </p:sp>
    </p:spTree>
    <p:extLst>
      <p:ext uri="{BB962C8B-B14F-4D97-AF65-F5344CB8AC3E}">
        <p14:creationId xmlns:p14="http://schemas.microsoft.com/office/powerpoint/2010/main" val="1025109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www.nordridesign.com/"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nordridesign.com/" TargetMode="External"/><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65" name="Picture 5" descr="E:\PAT 图片资源素材\PPT\待整理\精选 0 (13).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5074" r="11656" b="3263"/>
          <a:stretch/>
        </p:blipFill>
        <p:spPr bwMode="auto">
          <a:xfrm flipV="1">
            <a:off x="3111190" y="-1"/>
            <a:ext cx="6057842"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userDrawn="1"/>
        </p:nvSpPr>
        <p:spPr>
          <a:xfrm>
            <a:off x="468313" y="731925"/>
            <a:ext cx="1108549" cy="349250"/>
          </a:xfrm>
          <a:prstGeom prst="rect">
            <a:avLst/>
          </a:prstGeom>
          <a:solidFill>
            <a:schemeClr val="bg1">
              <a:lumMod val="9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rgbClr val="808080"/>
                </a:solidFill>
                <a:latin typeface="Arial" pitchFamily="34" charset="0"/>
                <a:cs typeface="Arial" pitchFamily="34" charset="0"/>
              </a:rPr>
              <a:t>LOGO</a:t>
            </a:r>
          </a:p>
        </p:txBody>
      </p:sp>
      <p:sp>
        <p:nvSpPr>
          <p:cNvPr id="35" name="矩形 11"/>
          <p:cNvSpPr>
            <a:spLocks noChangeArrowheads="1"/>
          </p:cNvSpPr>
          <p:nvPr userDrawn="1"/>
        </p:nvSpPr>
        <p:spPr bwMode="auto">
          <a:xfrm>
            <a:off x="19228" y="6886078"/>
            <a:ext cx="9144000" cy="287338"/>
          </a:xfrm>
          <a:prstGeom prst="rect">
            <a:avLst/>
          </a:prstGeom>
          <a:solidFill>
            <a:srgbClr val="BBBFC3">
              <a:alpha val="0"/>
            </a:srgbClr>
          </a:solidFill>
          <a:ln>
            <a:noFill/>
          </a:ln>
        </p:spPr>
        <p:txBody>
          <a:bodyPr anchor="ctr"/>
          <a:lstStyle/>
          <a:p>
            <a:pPr marL="622300" lvl="0"/>
            <a:endParaRPr lang="en-US" altLang="zh-CN" sz="1100" dirty="0">
              <a:cs typeface="Arial" charset="0"/>
            </a:endParaRPr>
          </a:p>
        </p:txBody>
      </p:sp>
      <p:sp>
        <p:nvSpPr>
          <p:cNvPr id="23" name="Rectangle 5">
            <a:hlinkClick r:id="rId3"/>
          </p:cNvPr>
          <p:cNvSpPr txBox="1">
            <a:spLocks noChangeArrowheads="1"/>
          </p:cNvSpPr>
          <p:nvPr userDrawn="1"/>
        </p:nvSpPr>
        <p:spPr bwMode="gray">
          <a:xfrm>
            <a:off x="-17285" y="5876800"/>
            <a:ext cx="3059832" cy="504527"/>
          </a:xfrm>
          <a:prstGeom prst="rect">
            <a:avLst/>
          </a:prstGeom>
          <a:gradFill flip="none" rotWithShape="1">
            <a:gsLst>
              <a:gs pos="0">
                <a:schemeClr val="bg1">
                  <a:alpha val="29000"/>
                </a:schemeClr>
              </a:gs>
              <a:gs pos="100000">
                <a:schemeClr val="bg1">
                  <a:lumMod val="75000"/>
                  <a:alpha val="48000"/>
                </a:schemeClr>
              </a:gs>
            </a:gsLst>
            <a:lin ang="10800000" scaled="1"/>
            <a:tileRect/>
          </a:gradFill>
          <a:ln>
            <a:noFill/>
          </a:ln>
        </p:spPr>
        <p:txBody>
          <a:bodyPr lIns="144000" rIns="504000"/>
          <a:lstStyle>
            <a:lvl1pPr>
              <a:defRPr>
                <a:solidFill>
                  <a:schemeClr val="tx1"/>
                </a:solidFill>
                <a:latin typeface="Arial" charset="0"/>
                <a:ea typeface="黑体" pitchFamily="2" charset="-122"/>
              </a:defRPr>
            </a:lvl1pPr>
            <a:lvl2pPr marL="742950" indent="-285750">
              <a:defRPr>
                <a:solidFill>
                  <a:schemeClr val="tx1"/>
                </a:solidFill>
                <a:latin typeface="Arial" charset="0"/>
                <a:ea typeface="黑体" pitchFamily="2" charset="-122"/>
              </a:defRPr>
            </a:lvl2pPr>
            <a:lvl3pPr marL="1143000" indent="-228600">
              <a:defRPr>
                <a:solidFill>
                  <a:schemeClr val="tx1"/>
                </a:solidFill>
                <a:latin typeface="Arial" charset="0"/>
                <a:ea typeface="黑体" pitchFamily="2" charset="-122"/>
              </a:defRPr>
            </a:lvl3pPr>
            <a:lvl4pPr marL="1600200" indent="-228600">
              <a:defRPr>
                <a:solidFill>
                  <a:schemeClr val="tx1"/>
                </a:solidFill>
                <a:latin typeface="Arial" charset="0"/>
                <a:ea typeface="黑体" pitchFamily="2" charset="-122"/>
              </a:defRPr>
            </a:lvl4pPr>
            <a:lvl5pPr marL="2057400" indent="-228600">
              <a:defRPr>
                <a:solidFill>
                  <a:schemeClr val="tx1"/>
                </a:solidFill>
                <a:latin typeface="Arial" charset="0"/>
                <a:ea typeface="黑体" pitchFamily="2" charset="-122"/>
              </a:defRPr>
            </a:lvl5pPr>
            <a:lvl6pPr marL="2514600" indent="-228600" fontAlgn="base">
              <a:spcBef>
                <a:spcPct val="0"/>
              </a:spcBef>
              <a:spcAft>
                <a:spcPct val="0"/>
              </a:spcAft>
              <a:defRPr>
                <a:solidFill>
                  <a:schemeClr val="tx1"/>
                </a:solidFill>
                <a:latin typeface="Arial" charset="0"/>
                <a:ea typeface="黑体" pitchFamily="2" charset="-122"/>
              </a:defRPr>
            </a:lvl6pPr>
            <a:lvl7pPr marL="2971800" indent="-228600" fontAlgn="base">
              <a:spcBef>
                <a:spcPct val="0"/>
              </a:spcBef>
              <a:spcAft>
                <a:spcPct val="0"/>
              </a:spcAft>
              <a:defRPr>
                <a:solidFill>
                  <a:schemeClr val="tx1"/>
                </a:solidFill>
                <a:latin typeface="Arial" charset="0"/>
                <a:ea typeface="黑体" pitchFamily="2" charset="-122"/>
              </a:defRPr>
            </a:lvl7pPr>
            <a:lvl8pPr marL="3429000" indent="-228600" fontAlgn="base">
              <a:spcBef>
                <a:spcPct val="0"/>
              </a:spcBef>
              <a:spcAft>
                <a:spcPct val="0"/>
              </a:spcAft>
              <a:defRPr>
                <a:solidFill>
                  <a:schemeClr val="tx1"/>
                </a:solidFill>
                <a:latin typeface="Arial" charset="0"/>
                <a:ea typeface="黑体" pitchFamily="2" charset="-122"/>
              </a:defRPr>
            </a:lvl8pPr>
            <a:lvl9pPr marL="3886200" indent="-228600" fontAlgn="base">
              <a:spcBef>
                <a:spcPct val="0"/>
              </a:spcBef>
              <a:spcAft>
                <a:spcPct val="0"/>
              </a:spcAft>
              <a:defRPr>
                <a:solidFill>
                  <a:schemeClr val="tx1"/>
                </a:solidFill>
                <a:latin typeface="Arial" charset="0"/>
                <a:ea typeface="黑体" pitchFamily="2" charset="-122"/>
              </a:defRPr>
            </a:lvl9pPr>
          </a:lstStyle>
          <a:p>
            <a:pPr marL="0" indent="355600" algn="l" eaLnBrk="0" hangingPunct="0">
              <a:spcBef>
                <a:spcPct val="60000"/>
              </a:spcBef>
              <a:buClr>
                <a:schemeClr val="accent1"/>
              </a:buClr>
            </a:pPr>
            <a:endParaRPr lang="en-US" altLang="zh-CN" sz="1400" i="1" noProof="1">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p:txBody>
      </p:sp>
      <p:sp>
        <p:nvSpPr>
          <p:cNvPr id="2" name="标题 1"/>
          <p:cNvSpPr>
            <a:spLocks noGrp="1"/>
          </p:cNvSpPr>
          <p:nvPr userDrawn="1">
            <p:ph type="ctrTitle"/>
          </p:nvPr>
        </p:nvSpPr>
        <p:spPr>
          <a:xfrm>
            <a:off x="468313" y="2279742"/>
            <a:ext cx="6047903" cy="639678"/>
          </a:xfrm>
          <a:prstGeom prst="rect">
            <a:avLst/>
          </a:prstGeom>
        </p:spPr>
        <p:txBody>
          <a:bodyPr>
            <a:normAutofit/>
          </a:bodyPr>
          <a:lstStyle>
            <a:lvl1pPr algn="l">
              <a:defRPr sz="3200" b="1">
                <a:solidFill>
                  <a:schemeClr val="tx1"/>
                </a:solidFill>
                <a:latin typeface="+mj-ea"/>
                <a:ea typeface="+mj-ea"/>
              </a:defRPr>
            </a:lvl1pPr>
          </a:lstStyle>
          <a:p>
            <a:r>
              <a:rPr lang="zh-CN" altLang="en-US" dirty="0"/>
              <a:t>单击此处编辑母版标题样式</a:t>
            </a:r>
          </a:p>
        </p:txBody>
      </p:sp>
      <p:sp>
        <p:nvSpPr>
          <p:cNvPr id="3" name="副标题 2"/>
          <p:cNvSpPr>
            <a:spLocks noGrp="1"/>
          </p:cNvSpPr>
          <p:nvPr userDrawn="1">
            <p:ph type="subTitle" idx="1"/>
          </p:nvPr>
        </p:nvSpPr>
        <p:spPr>
          <a:xfrm>
            <a:off x="468314" y="2952936"/>
            <a:ext cx="6047292" cy="372244"/>
          </a:xfrm>
          <a:prstGeom prst="rect">
            <a:avLst/>
          </a:prstGeom>
        </p:spPr>
        <p:txBody>
          <a:bodyPr>
            <a:normAutofit/>
          </a:bodyPr>
          <a:lstStyle>
            <a:lvl1pPr marL="0" indent="0" algn="l">
              <a:buNone/>
              <a:defRPr sz="1800">
                <a:solidFill>
                  <a:schemeClr val="tx1"/>
                </a:solidFill>
                <a:latin typeface="+mj-ea"/>
                <a:ea typeface="+mj-e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Tree>
    <p:extLst>
      <p:ext uri="{BB962C8B-B14F-4D97-AF65-F5344CB8AC3E}">
        <p14:creationId xmlns:p14="http://schemas.microsoft.com/office/powerpoint/2010/main" val="2561066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0977B25-3561-4F75-BB58-FAFA9E067996}"/>
              </a:ext>
            </a:extLst>
          </p:cNvPr>
          <p:cNvSpPr>
            <a:spLocks noGrp="1"/>
          </p:cNvSpPr>
          <p:nvPr>
            <p:ph type="title"/>
          </p:nvPr>
        </p:nvSpPr>
        <p:spPr/>
        <p:txBody>
          <a:bodyPr/>
          <a:lstStyle/>
          <a:p>
            <a:r>
              <a:rPr lang="ar-SA"/>
              <a:t>انقر لتحرير نمط عنوان الشكل الرئيسي</a:t>
            </a:r>
            <a:endParaRPr lang="ar-TN"/>
          </a:p>
        </p:txBody>
      </p:sp>
      <p:sp>
        <p:nvSpPr>
          <p:cNvPr id="3" name="عنصر نائب للمحتوى 2">
            <a:extLst>
              <a:ext uri="{FF2B5EF4-FFF2-40B4-BE49-F238E27FC236}">
                <a16:creationId xmlns:a16="http://schemas.microsoft.com/office/drawing/2014/main" id="{1028FA5D-3109-452B-9540-AA5452318846}"/>
              </a:ext>
            </a:extLst>
          </p:cNvPr>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TN"/>
          </a:p>
        </p:txBody>
      </p:sp>
      <p:sp>
        <p:nvSpPr>
          <p:cNvPr id="4" name="عنصر نائب للمحتوى 3">
            <a:extLst>
              <a:ext uri="{FF2B5EF4-FFF2-40B4-BE49-F238E27FC236}">
                <a16:creationId xmlns:a16="http://schemas.microsoft.com/office/drawing/2014/main" id="{3D0B77E1-C26D-4E0C-965C-F43C1043F818}"/>
              </a:ext>
            </a:extLst>
          </p:cNvPr>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TN"/>
          </a:p>
        </p:txBody>
      </p:sp>
      <p:sp>
        <p:nvSpPr>
          <p:cNvPr id="5" name="عنصر نائب للتاريخ 4">
            <a:extLst>
              <a:ext uri="{FF2B5EF4-FFF2-40B4-BE49-F238E27FC236}">
                <a16:creationId xmlns:a16="http://schemas.microsoft.com/office/drawing/2014/main" id="{278DB36E-172A-470A-BDE0-C756DC2F1F25}"/>
              </a:ext>
            </a:extLst>
          </p:cNvPr>
          <p:cNvSpPr>
            <a:spLocks noGrp="1"/>
          </p:cNvSpPr>
          <p:nvPr>
            <p:ph type="dt" sz="half" idx="10"/>
          </p:nvPr>
        </p:nvSpPr>
        <p:spPr/>
        <p:txBody>
          <a:bodyPr/>
          <a:lstStyle/>
          <a:p>
            <a:fld id="{38CDFFC6-F7F3-436D-AB0F-5BCD8676FA93}" type="datetimeFigureOut">
              <a:rPr lang="ar-TN" smtClean="0"/>
              <a:t>09-03-1447</a:t>
            </a:fld>
            <a:endParaRPr lang="ar-TN"/>
          </a:p>
        </p:txBody>
      </p:sp>
      <p:sp>
        <p:nvSpPr>
          <p:cNvPr id="6" name="عنصر نائب للتذييل 5">
            <a:extLst>
              <a:ext uri="{FF2B5EF4-FFF2-40B4-BE49-F238E27FC236}">
                <a16:creationId xmlns:a16="http://schemas.microsoft.com/office/drawing/2014/main" id="{FAF54643-6C65-4C4E-A4F1-4EF0C83BCDCA}"/>
              </a:ext>
            </a:extLst>
          </p:cNvPr>
          <p:cNvSpPr>
            <a:spLocks noGrp="1"/>
          </p:cNvSpPr>
          <p:nvPr>
            <p:ph type="ftr" sz="quarter" idx="11"/>
          </p:nvPr>
        </p:nvSpPr>
        <p:spPr/>
        <p:txBody>
          <a:bodyPr/>
          <a:lstStyle/>
          <a:p>
            <a:endParaRPr lang="ar-TN"/>
          </a:p>
        </p:txBody>
      </p:sp>
      <p:sp>
        <p:nvSpPr>
          <p:cNvPr id="7" name="عنصر نائب لرقم الشريحة 6">
            <a:extLst>
              <a:ext uri="{FF2B5EF4-FFF2-40B4-BE49-F238E27FC236}">
                <a16:creationId xmlns:a16="http://schemas.microsoft.com/office/drawing/2014/main" id="{1849406D-8186-422C-8734-92772E21EDA1}"/>
              </a:ext>
            </a:extLst>
          </p:cNvPr>
          <p:cNvSpPr>
            <a:spLocks noGrp="1"/>
          </p:cNvSpPr>
          <p:nvPr>
            <p:ph type="sldNum" sz="quarter" idx="12"/>
          </p:nvPr>
        </p:nvSpPr>
        <p:spPr/>
        <p:txBody>
          <a:bodyPr/>
          <a:lstStyle/>
          <a:p>
            <a:fld id="{9CC8F2EE-7758-4FE5-924B-C355D832B72D}" type="slidenum">
              <a:rPr lang="ar-TN" smtClean="0"/>
              <a:t>‹#›</a:t>
            </a:fld>
            <a:endParaRPr lang="ar-TN"/>
          </a:p>
        </p:txBody>
      </p:sp>
    </p:spTree>
    <p:extLst>
      <p:ext uri="{BB962C8B-B14F-4D97-AF65-F5344CB8AC3E}">
        <p14:creationId xmlns:p14="http://schemas.microsoft.com/office/powerpoint/2010/main" val="4233336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B9C3D9E-2261-4D7C-9B12-79A771D77F6A}"/>
              </a:ext>
            </a:extLst>
          </p:cNvPr>
          <p:cNvSpPr>
            <a:spLocks noGrp="1"/>
          </p:cNvSpPr>
          <p:nvPr>
            <p:ph type="title"/>
          </p:nvPr>
        </p:nvSpPr>
        <p:spPr>
          <a:xfrm>
            <a:off x="629841" y="365126"/>
            <a:ext cx="7886700" cy="1325563"/>
          </a:xfrm>
        </p:spPr>
        <p:txBody>
          <a:bodyPr/>
          <a:lstStyle/>
          <a:p>
            <a:r>
              <a:rPr lang="ar-SA"/>
              <a:t>انقر لتحرير نمط عنوان الشكل الرئيسي</a:t>
            </a:r>
            <a:endParaRPr lang="ar-TN"/>
          </a:p>
        </p:txBody>
      </p:sp>
      <p:sp>
        <p:nvSpPr>
          <p:cNvPr id="3" name="عنصر نائب للنص 2">
            <a:extLst>
              <a:ext uri="{FF2B5EF4-FFF2-40B4-BE49-F238E27FC236}">
                <a16:creationId xmlns:a16="http://schemas.microsoft.com/office/drawing/2014/main" id="{E39EAACA-7A14-4491-A1B9-F1D575BDCBE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B23C9A6B-326B-4D68-9732-D296E7CF41FE}"/>
              </a:ext>
            </a:extLst>
          </p:cNvPr>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TN"/>
          </a:p>
        </p:txBody>
      </p:sp>
      <p:sp>
        <p:nvSpPr>
          <p:cNvPr id="5" name="عنصر نائب للنص 4">
            <a:extLst>
              <a:ext uri="{FF2B5EF4-FFF2-40B4-BE49-F238E27FC236}">
                <a16:creationId xmlns:a16="http://schemas.microsoft.com/office/drawing/2014/main" id="{F904ABDE-9307-4A8B-BBC4-0814261D113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3D8F8C0C-997F-4C3C-BDBB-389B4296ADEF}"/>
              </a:ext>
            </a:extLst>
          </p:cNvPr>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TN"/>
          </a:p>
        </p:txBody>
      </p:sp>
      <p:sp>
        <p:nvSpPr>
          <p:cNvPr id="7" name="عنصر نائب للتاريخ 6">
            <a:extLst>
              <a:ext uri="{FF2B5EF4-FFF2-40B4-BE49-F238E27FC236}">
                <a16:creationId xmlns:a16="http://schemas.microsoft.com/office/drawing/2014/main" id="{9089F9CD-2FE5-4CA5-BA88-A20B63064E34}"/>
              </a:ext>
            </a:extLst>
          </p:cNvPr>
          <p:cNvSpPr>
            <a:spLocks noGrp="1"/>
          </p:cNvSpPr>
          <p:nvPr>
            <p:ph type="dt" sz="half" idx="10"/>
          </p:nvPr>
        </p:nvSpPr>
        <p:spPr/>
        <p:txBody>
          <a:bodyPr/>
          <a:lstStyle/>
          <a:p>
            <a:fld id="{38CDFFC6-F7F3-436D-AB0F-5BCD8676FA93}" type="datetimeFigureOut">
              <a:rPr lang="ar-TN" smtClean="0"/>
              <a:t>09-03-1447</a:t>
            </a:fld>
            <a:endParaRPr lang="ar-TN"/>
          </a:p>
        </p:txBody>
      </p:sp>
      <p:sp>
        <p:nvSpPr>
          <p:cNvPr id="8" name="عنصر نائب للتذييل 7">
            <a:extLst>
              <a:ext uri="{FF2B5EF4-FFF2-40B4-BE49-F238E27FC236}">
                <a16:creationId xmlns:a16="http://schemas.microsoft.com/office/drawing/2014/main" id="{6126C3E0-A86B-4454-B270-9B5654BEC1A3}"/>
              </a:ext>
            </a:extLst>
          </p:cNvPr>
          <p:cNvSpPr>
            <a:spLocks noGrp="1"/>
          </p:cNvSpPr>
          <p:nvPr>
            <p:ph type="ftr" sz="quarter" idx="11"/>
          </p:nvPr>
        </p:nvSpPr>
        <p:spPr/>
        <p:txBody>
          <a:bodyPr/>
          <a:lstStyle/>
          <a:p>
            <a:endParaRPr lang="ar-TN"/>
          </a:p>
        </p:txBody>
      </p:sp>
      <p:sp>
        <p:nvSpPr>
          <p:cNvPr id="9" name="عنصر نائب لرقم الشريحة 8">
            <a:extLst>
              <a:ext uri="{FF2B5EF4-FFF2-40B4-BE49-F238E27FC236}">
                <a16:creationId xmlns:a16="http://schemas.microsoft.com/office/drawing/2014/main" id="{B93F31FD-6A27-44F0-B6EE-E1B492B85850}"/>
              </a:ext>
            </a:extLst>
          </p:cNvPr>
          <p:cNvSpPr>
            <a:spLocks noGrp="1"/>
          </p:cNvSpPr>
          <p:nvPr>
            <p:ph type="sldNum" sz="quarter" idx="12"/>
          </p:nvPr>
        </p:nvSpPr>
        <p:spPr/>
        <p:txBody>
          <a:bodyPr/>
          <a:lstStyle/>
          <a:p>
            <a:fld id="{9CC8F2EE-7758-4FE5-924B-C355D832B72D}" type="slidenum">
              <a:rPr lang="ar-TN" smtClean="0"/>
              <a:t>‹#›</a:t>
            </a:fld>
            <a:endParaRPr lang="ar-TN"/>
          </a:p>
        </p:txBody>
      </p:sp>
    </p:spTree>
    <p:extLst>
      <p:ext uri="{BB962C8B-B14F-4D97-AF65-F5344CB8AC3E}">
        <p14:creationId xmlns:p14="http://schemas.microsoft.com/office/powerpoint/2010/main" val="2895620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BBFA073-DE39-48AA-9410-F8F286ABA201}"/>
              </a:ext>
            </a:extLst>
          </p:cNvPr>
          <p:cNvSpPr>
            <a:spLocks noGrp="1"/>
          </p:cNvSpPr>
          <p:nvPr>
            <p:ph type="title"/>
          </p:nvPr>
        </p:nvSpPr>
        <p:spPr/>
        <p:txBody>
          <a:bodyPr/>
          <a:lstStyle/>
          <a:p>
            <a:r>
              <a:rPr lang="ar-SA"/>
              <a:t>انقر لتحرير نمط عنوان الشكل الرئيسي</a:t>
            </a:r>
            <a:endParaRPr lang="ar-TN"/>
          </a:p>
        </p:txBody>
      </p:sp>
      <p:sp>
        <p:nvSpPr>
          <p:cNvPr id="3" name="عنصر نائب للتاريخ 2">
            <a:extLst>
              <a:ext uri="{FF2B5EF4-FFF2-40B4-BE49-F238E27FC236}">
                <a16:creationId xmlns:a16="http://schemas.microsoft.com/office/drawing/2014/main" id="{2D121812-05B6-4C9A-AE9B-4CE280E3DB6D}"/>
              </a:ext>
            </a:extLst>
          </p:cNvPr>
          <p:cNvSpPr>
            <a:spLocks noGrp="1"/>
          </p:cNvSpPr>
          <p:nvPr>
            <p:ph type="dt" sz="half" idx="10"/>
          </p:nvPr>
        </p:nvSpPr>
        <p:spPr/>
        <p:txBody>
          <a:bodyPr/>
          <a:lstStyle/>
          <a:p>
            <a:fld id="{38CDFFC6-F7F3-436D-AB0F-5BCD8676FA93}" type="datetimeFigureOut">
              <a:rPr lang="ar-TN" smtClean="0"/>
              <a:t>09-03-1447</a:t>
            </a:fld>
            <a:endParaRPr lang="ar-TN"/>
          </a:p>
        </p:txBody>
      </p:sp>
      <p:sp>
        <p:nvSpPr>
          <p:cNvPr id="4" name="عنصر نائب للتذييل 3">
            <a:extLst>
              <a:ext uri="{FF2B5EF4-FFF2-40B4-BE49-F238E27FC236}">
                <a16:creationId xmlns:a16="http://schemas.microsoft.com/office/drawing/2014/main" id="{80E8F3E0-24A3-4671-95AB-99E0AEE53550}"/>
              </a:ext>
            </a:extLst>
          </p:cNvPr>
          <p:cNvSpPr>
            <a:spLocks noGrp="1"/>
          </p:cNvSpPr>
          <p:nvPr>
            <p:ph type="ftr" sz="quarter" idx="11"/>
          </p:nvPr>
        </p:nvSpPr>
        <p:spPr/>
        <p:txBody>
          <a:bodyPr/>
          <a:lstStyle/>
          <a:p>
            <a:endParaRPr lang="ar-TN"/>
          </a:p>
        </p:txBody>
      </p:sp>
      <p:sp>
        <p:nvSpPr>
          <p:cNvPr id="5" name="عنصر نائب لرقم الشريحة 4">
            <a:extLst>
              <a:ext uri="{FF2B5EF4-FFF2-40B4-BE49-F238E27FC236}">
                <a16:creationId xmlns:a16="http://schemas.microsoft.com/office/drawing/2014/main" id="{C08DB01A-C029-4AE7-B3ED-524EAB0A8CC1}"/>
              </a:ext>
            </a:extLst>
          </p:cNvPr>
          <p:cNvSpPr>
            <a:spLocks noGrp="1"/>
          </p:cNvSpPr>
          <p:nvPr>
            <p:ph type="sldNum" sz="quarter" idx="12"/>
          </p:nvPr>
        </p:nvSpPr>
        <p:spPr/>
        <p:txBody>
          <a:bodyPr/>
          <a:lstStyle/>
          <a:p>
            <a:fld id="{9CC8F2EE-7758-4FE5-924B-C355D832B72D}" type="slidenum">
              <a:rPr lang="ar-TN" smtClean="0"/>
              <a:t>‹#›</a:t>
            </a:fld>
            <a:endParaRPr lang="ar-TN"/>
          </a:p>
        </p:txBody>
      </p:sp>
    </p:spTree>
    <p:extLst>
      <p:ext uri="{BB962C8B-B14F-4D97-AF65-F5344CB8AC3E}">
        <p14:creationId xmlns:p14="http://schemas.microsoft.com/office/powerpoint/2010/main" val="1088502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FCFF962-0539-4F70-9830-F6926E8E15D0}"/>
              </a:ext>
            </a:extLst>
          </p:cNvPr>
          <p:cNvSpPr>
            <a:spLocks noGrp="1"/>
          </p:cNvSpPr>
          <p:nvPr>
            <p:ph type="dt" sz="half" idx="10"/>
          </p:nvPr>
        </p:nvSpPr>
        <p:spPr/>
        <p:txBody>
          <a:bodyPr/>
          <a:lstStyle/>
          <a:p>
            <a:fld id="{38CDFFC6-F7F3-436D-AB0F-5BCD8676FA93}" type="datetimeFigureOut">
              <a:rPr lang="ar-TN" smtClean="0"/>
              <a:t>09-03-1447</a:t>
            </a:fld>
            <a:endParaRPr lang="ar-TN"/>
          </a:p>
        </p:txBody>
      </p:sp>
      <p:sp>
        <p:nvSpPr>
          <p:cNvPr id="3" name="عنصر نائب للتذييل 2">
            <a:extLst>
              <a:ext uri="{FF2B5EF4-FFF2-40B4-BE49-F238E27FC236}">
                <a16:creationId xmlns:a16="http://schemas.microsoft.com/office/drawing/2014/main" id="{BEBAAD8F-0983-478B-87B9-765D97DBC279}"/>
              </a:ext>
            </a:extLst>
          </p:cNvPr>
          <p:cNvSpPr>
            <a:spLocks noGrp="1"/>
          </p:cNvSpPr>
          <p:nvPr>
            <p:ph type="ftr" sz="quarter" idx="11"/>
          </p:nvPr>
        </p:nvSpPr>
        <p:spPr/>
        <p:txBody>
          <a:bodyPr/>
          <a:lstStyle/>
          <a:p>
            <a:endParaRPr lang="ar-TN"/>
          </a:p>
        </p:txBody>
      </p:sp>
      <p:sp>
        <p:nvSpPr>
          <p:cNvPr id="4" name="عنصر نائب لرقم الشريحة 3">
            <a:extLst>
              <a:ext uri="{FF2B5EF4-FFF2-40B4-BE49-F238E27FC236}">
                <a16:creationId xmlns:a16="http://schemas.microsoft.com/office/drawing/2014/main" id="{A72505F9-F8A0-4BEA-859C-66DD293FEF53}"/>
              </a:ext>
            </a:extLst>
          </p:cNvPr>
          <p:cNvSpPr>
            <a:spLocks noGrp="1"/>
          </p:cNvSpPr>
          <p:nvPr>
            <p:ph type="sldNum" sz="quarter" idx="12"/>
          </p:nvPr>
        </p:nvSpPr>
        <p:spPr/>
        <p:txBody>
          <a:bodyPr/>
          <a:lstStyle/>
          <a:p>
            <a:fld id="{9CC8F2EE-7758-4FE5-924B-C355D832B72D}" type="slidenum">
              <a:rPr lang="ar-TN" smtClean="0"/>
              <a:t>‹#›</a:t>
            </a:fld>
            <a:endParaRPr lang="ar-TN"/>
          </a:p>
        </p:txBody>
      </p:sp>
    </p:spTree>
    <p:extLst>
      <p:ext uri="{BB962C8B-B14F-4D97-AF65-F5344CB8AC3E}">
        <p14:creationId xmlns:p14="http://schemas.microsoft.com/office/powerpoint/2010/main" val="2076689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D604DDA-51A5-40FF-B7F5-0899AB3C62A7}"/>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endParaRPr lang="ar-TN"/>
          </a:p>
        </p:txBody>
      </p:sp>
      <p:sp>
        <p:nvSpPr>
          <p:cNvPr id="3" name="عنصر نائب للمحتوى 2">
            <a:extLst>
              <a:ext uri="{FF2B5EF4-FFF2-40B4-BE49-F238E27FC236}">
                <a16:creationId xmlns:a16="http://schemas.microsoft.com/office/drawing/2014/main" id="{887B6B1F-11C4-45E7-BE2B-DB4817E81F4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TN"/>
          </a:p>
        </p:txBody>
      </p:sp>
      <p:sp>
        <p:nvSpPr>
          <p:cNvPr id="4" name="عنصر نائب للنص 3">
            <a:extLst>
              <a:ext uri="{FF2B5EF4-FFF2-40B4-BE49-F238E27FC236}">
                <a16:creationId xmlns:a16="http://schemas.microsoft.com/office/drawing/2014/main" id="{FB6FE952-5344-4A4C-BABA-97C7DD6C66A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F8356B28-8B16-4625-9657-4DB7BD2025F8}"/>
              </a:ext>
            </a:extLst>
          </p:cNvPr>
          <p:cNvSpPr>
            <a:spLocks noGrp="1"/>
          </p:cNvSpPr>
          <p:nvPr>
            <p:ph type="dt" sz="half" idx="10"/>
          </p:nvPr>
        </p:nvSpPr>
        <p:spPr/>
        <p:txBody>
          <a:bodyPr/>
          <a:lstStyle/>
          <a:p>
            <a:fld id="{38CDFFC6-F7F3-436D-AB0F-5BCD8676FA93}" type="datetimeFigureOut">
              <a:rPr lang="ar-TN" smtClean="0"/>
              <a:t>09-03-1447</a:t>
            </a:fld>
            <a:endParaRPr lang="ar-TN"/>
          </a:p>
        </p:txBody>
      </p:sp>
      <p:sp>
        <p:nvSpPr>
          <p:cNvPr id="6" name="عنصر نائب للتذييل 5">
            <a:extLst>
              <a:ext uri="{FF2B5EF4-FFF2-40B4-BE49-F238E27FC236}">
                <a16:creationId xmlns:a16="http://schemas.microsoft.com/office/drawing/2014/main" id="{21515DB3-EFFF-4A6C-9C7B-D97C25DF2413}"/>
              </a:ext>
            </a:extLst>
          </p:cNvPr>
          <p:cNvSpPr>
            <a:spLocks noGrp="1"/>
          </p:cNvSpPr>
          <p:nvPr>
            <p:ph type="ftr" sz="quarter" idx="11"/>
          </p:nvPr>
        </p:nvSpPr>
        <p:spPr/>
        <p:txBody>
          <a:bodyPr/>
          <a:lstStyle/>
          <a:p>
            <a:endParaRPr lang="ar-TN"/>
          </a:p>
        </p:txBody>
      </p:sp>
      <p:sp>
        <p:nvSpPr>
          <p:cNvPr id="7" name="عنصر نائب لرقم الشريحة 6">
            <a:extLst>
              <a:ext uri="{FF2B5EF4-FFF2-40B4-BE49-F238E27FC236}">
                <a16:creationId xmlns:a16="http://schemas.microsoft.com/office/drawing/2014/main" id="{5172D3CF-D282-4C5C-971B-DD0541DE5696}"/>
              </a:ext>
            </a:extLst>
          </p:cNvPr>
          <p:cNvSpPr>
            <a:spLocks noGrp="1"/>
          </p:cNvSpPr>
          <p:nvPr>
            <p:ph type="sldNum" sz="quarter" idx="12"/>
          </p:nvPr>
        </p:nvSpPr>
        <p:spPr/>
        <p:txBody>
          <a:bodyPr/>
          <a:lstStyle/>
          <a:p>
            <a:fld id="{9CC8F2EE-7758-4FE5-924B-C355D832B72D}" type="slidenum">
              <a:rPr lang="ar-TN" smtClean="0"/>
              <a:t>‹#›</a:t>
            </a:fld>
            <a:endParaRPr lang="ar-TN"/>
          </a:p>
        </p:txBody>
      </p:sp>
    </p:spTree>
    <p:extLst>
      <p:ext uri="{BB962C8B-B14F-4D97-AF65-F5344CB8AC3E}">
        <p14:creationId xmlns:p14="http://schemas.microsoft.com/office/powerpoint/2010/main" val="674998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ED20277-7442-4DBF-8DD4-13978AB9C693}"/>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endParaRPr lang="ar-TN"/>
          </a:p>
        </p:txBody>
      </p:sp>
      <p:sp>
        <p:nvSpPr>
          <p:cNvPr id="3" name="عنصر نائب للصورة 2">
            <a:extLst>
              <a:ext uri="{FF2B5EF4-FFF2-40B4-BE49-F238E27FC236}">
                <a16:creationId xmlns:a16="http://schemas.microsoft.com/office/drawing/2014/main" id="{83750DBB-AF4E-4103-BFC4-7448A9808F8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TN"/>
          </a:p>
        </p:txBody>
      </p:sp>
      <p:sp>
        <p:nvSpPr>
          <p:cNvPr id="4" name="عنصر نائب للنص 3">
            <a:extLst>
              <a:ext uri="{FF2B5EF4-FFF2-40B4-BE49-F238E27FC236}">
                <a16:creationId xmlns:a16="http://schemas.microsoft.com/office/drawing/2014/main" id="{3975696E-5D68-489B-B3BD-6118E643E02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D10B8584-1744-436A-B14A-432F6C6283B8}"/>
              </a:ext>
            </a:extLst>
          </p:cNvPr>
          <p:cNvSpPr>
            <a:spLocks noGrp="1"/>
          </p:cNvSpPr>
          <p:nvPr>
            <p:ph type="dt" sz="half" idx="10"/>
          </p:nvPr>
        </p:nvSpPr>
        <p:spPr/>
        <p:txBody>
          <a:bodyPr/>
          <a:lstStyle/>
          <a:p>
            <a:fld id="{38CDFFC6-F7F3-436D-AB0F-5BCD8676FA93}" type="datetimeFigureOut">
              <a:rPr lang="ar-TN" smtClean="0"/>
              <a:t>09-03-1447</a:t>
            </a:fld>
            <a:endParaRPr lang="ar-TN"/>
          </a:p>
        </p:txBody>
      </p:sp>
      <p:sp>
        <p:nvSpPr>
          <p:cNvPr id="6" name="عنصر نائب للتذييل 5">
            <a:extLst>
              <a:ext uri="{FF2B5EF4-FFF2-40B4-BE49-F238E27FC236}">
                <a16:creationId xmlns:a16="http://schemas.microsoft.com/office/drawing/2014/main" id="{5BE3620E-7064-4E2C-B3E9-6A0C2AC2FC83}"/>
              </a:ext>
            </a:extLst>
          </p:cNvPr>
          <p:cNvSpPr>
            <a:spLocks noGrp="1"/>
          </p:cNvSpPr>
          <p:nvPr>
            <p:ph type="ftr" sz="quarter" idx="11"/>
          </p:nvPr>
        </p:nvSpPr>
        <p:spPr/>
        <p:txBody>
          <a:bodyPr/>
          <a:lstStyle/>
          <a:p>
            <a:endParaRPr lang="ar-TN"/>
          </a:p>
        </p:txBody>
      </p:sp>
      <p:sp>
        <p:nvSpPr>
          <p:cNvPr id="7" name="عنصر نائب لرقم الشريحة 6">
            <a:extLst>
              <a:ext uri="{FF2B5EF4-FFF2-40B4-BE49-F238E27FC236}">
                <a16:creationId xmlns:a16="http://schemas.microsoft.com/office/drawing/2014/main" id="{C6819C63-9672-42A8-9B34-AE632758C254}"/>
              </a:ext>
            </a:extLst>
          </p:cNvPr>
          <p:cNvSpPr>
            <a:spLocks noGrp="1"/>
          </p:cNvSpPr>
          <p:nvPr>
            <p:ph type="sldNum" sz="quarter" idx="12"/>
          </p:nvPr>
        </p:nvSpPr>
        <p:spPr/>
        <p:txBody>
          <a:bodyPr/>
          <a:lstStyle/>
          <a:p>
            <a:fld id="{9CC8F2EE-7758-4FE5-924B-C355D832B72D}" type="slidenum">
              <a:rPr lang="ar-TN" smtClean="0"/>
              <a:t>‹#›</a:t>
            </a:fld>
            <a:endParaRPr lang="ar-TN"/>
          </a:p>
        </p:txBody>
      </p:sp>
    </p:spTree>
    <p:extLst>
      <p:ext uri="{BB962C8B-B14F-4D97-AF65-F5344CB8AC3E}">
        <p14:creationId xmlns:p14="http://schemas.microsoft.com/office/powerpoint/2010/main" val="3641339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2603FFF-6B39-4838-B23D-28CB5D736FC7}"/>
              </a:ext>
            </a:extLst>
          </p:cNvPr>
          <p:cNvSpPr>
            <a:spLocks noGrp="1"/>
          </p:cNvSpPr>
          <p:nvPr>
            <p:ph type="title"/>
          </p:nvPr>
        </p:nvSpPr>
        <p:spPr/>
        <p:txBody>
          <a:bodyPr/>
          <a:lstStyle/>
          <a:p>
            <a:r>
              <a:rPr lang="ar-SA"/>
              <a:t>انقر لتحرير نمط عنوان الشكل الرئيسي</a:t>
            </a:r>
            <a:endParaRPr lang="ar-TN"/>
          </a:p>
        </p:txBody>
      </p:sp>
      <p:sp>
        <p:nvSpPr>
          <p:cNvPr id="3" name="عنصر نائب للعنوان العمودي 2">
            <a:extLst>
              <a:ext uri="{FF2B5EF4-FFF2-40B4-BE49-F238E27FC236}">
                <a16:creationId xmlns:a16="http://schemas.microsoft.com/office/drawing/2014/main" id="{03B8DE2A-B783-496E-8CA4-08183FDB9F2E}"/>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TN"/>
          </a:p>
        </p:txBody>
      </p:sp>
      <p:sp>
        <p:nvSpPr>
          <p:cNvPr id="4" name="عنصر نائب للتاريخ 3">
            <a:extLst>
              <a:ext uri="{FF2B5EF4-FFF2-40B4-BE49-F238E27FC236}">
                <a16:creationId xmlns:a16="http://schemas.microsoft.com/office/drawing/2014/main" id="{7CF07FFF-D89A-4387-93FA-0FDEB526A2EB}"/>
              </a:ext>
            </a:extLst>
          </p:cNvPr>
          <p:cNvSpPr>
            <a:spLocks noGrp="1"/>
          </p:cNvSpPr>
          <p:nvPr>
            <p:ph type="dt" sz="half" idx="10"/>
          </p:nvPr>
        </p:nvSpPr>
        <p:spPr/>
        <p:txBody>
          <a:bodyPr/>
          <a:lstStyle/>
          <a:p>
            <a:fld id="{38CDFFC6-F7F3-436D-AB0F-5BCD8676FA93}" type="datetimeFigureOut">
              <a:rPr lang="ar-TN" smtClean="0"/>
              <a:t>09-03-1447</a:t>
            </a:fld>
            <a:endParaRPr lang="ar-TN"/>
          </a:p>
        </p:txBody>
      </p:sp>
      <p:sp>
        <p:nvSpPr>
          <p:cNvPr id="5" name="عنصر نائب للتذييل 4">
            <a:extLst>
              <a:ext uri="{FF2B5EF4-FFF2-40B4-BE49-F238E27FC236}">
                <a16:creationId xmlns:a16="http://schemas.microsoft.com/office/drawing/2014/main" id="{5AAC19D8-29BB-4D74-AB7C-87CC67E6850A}"/>
              </a:ext>
            </a:extLst>
          </p:cNvPr>
          <p:cNvSpPr>
            <a:spLocks noGrp="1"/>
          </p:cNvSpPr>
          <p:nvPr>
            <p:ph type="ftr" sz="quarter" idx="11"/>
          </p:nvPr>
        </p:nvSpPr>
        <p:spPr/>
        <p:txBody>
          <a:bodyPr/>
          <a:lstStyle/>
          <a:p>
            <a:endParaRPr lang="ar-TN"/>
          </a:p>
        </p:txBody>
      </p:sp>
      <p:sp>
        <p:nvSpPr>
          <p:cNvPr id="6" name="عنصر نائب لرقم الشريحة 5">
            <a:extLst>
              <a:ext uri="{FF2B5EF4-FFF2-40B4-BE49-F238E27FC236}">
                <a16:creationId xmlns:a16="http://schemas.microsoft.com/office/drawing/2014/main" id="{CA9682E4-FEE0-4EB3-B39A-99654A59F71E}"/>
              </a:ext>
            </a:extLst>
          </p:cNvPr>
          <p:cNvSpPr>
            <a:spLocks noGrp="1"/>
          </p:cNvSpPr>
          <p:nvPr>
            <p:ph type="sldNum" sz="quarter" idx="12"/>
          </p:nvPr>
        </p:nvSpPr>
        <p:spPr/>
        <p:txBody>
          <a:bodyPr/>
          <a:lstStyle/>
          <a:p>
            <a:fld id="{9CC8F2EE-7758-4FE5-924B-C355D832B72D}" type="slidenum">
              <a:rPr lang="ar-TN" smtClean="0"/>
              <a:t>‹#›</a:t>
            </a:fld>
            <a:endParaRPr lang="ar-TN"/>
          </a:p>
        </p:txBody>
      </p:sp>
    </p:spTree>
    <p:extLst>
      <p:ext uri="{BB962C8B-B14F-4D97-AF65-F5344CB8AC3E}">
        <p14:creationId xmlns:p14="http://schemas.microsoft.com/office/powerpoint/2010/main" val="937486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25F77525-86F1-4A04-B679-93B2E5FF69BA}"/>
              </a:ext>
            </a:extLst>
          </p:cNvPr>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ar-TN"/>
          </a:p>
        </p:txBody>
      </p:sp>
      <p:sp>
        <p:nvSpPr>
          <p:cNvPr id="3" name="عنصر نائب للعنوان العمودي 2">
            <a:extLst>
              <a:ext uri="{FF2B5EF4-FFF2-40B4-BE49-F238E27FC236}">
                <a16:creationId xmlns:a16="http://schemas.microsoft.com/office/drawing/2014/main" id="{343AB0EB-2113-4C07-8035-CEF521BABB2E}"/>
              </a:ext>
            </a:extLst>
          </p:cNvPr>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TN"/>
          </a:p>
        </p:txBody>
      </p:sp>
      <p:sp>
        <p:nvSpPr>
          <p:cNvPr id="4" name="عنصر نائب للتاريخ 3">
            <a:extLst>
              <a:ext uri="{FF2B5EF4-FFF2-40B4-BE49-F238E27FC236}">
                <a16:creationId xmlns:a16="http://schemas.microsoft.com/office/drawing/2014/main" id="{46BC485F-BECE-450F-A9A4-EBCF37566EC9}"/>
              </a:ext>
            </a:extLst>
          </p:cNvPr>
          <p:cNvSpPr>
            <a:spLocks noGrp="1"/>
          </p:cNvSpPr>
          <p:nvPr>
            <p:ph type="dt" sz="half" idx="10"/>
          </p:nvPr>
        </p:nvSpPr>
        <p:spPr/>
        <p:txBody>
          <a:bodyPr/>
          <a:lstStyle/>
          <a:p>
            <a:fld id="{38CDFFC6-F7F3-436D-AB0F-5BCD8676FA93}" type="datetimeFigureOut">
              <a:rPr lang="ar-TN" smtClean="0"/>
              <a:t>09-03-1447</a:t>
            </a:fld>
            <a:endParaRPr lang="ar-TN"/>
          </a:p>
        </p:txBody>
      </p:sp>
      <p:sp>
        <p:nvSpPr>
          <p:cNvPr id="5" name="عنصر نائب للتذييل 4">
            <a:extLst>
              <a:ext uri="{FF2B5EF4-FFF2-40B4-BE49-F238E27FC236}">
                <a16:creationId xmlns:a16="http://schemas.microsoft.com/office/drawing/2014/main" id="{0D8D79FD-B10D-42CF-93EE-93108EB21C78}"/>
              </a:ext>
            </a:extLst>
          </p:cNvPr>
          <p:cNvSpPr>
            <a:spLocks noGrp="1"/>
          </p:cNvSpPr>
          <p:nvPr>
            <p:ph type="ftr" sz="quarter" idx="11"/>
          </p:nvPr>
        </p:nvSpPr>
        <p:spPr/>
        <p:txBody>
          <a:bodyPr/>
          <a:lstStyle/>
          <a:p>
            <a:endParaRPr lang="ar-TN"/>
          </a:p>
        </p:txBody>
      </p:sp>
      <p:sp>
        <p:nvSpPr>
          <p:cNvPr id="6" name="عنصر نائب لرقم الشريحة 5">
            <a:extLst>
              <a:ext uri="{FF2B5EF4-FFF2-40B4-BE49-F238E27FC236}">
                <a16:creationId xmlns:a16="http://schemas.microsoft.com/office/drawing/2014/main" id="{BC34C780-9797-4372-93B0-6ACAFFEADFEC}"/>
              </a:ext>
            </a:extLst>
          </p:cNvPr>
          <p:cNvSpPr>
            <a:spLocks noGrp="1"/>
          </p:cNvSpPr>
          <p:nvPr>
            <p:ph type="sldNum" sz="quarter" idx="12"/>
          </p:nvPr>
        </p:nvSpPr>
        <p:spPr/>
        <p:txBody>
          <a:bodyPr/>
          <a:lstStyle/>
          <a:p>
            <a:fld id="{9CC8F2EE-7758-4FE5-924B-C355D832B72D}" type="slidenum">
              <a:rPr lang="ar-TN" smtClean="0"/>
              <a:t>‹#›</a:t>
            </a:fld>
            <a:endParaRPr lang="ar-TN"/>
          </a:p>
        </p:txBody>
      </p:sp>
    </p:spTree>
    <p:extLst>
      <p:ext uri="{BB962C8B-B14F-4D97-AF65-F5344CB8AC3E}">
        <p14:creationId xmlns:p14="http://schemas.microsoft.com/office/powerpoint/2010/main" val="2749792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4ED490-35E6-4847-8585-C4616416D573}"/>
              </a:ext>
            </a:extLst>
          </p:cNvPr>
          <p:cNvSpPr>
            <a:spLocks noGrp="1"/>
          </p:cNvSpPr>
          <p:nvPr>
            <p:ph type="ctrTitle"/>
          </p:nvPr>
        </p:nvSpPr>
        <p:spPr>
          <a:xfrm>
            <a:off x="1143000" y="1122363"/>
            <a:ext cx="6858000" cy="2387600"/>
          </a:xfrm>
        </p:spPr>
        <p:txBody>
          <a:bodyPr anchor="b"/>
          <a:lstStyle>
            <a:lvl1pPr algn="ctr">
              <a:defRPr sz="4500"/>
            </a:lvl1pPr>
          </a:lstStyle>
          <a:p>
            <a:r>
              <a:rPr lang="ar-SA"/>
              <a:t>انقر لتحرير نمط عنوان الشكل الرئيسي</a:t>
            </a:r>
            <a:endParaRPr lang="fr-FR"/>
          </a:p>
        </p:txBody>
      </p:sp>
      <p:sp>
        <p:nvSpPr>
          <p:cNvPr id="3" name="عنوان فرعي 2">
            <a:extLst>
              <a:ext uri="{FF2B5EF4-FFF2-40B4-BE49-F238E27FC236}">
                <a16:creationId xmlns:a16="http://schemas.microsoft.com/office/drawing/2014/main" id="{EBFBB851-987E-4721-8E9D-CD6F9C7226C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الفرعي للشكل الرئيسي</a:t>
            </a:r>
            <a:endParaRPr lang="fr-FR"/>
          </a:p>
        </p:txBody>
      </p:sp>
      <p:sp>
        <p:nvSpPr>
          <p:cNvPr id="4" name="عنصر نائب للتاريخ 3">
            <a:extLst>
              <a:ext uri="{FF2B5EF4-FFF2-40B4-BE49-F238E27FC236}">
                <a16:creationId xmlns:a16="http://schemas.microsoft.com/office/drawing/2014/main" id="{C92766F5-6DD5-455D-AE9C-C9B328BA7A13}"/>
              </a:ext>
            </a:extLst>
          </p:cNvPr>
          <p:cNvSpPr>
            <a:spLocks noGrp="1"/>
          </p:cNvSpPr>
          <p:nvPr>
            <p:ph type="dt" sz="half" idx="10"/>
          </p:nvPr>
        </p:nvSpPr>
        <p:spPr/>
        <p:txBody>
          <a:bodyPr/>
          <a:lstStyle/>
          <a:p>
            <a:fld id="{BBAAE6E6-3975-4574-8A70-201B32B07BF5}" type="datetimeFigureOut">
              <a:rPr lang="fr-FR" smtClean="0"/>
              <a:t>01/09/2025</a:t>
            </a:fld>
            <a:endParaRPr lang="fr-FR"/>
          </a:p>
        </p:txBody>
      </p:sp>
      <p:sp>
        <p:nvSpPr>
          <p:cNvPr id="5" name="عنصر نائب للتذييل 4">
            <a:extLst>
              <a:ext uri="{FF2B5EF4-FFF2-40B4-BE49-F238E27FC236}">
                <a16:creationId xmlns:a16="http://schemas.microsoft.com/office/drawing/2014/main" id="{A6BEFABB-3D57-408B-BCB2-6D107D28EDAD}"/>
              </a:ext>
            </a:extLst>
          </p:cNvPr>
          <p:cNvSpPr>
            <a:spLocks noGrp="1"/>
          </p:cNvSpPr>
          <p:nvPr>
            <p:ph type="ftr" sz="quarter" idx="11"/>
          </p:nvPr>
        </p:nvSpPr>
        <p:spPr/>
        <p:txBody>
          <a:bodyPr/>
          <a:lstStyle/>
          <a:p>
            <a:endParaRPr lang="fr-FR"/>
          </a:p>
        </p:txBody>
      </p:sp>
      <p:sp>
        <p:nvSpPr>
          <p:cNvPr id="6" name="عنصر نائب لرقم الشريحة 5">
            <a:extLst>
              <a:ext uri="{FF2B5EF4-FFF2-40B4-BE49-F238E27FC236}">
                <a16:creationId xmlns:a16="http://schemas.microsoft.com/office/drawing/2014/main" id="{4BCBDD25-D1B3-4BDD-98E4-050A75B6C795}"/>
              </a:ext>
            </a:extLst>
          </p:cNvPr>
          <p:cNvSpPr>
            <a:spLocks noGrp="1"/>
          </p:cNvSpPr>
          <p:nvPr>
            <p:ph type="sldNum" sz="quarter" idx="12"/>
          </p:nvPr>
        </p:nvSpPr>
        <p:spPr/>
        <p:txBody>
          <a:bodyPr/>
          <a:lstStyle/>
          <a:p>
            <a:fld id="{00B31EC8-78DB-4504-A80B-FE213F26BE54}" type="slidenum">
              <a:rPr lang="fr-FR" smtClean="0"/>
              <a:t>‹#›</a:t>
            </a:fld>
            <a:endParaRPr lang="fr-FR"/>
          </a:p>
        </p:txBody>
      </p:sp>
    </p:spTree>
    <p:extLst>
      <p:ext uri="{BB962C8B-B14F-4D97-AF65-F5344CB8AC3E}">
        <p14:creationId xmlns:p14="http://schemas.microsoft.com/office/powerpoint/2010/main" val="3887253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6DB1771-E58A-4157-98F3-4A170BE2DCED}"/>
              </a:ext>
            </a:extLst>
          </p:cNvPr>
          <p:cNvSpPr>
            <a:spLocks noGrp="1"/>
          </p:cNvSpPr>
          <p:nvPr>
            <p:ph type="title"/>
          </p:nvPr>
        </p:nvSpPr>
        <p:spPr/>
        <p:txBody>
          <a:bodyPr/>
          <a:lstStyle/>
          <a:p>
            <a:r>
              <a:rPr lang="ar-SA"/>
              <a:t>انقر لتحرير نمط عنوان الشكل الرئيسي</a:t>
            </a:r>
            <a:endParaRPr lang="fr-FR"/>
          </a:p>
        </p:txBody>
      </p:sp>
      <p:sp>
        <p:nvSpPr>
          <p:cNvPr id="3" name="عنصر نائب للمحتوى 2">
            <a:extLst>
              <a:ext uri="{FF2B5EF4-FFF2-40B4-BE49-F238E27FC236}">
                <a16:creationId xmlns:a16="http://schemas.microsoft.com/office/drawing/2014/main" id="{A6CC03D3-C58F-4CC9-921B-FD458F8D6C90}"/>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4" name="عنصر نائب للتاريخ 3">
            <a:extLst>
              <a:ext uri="{FF2B5EF4-FFF2-40B4-BE49-F238E27FC236}">
                <a16:creationId xmlns:a16="http://schemas.microsoft.com/office/drawing/2014/main" id="{F675215D-7C79-419C-A239-B571E9627A03}"/>
              </a:ext>
            </a:extLst>
          </p:cNvPr>
          <p:cNvSpPr>
            <a:spLocks noGrp="1"/>
          </p:cNvSpPr>
          <p:nvPr>
            <p:ph type="dt" sz="half" idx="10"/>
          </p:nvPr>
        </p:nvSpPr>
        <p:spPr/>
        <p:txBody>
          <a:bodyPr/>
          <a:lstStyle/>
          <a:p>
            <a:fld id="{BBAAE6E6-3975-4574-8A70-201B32B07BF5}" type="datetimeFigureOut">
              <a:rPr lang="fr-FR" smtClean="0"/>
              <a:t>01/09/2025</a:t>
            </a:fld>
            <a:endParaRPr lang="fr-FR"/>
          </a:p>
        </p:txBody>
      </p:sp>
      <p:sp>
        <p:nvSpPr>
          <p:cNvPr id="5" name="عنصر نائب للتذييل 4">
            <a:extLst>
              <a:ext uri="{FF2B5EF4-FFF2-40B4-BE49-F238E27FC236}">
                <a16:creationId xmlns:a16="http://schemas.microsoft.com/office/drawing/2014/main" id="{A3B71BCA-D42A-4793-B428-B645C1A44346}"/>
              </a:ext>
            </a:extLst>
          </p:cNvPr>
          <p:cNvSpPr>
            <a:spLocks noGrp="1"/>
          </p:cNvSpPr>
          <p:nvPr>
            <p:ph type="ftr" sz="quarter" idx="11"/>
          </p:nvPr>
        </p:nvSpPr>
        <p:spPr/>
        <p:txBody>
          <a:bodyPr/>
          <a:lstStyle/>
          <a:p>
            <a:endParaRPr lang="fr-FR"/>
          </a:p>
        </p:txBody>
      </p:sp>
      <p:sp>
        <p:nvSpPr>
          <p:cNvPr id="6" name="عنصر نائب لرقم الشريحة 5">
            <a:extLst>
              <a:ext uri="{FF2B5EF4-FFF2-40B4-BE49-F238E27FC236}">
                <a16:creationId xmlns:a16="http://schemas.microsoft.com/office/drawing/2014/main" id="{48BA2835-D857-46DF-9279-7BB3136F3BBC}"/>
              </a:ext>
            </a:extLst>
          </p:cNvPr>
          <p:cNvSpPr>
            <a:spLocks noGrp="1"/>
          </p:cNvSpPr>
          <p:nvPr>
            <p:ph type="sldNum" sz="quarter" idx="12"/>
          </p:nvPr>
        </p:nvSpPr>
        <p:spPr/>
        <p:txBody>
          <a:bodyPr/>
          <a:lstStyle/>
          <a:p>
            <a:fld id="{00B31EC8-78DB-4504-A80B-FE213F26BE54}" type="slidenum">
              <a:rPr lang="fr-FR" smtClean="0"/>
              <a:t>‹#›</a:t>
            </a:fld>
            <a:endParaRPr lang="fr-FR"/>
          </a:p>
        </p:txBody>
      </p:sp>
    </p:spTree>
    <p:extLst>
      <p:ext uri="{BB962C8B-B14F-4D97-AF65-F5344CB8AC3E}">
        <p14:creationId xmlns:p14="http://schemas.microsoft.com/office/powerpoint/2010/main" val="284510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p>
            <a:endParaRPr lang="zh-CN" altLang="en-US" dirty="0"/>
          </a:p>
        </p:txBody>
      </p:sp>
      <p:sp>
        <p:nvSpPr>
          <p:cNvPr id="4" name="灯片编号占位符 3"/>
          <p:cNvSpPr>
            <a:spLocks noGrp="1"/>
          </p:cNvSpPr>
          <p:nvPr>
            <p:ph type="sldNum" sz="quarter" idx="11"/>
          </p:nvPr>
        </p:nvSpPr>
        <p:spPr/>
        <p:txBody>
          <a:bodyPr/>
          <a:lstStyle/>
          <a:p>
            <a:r>
              <a:rPr lang="en-US" altLang="zh-CN" dirty="0"/>
              <a:t>P</a:t>
            </a:r>
            <a:fld id="{62DCC93C-90AC-48A1-9D9E-CBAB17A91522}" type="slidenum">
              <a:rPr lang="zh-CN" altLang="en-US" smtClean="0"/>
              <a:pPr/>
              <a:t>‹#›</a:t>
            </a:fld>
            <a:endParaRPr lang="zh-CN" altLang="en-US" dirty="0"/>
          </a:p>
        </p:txBody>
      </p:sp>
      <p:sp>
        <p:nvSpPr>
          <p:cNvPr id="5" name="内容占位符 8"/>
          <p:cNvSpPr>
            <a:spLocks noGrp="1"/>
          </p:cNvSpPr>
          <p:nvPr>
            <p:ph sz="quarter" idx="12"/>
          </p:nvPr>
        </p:nvSpPr>
        <p:spPr>
          <a:xfrm>
            <a:off x="468312" y="981075"/>
            <a:ext cx="8207376" cy="540067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6"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tretch/>
        </p:blipFill>
        <p:spPr bwMode="auto">
          <a:xfrm>
            <a:off x="477838" y="6381750"/>
            <a:ext cx="818832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057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1DEDC8A-C411-4B72-9F12-FC4AC987671F}"/>
              </a:ext>
            </a:extLst>
          </p:cNvPr>
          <p:cNvSpPr>
            <a:spLocks noGrp="1"/>
          </p:cNvSpPr>
          <p:nvPr>
            <p:ph type="title"/>
          </p:nvPr>
        </p:nvSpPr>
        <p:spPr>
          <a:xfrm>
            <a:off x="623888" y="1709739"/>
            <a:ext cx="7886700" cy="2852737"/>
          </a:xfrm>
        </p:spPr>
        <p:txBody>
          <a:bodyPr anchor="b"/>
          <a:lstStyle>
            <a:lvl1pPr>
              <a:defRPr sz="4500"/>
            </a:lvl1pPr>
          </a:lstStyle>
          <a:p>
            <a:r>
              <a:rPr lang="ar-SA"/>
              <a:t>انقر لتحرير نمط عنوان الشكل الرئيسي</a:t>
            </a:r>
            <a:endParaRPr lang="fr-FR"/>
          </a:p>
        </p:txBody>
      </p:sp>
      <p:sp>
        <p:nvSpPr>
          <p:cNvPr id="3" name="عنصر نائب للنص 2">
            <a:extLst>
              <a:ext uri="{FF2B5EF4-FFF2-40B4-BE49-F238E27FC236}">
                <a16:creationId xmlns:a16="http://schemas.microsoft.com/office/drawing/2014/main" id="{BBB586AB-ED1C-416E-A7B7-565E331F9DB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EF8A0B12-1382-44DA-A504-491BF8603B35}"/>
              </a:ext>
            </a:extLst>
          </p:cNvPr>
          <p:cNvSpPr>
            <a:spLocks noGrp="1"/>
          </p:cNvSpPr>
          <p:nvPr>
            <p:ph type="dt" sz="half" idx="10"/>
          </p:nvPr>
        </p:nvSpPr>
        <p:spPr/>
        <p:txBody>
          <a:bodyPr/>
          <a:lstStyle/>
          <a:p>
            <a:fld id="{BBAAE6E6-3975-4574-8A70-201B32B07BF5}" type="datetimeFigureOut">
              <a:rPr lang="fr-FR" smtClean="0"/>
              <a:t>01/09/2025</a:t>
            </a:fld>
            <a:endParaRPr lang="fr-FR"/>
          </a:p>
        </p:txBody>
      </p:sp>
      <p:sp>
        <p:nvSpPr>
          <p:cNvPr id="5" name="عنصر نائب للتذييل 4">
            <a:extLst>
              <a:ext uri="{FF2B5EF4-FFF2-40B4-BE49-F238E27FC236}">
                <a16:creationId xmlns:a16="http://schemas.microsoft.com/office/drawing/2014/main" id="{8F1B19E8-3E65-4DF0-B466-32712067E5F4}"/>
              </a:ext>
            </a:extLst>
          </p:cNvPr>
          <p:cNvSpPr>
            <a:spLocks noGrp="1"/>
          </p:cNvSpPr>
          <p:nvPr>
            <p:ph type="ftr" sz="quarter" idx="11"/>
          </p:nvPr>
        </p:nvSpPr>
        <p:spPr/>
        <p:txBody>
          <a:bodyPr/>
          <a:lstStyle/>
          <a:p>
            <a:endParaRPr lang="fr-FR"/>
          </a:p>
        </p:txBody>
      </p:sp>
      <p:sp>
        <p:nvSpPr>
          <p:cNvPr id="6" name="عنصر نائب لرقم الشريحة 5">
            <a:extLst>
              <a:ext uri="{FF2B5EF4-FFF2-40B4-BE49-F238E27FC236}">
                <a16:creationId xmlns:a16="http://schemas.microsoft.com/office/drawing/2014/main" id="{B1BF997F-E1CA-4549-A60F-4C3BE703232B}"/>
              </a:ext>
            </a:extLst>
          </p:cNvPr>
          <p:cNvSpPr>
            <a:spLocks noGrp="1"/>
          </p:cNvSpPr>
          <p:nvPr>
            <p:ph type="sldNum" sz="quarter" idx="12"/>
          </p:nvPr>
        </p:nvSpPr>
        <p:spPr/>
        <p:txBody>
          <a:bodyPr/>
          <a:lstStyle/>
          <a:p>
            <a:fld id="{00B31EC8-78DB-4504-A80B-FE213F26BE54}" type="slidenum">
              <a:rPr lang="fr-FR" smtClean="0"/>
              <a:t>‹#›</a:t>
            </a:fld>
            <a:endParaRPr lang="fr-FR"/>
          </a:p>
        </p:txBody>
      </p:sp>
    </p:spTree>
    <p:extLst>
      <p:ext uri="{BB962C8B-B14F-4D97-AF65-F5344CB8AC3E}">
        <p14:creationId xmlns:p14="http://schemas.microsoft.com/office/powerpoint/2010/main" val="1066163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F50A765-5425-4461-991B-F95DF6DD0DC7}"/>
              </a:ext>
            </a:extLst>
          </p:cNvPr>
          <p:cNvSpPr>
            <a:spLocks noGrp="1"/>
          </p:cNvSpPr>
          <p:nvPr>
            <p:ph type="title"/>
          </p:nvPr>
        </p:nvSpPr>
        <p:spPr/>
        <p:txBody>
          <a:bodyPr/>
          <a:lstStyle/>
          <a:p>
            <a:r>
              <a:rPr lang="ar-SA"/>
              <a:t>انقر لتحرير نمط عنوان الشكل الرئيسي</a:t>
            </a:r>
            <a:endParaRPr lang="fr-FR"/>
          </a:p>
        </p:txBody>
      </p:sp>
      <p:sp>
        <p:nvSpPr>
          <p:cNvPr id="3" name="عنصر نائب للمحتوى 2">
            <a:extLst>
              <a:ext uri="{FF2B5EF4-FFF2-40B4-BE49-F238E27FC236}">
                <a16:creationId xmlns:a16="http://schemas.microsoft.com/office/drawing/2014/main" id="{12E9026E-4D97-4DC6-891F-1A15E9763BEE}"/>
              </a:ext>
            </a:extLst>
          </p:cNvPr>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4" name="عنصر نائب للمحتوى 3">
            <a:extLst>
              <a:ext uri="{FF2B5EF4-FFF2-40B4-BE49-F238E27FC236}">
                <a16:creationId xmlns:a16="http://schemas.microsoft.com/office/drawing/2014/main" id="{DF92592C-4F5B-402E-8F26-FE977691AB91}"/>
              </a:ext>
            </a:extLst>
          </p:cNvPr>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5" name="عنصر نائب للتاريخ 4">
            <a:extLst>
              <a:ext uri="{FF2B5EF4-FFF2-40B4-BE49-F238E27FC236}">
                <a16:creationId xmlns:a16="http://schemas.microsoft.com/office/drawing/2014/main" id="{E9120CD0-454C-4462-ABDD-419C044AAEE2}"/>
              </a:ext>
            </a:extLst>
          </p:cNvPr>
          <p:cNvSpPr>
            <a:spLocks noGrp="1"/>
          </p:cNvSpPr>
          <p:nvPr>
            <p:ph type="dt" sz="half" idx="10"/>
          </p:nvPr>
        </p:nvSpPr>
        <p:spPr/>
        <p:txBody>
          <a:bodyPr/>
          <a:lstStyle/>
          <a:p>
            <a:fld id="{BBAAE6E6-3975-4574-8A70-201B32B07BF5}" type="datetimeFigureOut">
              <a:rPr lang="fr-FR" smtClean="0"/>
              <a:t>01/09/2025</a:t>
            </a:fld>
            <a:endParaRPr lang="fr-FR"/>
          </a:p>
        </p:txBody>
      </p:sp>
      <p:sp>
        <p:nvSpPr>
          <p:cNvPr id="6" name="عنصر نائب للتذييل 5">
            <a:extLst>
              <a:ext uri="{FF2B5EF4-FFF2-40B4-BE49-F238E27FC236}">
                <a16:creationId xmlns:a16="http://schemas.microsoft.com/office/drawing/2014/main" id="{CD82BEB1-1263-48D5-AECB-6B4A1881B97C}"/>
              </a:ext>
            </a:extLst>
          </p:cNvPr>
          <p:cNvSpPr>
            <a:spLocks noGrp="1"/>
          </p:cNvSpPr>
          <p:nvPr>
            <p:ph type="ftr" sz="quarter" idx="11"/>
          </p:nvPr>
        </p:nvSpPr>
        <p:spPr/>
        <p:txBody>
          <a:bodyPr/>
          <a:lstStyle/>
          <a:p>
            <a:endParaRPr lang="fr-FR"/>
          </a:p>
        </p:txBody>
      </p:sp>
      <p:sp>
        <p:nvSpPr>
          <p:cNvPr id="7" name="عنصر نائب لرقم الشريحة 6">
            <a:extLst>
              <a:ext uri="{FF2B5EF4-FFF2-40B4-BE49-F238E27FC236}">
                <a16:creationId xmlns:a16="http://schemas.microsoft.com/office/drawing/2014/main" id="{A4FE7784-FCFD-40EB-9299-763F7E99BE7C}"/>
              </a:ext>
            </a:extLst>
          </p:cNvPr>
          <p:cNvSpPr>
            <a:spLocks noGrp="1"/>
          </p:cNvSpPr>
          <p:nvPr>
            <p:ph type="sldNum" sz="quarter" idx="12"/>
          </p:nvPr>
        </p:nvSpPr>
        <p:spPr/>
        <p:txBody>
          <a:bodyPr/>
          <a:lstStyle/>
          <a:p>
            <a:fld id="{00B31EC8-78DB-4504-A80B-FE213F26BE54}" type="slidenum">
              <a:rPr lang="fr-FR" smtClean="0"/>
              <a:t>‹#›</a:t>
            </a:fld>
            <a:endParaRPr lang="fr-FR"/>
          </a:p>
        </p:txBody>
      </p:sp>
    </p:spTree>
    <p:extLst>
      <p:ext uri="{BB962C8B-B14F-4D97-AF65-F5344CB8AC3E}">
        <p14:creationId xmlns:p14="http://schemas.microsoft.com/office/powerpoint/2010/main" val="1259087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332D990-7AB2-4D10-9B7F-1E23546F9ED2}"/>
              </a:ext>
            </a:extLst>
          </p:cNvPr>
          <p:cNvSpPr>
            <a:spLocks noGrp="1"/>
          </p:cNvSpPr>
          <p:nvPr>
            <p:ph type="title"/>
          </p:nvPr>
        </p:nvSpPr>
        <p:spPr>
          <a:xfrm>
            <a:off x="629841" y="365126"/>
            <a:ext cx="7886700" cy="1325563"/>
          </a:xfrm>
        </p:spPr>
        <p:txBody>
          <a:bodyPr/>
          <a:lstStyle/>
          <a:p>
            <a:r>
              <a:rPr lang="ar-SA"/>
              <a:t>انقر لتحرير نمط عنوان الشكل الرئيسي</a:t>
            </a:r>
            <a:endParaRPr lang="fr-FR"/>
          </a:p>
        </p:txBody>
      </p:sp>
      <p:sp>
        <p:nvSpPr>
          <p:cNvPr id="3" name="عنصر نائب للنص 2">
            <a:extLst>
              <a:ext uri="{FF2B5EF4-FFF2-40B4-BE49-F238E27FC236}">
                <a16:creationId xmlns:a16="http://schemas.microsoft.com/office/drawing/2014/main" id="{D6FE24B1-4326-4F03-8A6B-9EFA139D150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6E6B76E4-F613-473D-8352-1BCD5B2FAF14}"/>
              </a:ext>
            </a:extLst>
          </p:cNvPr>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5" name="عنصر نائب للنص 4">
            <a:extLst>
              <a:ext uri="{FF2B5EF4-FFF2-40B4-BE49-F238E27FC236}">
                <a16:creationId xmlns:a16="http://schemas.microsoft.com/office/drawing/2014/main" id="{CFFDBCFE-FD29-42C2-B7C6-ACBF8581FC9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2B13459A-ACD7-46F1-B02A-394D21548644}"/>
              </a:ext>
            </a:extLst>
          </p:cNvPr>
          <p:cNvSpPr>
            <a:spLocks noGrp="1"/>
          </p:cNvSpPr>
          <p:nvPr>
            <p:ph sz="quarter" idx="4"/>
          </p:nvPr>
        </p:nvSpPr>
        <p:spPr>
          <a:xfrm>
            <a:off x="4629150"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7" name="عنصر نائب للتاريخ 6">
            <a:extLst>
              <a:ext uri="{FF2B5EF4-FFF2-40B4-BE49-F238E27FC236}">
                <a16:creationId xmlns:a16="http://schemas.microsoft.com/office/drawing/2014/main" id="{BCC72FB6-D7B6-41E7-A419-06457D283C15}"/>
              </a:ext>
            </a:extLst>
          </p:cNvPr>
          <p:cNvSpPr>
            <a:spLocks noGrp="1"/>
          </p:cNvSpPr>
          <p:nvPr>
            <p:ph type="dt" sz="half" idx="10"/>
          </p:nvPr>
        </p:nvSpPr>
        <p:spPr/>
        <p:txBody>
          <a:bodyPr/>
          <a:lstStyle/>
          <a:p>
            <a:fld id="{BBAAE6E6-3975-4574-8A70-201B32B07BF5}" type="datetimeFigureOut">
              <a:rPr lang="fr-FR" smtClean="0"/>
              <a:t>01/09/2025</a:t>
            </a:fld>
            <a:endParaRPr lang="fr-FR"/>
          </a:p>
        </p:txBody>
      </p:sp>
      <p:sp>
        <p:nvSpPr>
          <p:cNvPr id="8" name="عنصر نائب للتذييل 7">
            <a:extLst>
              <a:ext uri="{FF2B5EF4-FFF2-40B4-BE49-F238E27FC236}">
                <a16:creationId xmlns:a16="http://schemas.microsoft.com/office/drawing/2014/main" id="{88DBA821-3798-4C8A-B094-8DD88DEA6D6F}"/>
              </a:ext>
            </a:extLst>
          </p:cNvPr>
          <p:cNvSpPr>
            <a:spLocks noGrp="1"/>
          </p:cNvSpPr>
          <p:nvPr>
            <p:ph type="ftr" sz="quarter" idx="11"/>
          </p:nvPr>
        </p:nvSpPr>
        <p:spPr/>
        <p:txBody>
          <a:bodyPr/>
          <a:lstStyle/>
          <a:p>
            <a:endParaRPr lang="fr-FR"/>
          </a:p>
        </p:txBody>
      </p:sp>
      <p:sp>
        <p:nvSpPr>
          <p:cNvPr id="9" name="عنصر نائب لرقم الشريحة 8">
            <a:extLst>
              <a:ext uri="{FF2B5EF4-FFF2-40B4-BE49-F238E27FC236}">
                <a16:creationId xmlns:a16="http://schemas.microsoft.com/office/drawing/2014/main" id="{2F07F845-2FD3-4E54-B8F4-2B04A7525BDF}"/>
              </a:ext>
            </a:extLst>
          </p:cNvPr>
          <p:cNvSpPr>
            <a:spLocks noGrp="1"/>
          </p:cNvSpPr>
          <p:nvPr>
            <p:ph type="sldNum" sz="quarter" idx="12"/>
          </p:nvPr>
        </p:nvSpPr>
        <p:spPr/>
        <p:txBody>
          <a:bodyPr/>
          <a:lstStyle/>
          <a:p>
            <a:fld id="{00B31EC8-78DB-4504-A80B-FE213F26BE54}" type="slidenum">
              <a:rPr lang="fr-FR" smtClean="0"/>
              <a:t>‹#›</a:t>
            </a:fld>
            <a:endParaRPr lang="fr-FR"/>
          </a:p>
        </p:txBody>
      </p:sp>
    </p:spTree>
    <p:extLst>
      <p:ext uri="{BB962C8B-B14F-4D97-AF65-F5344CB8AC3E}">
        <p14:creationId xmlns:p14="http://schemas.microsoft.com/office/powerpoint/2010/main" val="976683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DDA42FC-B44E-464D-8CE2-89EE8C8E4BA8}"/>
              </a:ext>
            </a:extLst>
          </p:cNvPr>
          <p:cNvSpPr>
            <a:spLocks noGrp="1"/>
          </p:cNvSpPr>
          <p:nvPr>
            <p:ph type="title"/>
          </p:nvPr>
        </p:nvSpPr>
        <p:spPr/>
        <p:txBody>
          <a:bodyPr/>
          <a:lstStyle/>
          <a:p>
            <a:r>
              <a:rPr lang="ar-SA"/>
              <a:t>انقر لتحرير نمط عنوان الشكل الرئيسي</a:t>
            </a:r>
            <a:endParaRPr lang="fr-FR"/>
          </a:p>
        </p:txBody>
      </p:sp>
      <p:sp>
        <p:nvSpPr>
          <p:cNvPr id="3" name="عنصر نائب للتاريخ 2">
            <a:extLst>
              <a:ext uri="{FF2B5EF4-FFF2-40B4-BE49-F238E27FC236}">
                <a16:creationId xmlns:a16="http://schemas.microsoft.com/office/drawing/2014/main" id="{21A3921E-569A-4ABE-A3CA-87B018FD31C0}"/>
              </a:ext>
            </a:extLst>
          </p:cNvPr>
          <p:cNvSpPr>
            <a:spLocks noGrp="1"/>
          </p:cNvSpPr>
          <p:nvPr>
            <p:ph type="dt" sz="half" idx="10"/>
          </p:nvPr>
        </p:nvSpPr>
        <p:spPr/>
        <p:txBody>
          <a:bodyPr/>
          <a:lstStyle/>
          <a:p>
            <a:fld id="{BBAAE6E6-3975-4574-8A70-201B32B07BF5}" type="datetimeFigureOut">
              <a:rPr lang="fr-FR" smtClean="0"/>
              <a:t>01/09/2025</a:t>
            </a:fld>
            <a:endParaRPr lang="fr-FR"/>
          </a:p>
        </p:txBody>
      </p:sp>
      <p:sp>
        <p:nvSpPr>
          <p:cNvPr id="4" name="عنصر نائب للتذييل 3">
            <a:extLst>
              <a:ext uri="{FF2B5EF4-FFF2-40B4-BE49-F238E27FC236}">
                <a16:creationId xmlns:a16="http://schemas.microsoft.com/office/drawing/2014/main" id="{FEE3CB4D-F4F9-45DE-9D4F-2FC5402C79F3}"/>
              </a:ext>
            </a:extLst>
          </p:cNvPr>
          <p:cNvSpPr>
            <a:spLocks noGrp="1"/>
          </p:cNvSpPr>
          <p:nvPr>
            <p:ph type="ftr" sz="quarter" idx="11"/>
          </p:nvPr>
        </p:nvSpPr>
        <p:spPr/>
        <p:txBody>
          <a:bodyPr/>
          <a:lstStyle/>
          <a:p>
            <a:endParaRPr lang="fr-FR"/>
          </a:p>
        </p:txBody>
      </p:sp>
      <p:sp>
        <p:nvSpPr>
          <p:cNvPr id="5" name="عنصر نائب لرقم الشريحة 4">
            <a:extLst>
              <a:ext uri="{FF2B5EF4-FFF2-40B4-BE49-F238E27FC236}">
                <a16:creationId xmlns:a16="http://schemas.microsoft.com/office/drawing/2014/main" id="{7A8A1890-4593-4B7C-A66D-5829691D1F2F}"/>
              </a:ext>
            </a:extLst>
          </p:cNvPr>
          <p:cNvSpPr>
            <a:spLocks noGrp="1"/>
          </p:cNvSpPr>
          <p:nvPr>
            <p:ph type="sldNum" sz="quarter" idx="12"/>
          </p:nvPr>
        </p:nvSpPr>
        <p:spPr/>
        <p:txBody>
          <a:bodyPr/>
          <a:lstStyle/>
          <a:p>
            <a:fld id="{00B31EC8-78DB-4504-A80B-FE213F26BE54}" type="slidenum">
              <a:rPr lang="fr-FR" smtClean="0"/>
              <a:t>‹#›</a:t>
            </a:fld>
            <a:endParaRPr lang="fr-FR"/>
          </a:p>
        </p:txBody>
      </p:sp>
    </p:spTree>
    <p:extLst>
      <p:ext uri="{BB962C8B-B14F-4D97-AF65-F5344CB8AC3E}">
        <p14:creationId xmlns:p14="http://schemas.microsoft.com/office/powerpoint/2010/main" val="654978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64730BA-91E3-4FA5-B307-D36AA79E5525}"/>
              </a:ext>
            </a:extLst>
          </p:cNvPr>
          <p:cNvSpPr>
            <a:spLocks noGrp="1"/>
          </p:cNvSpPr>
          <p:nvPr>
            <p:ph type="dt" sz="half" idx="10"/>
          </p:nvPr>
        </p:nvSpPr>
        <p:spPr/>
        <p:txBody>
          <a:bodyPr/>
          <a:lstStyle/>
          <a:p>
            <a:fld id="{BBAAE6E6-3975-4574-8A70-201B32B07BF5}" type="datetimeFigureOut">
              <a:rPr lang="fr-FR" smtClean="0"/>
              <a:t>01/09/2025</a:t>
            </a:fld>
            <a:endParaRPr lang="fr-FR"/>
          </a:p>
        </p:txBody>
      </p:sp>
      <p:sp>
        <p:nvSpPr>
          <p:cNvPr id="3" name="عنصر نائب للتذييل 2">
            <a:extLst>
              <a:ext uri="{FF2B5EF4-FFF2-40B4-BE49-F238E27FC236}">
                <a16:creationId xmlns:a16="http://schemas.microsoft.com/office/drawing/2014/main" id="{50F2FBA3-3FDA-4C61-A4E7-7C9EE336127A}"/>
              </a:ext>
            </a:extLst>
          </p:cNvPr>
          <p:cNvSpPr>
            <a:spLocks noGrp="1"/>
          </p:cNvSpPr>
          <p:nvPr>
            <p:ph type="ftr" sz="quarter" idx="11"/>
          </p:nvPr>
        </p:nvSpPr>
        <p:spPr/>
        <p:txBody>
          <a:bodyPr/>
          <a:lstStyle/>
          <a:p>
            <a:endParaRPr lang="fr-FR"/>
          </a:p>
        </p:txBody>
      </p:sp>
      <p:sp>
        <p:nvSpPr>
          <p:cNvPr id="4" name="عنصر نائب لرقم الشريحة 3">
            <a:extLst>
              <a:ext uri="{FF2B5EF4-FFF2-40B4-BE49-F238E27FC236}">
                <a16:creationId xmlns:a16="http://schemas.microsoft.com/office/drawing/2014/main" id="{0F08EC3E-AAC8-4F71-BF2A-F91CEC58353C}"/>
              </a:ext>
            </a:extLst>
          </p:cNvPr>
          <p:cNvSpPr>
            <a:spLocks noGrp="1"/>
          </p:cNvSpPr>
          <p:nvPr>
            <p:ph type="sldNum" sz="quarter" idx="12"/>
          </p:nvPr>
        </p:nvSpPr>
        <p:spPr/>
        <p:txBody>
          <a:bodyPr/>
          <a:lstStyle/>
          <a:p>
            <a:fld id="{00B31EC8-78DB-4504-A80B-FE213F26BE54}" type="slidenum">
              <a:rPr lang="fr-FR" smtClean="0"/>
              <a:t>‹#›</a:t>
            </a:fld>
            <a:endParaRPr lang="fr-FR"/>
          </a:p>
        </p:txBody>
      </p:sp>
    </p:spTree>
    <p:extLst>
      <p:ext uri="{BB962C8B-B14F-4D97-AF65-F5344CB8AC3E}">
        <p14:creationId xmlns:p14="http://schemas.microsoft.com/office/powerpoint/2010/main" val="1787575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3F91A09-595B-4B4A-999A-03E46C7E0617}"/>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endParaRPr lang="fr-FR"/>
          </a:p>
        </p:txBody>
      </p:sp>
      <p:sp>
        <p:nvSpPr>
          <p:cNvPr id="3" name="عنصر نائب للمحتوى 2">
            <a:extLst>
              <a:ext uri="{FF2B5EF4-FFF2-40B4-BE49-F238E27FC236}">
                <a16:creationId xmlns:a16="http://schemas.microsoft.com/office/drawing/2014/main" id="{B8E80657-B30E-4A2D-97BB-60672485040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4" name="عنصر نائب للنص 3">
            <a:extLst>
              <a:ext uri="{FF2B5EF4-FFF2-40B4-BE49-F238E27FC236}">
                <a16:creationId xmlns:a16="http://schemas.microsoft.com/office/drawing/2014/main" id="{00CE21ED-1024-4196-A3BF-C0DDDF0519E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7AE0463A-0F10-4E41-A7D6-CC1F5F4CE746}"/>
              </a:ext>
            </a:extLst>
          </p:cNvPr>
          <p:cNvSpPr>
            <a:spLocks noGrp="1"/>
          </p:cNvSpPr>
          <p:nvPr>
            <p:ph type="dt" sz="half" idx="10"/>
          </p:nvPr>
        </p:nvSpPr>
        <p:spPr/>
        <p:txBody>
          <a:bodyPr/>
          <a:lstStyle/>
          <a:p>
            <a:fld id="{BBAAE6E6-3975-4574-8A70-201B32B07BF5}" type="datetimeFigureOut">
              <a:rPr lang="fr-FR" smtClean="0"/>
              <a:t>01/09/2025</a:t>
            </a:fld>
            <a:endParaRPr lang="fr-FR"/>
          </a:p>
        </p:txBody>
      </p:sp>
      <p:sp>
        <p:nvSpPr>
          <p:cNvPr id="6" name="عنصر نائب للتذييل 5">
            <a:extLst>
              <a:ext uri="{FF2B5EF4-FFF2-40B4-BE49-F238E27FC236}">
                <a16:creationId xmlns:a16="http://schemas.microsoft.com/office/drawing/2014/main" id="{ABFACC53-71D8-421E-A3A8-B29627A828BF}"/>
              </a:ext>
            </a:extLst>
          </p:cNvPr>
          <p:cNvSpPr>
            <a:spLocks noGrp="1"/>
          </p:cNvSpPr>
          <p:nvPr>
            <p:ph type="ftr" sz="quarter" idx="11"/>
          </p:nvPr>
        </p:nvSpPr>
        <p:spPr/>
        <p:txBody>
          <a:bodyPr/>
          <a:lstStyle/>
          <a:p>
            <a:endParaRPr lang="fr-FR"/>
          </a:p>
        </p:txBody>
      </p:sp>
      <p:sp>
        <p:nvSpPr>
          <p:cNvPr id="7" name="عنصر نائب لرقم الشريحة 6">
            <a:extLst>
              <a:ext uri="{FF2B5EF4-FFF2-40B4-BE49-F238E27FC236}">
                <a16:creationId xmlns:a16="http://schemas.microsoft.com/office/drawing/2014/main" id="{46AFC390-7D49-4561-9E36-04E2D45E8C87}"/>
              </a:ext>
            </a:extLst>
          </p:cNvPr>
          <p:cNvSpPr>
            <a:spLocks noGrp="1"/>
          </p:cNvSpPr>
          <p:nvPr>
            <p:ph type="sldNum" sz="quarter" idx="12"/>
          </p:nvPr>
        </p:nvSpPr>
        <p:spPr/>
        <p:txBody>
          <a:bodyPr/>
          <a:lstStyle/>
          <a:p>
            <a:fld id="{00B31EC8-78DB-4504-A80B-FE213F26BE54}" type="slidenum">
              <a:rPr lang="fr-FR" smtClean="0"/>
              <a:t>‹#›</a:t>
            </a:fld>
            <a:endParaRPr lang="fr-FR"/>
          </a:p>
        </p:txBody>
      </p:sp>
    </p:spTree>
    <p:extLst>
      <p:ext uri="{BB962C8B-B14F-4D97-AF65-F5344CB8AC3E}">
        <p14:creationId xmlns:p14="http://schemas.microsoft.com/office/powerpoint/2010/main" val="963236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1B4DD8C-4586-41CB-9559-BC6B307BDEF3}"/>
              </a:ext>
            </a:extLst>
          </p:cNvPr>
          <p:cNvSpPr>
            <a:spLocks noGrp="1"/>
          </p:cNvSpPr>
          <p:nvPr>
            <p:ph type="title"/>
          </p:nvPr>
        </p:nvSpPr>
        <p:spPr>
          <a:xfrm>
            <a:off x="629841" y="457200"/>
            <a:ext cx="2949178" cy="1600200"/>
          </a:xfrm>
        </p:spPr>
        <p:txBody>
          <a:bodyPr anchor="b"/>
          <a:lstStyle>
            <a:lvl1pPr>
              <a:defRPr sz="2400"/>
            </a:lvl1pPr>
          </a:lstStyle>
          <a:p>
            <a:r>
              <a:rPr lang="ar-SA"/>
              <a:t>انقر لتحرير نمط عنوان الشكل الرئيسي</a:t>
            </a:r>
            <a:endParaRPr lang="fr-FR"/>
          </a:p>
        </p:txBody>
      </p:sp>
      <p:sp>
        <p:nvSpPr>
          <p:cNvPr id="3" name="عنصر نائب للصورة 2">
            <a:extLst>
              <a:ext uri="{FF2B5EF4-FFF2-40B4-BE49-F238E27FC236}">
                <a16:creationId xmlns:a16="http://schemas.microsoft.com/office/drawing/2014/main" id="{AECE7034-4E49-46D1-B0B6-0A530D5F7D5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عنصر نائب للنص 3">
            <a:extLst>
              <a:ext uri="{FF2B5EF4-FFF2-40B4-BE49-F238E27FC236}">
                <a16:creationId xmlns:a16="http://schemas.microsoft.com/office/drawing/2014/main" id="{F1434809-B53D-4BE3-8D6F-D6769BACF1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C6F490E-48A6-4EA1-AB6B-07B85535F09A}"/>
              </a:ext>
            </a:extLst>
          </p:cNvPr>
          <p:cNvSpPr>
            <a:spLocks noGrp="1"/>
          </p:cNvSpPr>
          <p:nvPr>
            <p:ph type="dt" sz="half" idx="10"/>
          </p:nvPr>
        </p:nvSpPr>
        <p:spPr/>
        <p:txBody>
          <a:bodyPr/>
          <a:lstStyle/>
          <a:p>
            <a:fld id="{BBAAE6E6-3975-4574-8A70-201B32B07BF5}" type="datetimeFigureOut">
              <a:rPr lang="fr-FR" smtClean="0"/>
              <a:t>01/09/2025</a:t>
            </a:fld>
            <a:endParaRPr lang="fr-FR"/>
          </a:p>
        </p:txBody>
      </p:sp>
      <p:sp>
        <p:nvSpPr>
          <p:cNvPr id="6" name="عنصر نائب للتذييل 5">
            <a:extLst>
              <a:ext uri="{FF2B5EF4-FFF2-40B4-BE49-F238E27FC236}">
                <a16:creationId xmlns:a16="http://schemas.microsoft.com/office/drawing/2014/main" id="{AF78D5FC-BBE3-4406-BC5A-966B073D43ED}"/>
              </a:ext>
            </a:extLst>
          </p:cNvPr>
          <p:cNvSpPr>
            <a:spLocks noGrp="1"/>
          </p:cNvSpPr>
          <p:nvPr>
            <p:ph type="ftr" sz="quarter" idx="11"/>
          </p:nvPr>
        </p:nvSpPr>
        <p:spPr/>
        <p:txBody>
          <a:bodyPr/>
          <a:lstStyle/>
          <a:p>
            <a:endParaRPr lang="fr-FR"/>
          </a:p>
        </p:txBody>
      </p:sp>
      <p:sp>
        <p:nvSpPr>
          <p:cNvPr id="7" name="عنصر نائب لرقم الشريحة 6">
            <a:extLst>
              <a:ext uri="{FF2B5EF4-FFF2-40B4-BE49-F238E27FC236}">
                <a16:creationId xmlns:a16="http://schemas.microsoft.com/office/drawing/2014/main" id="{9D7C072A-DAF6-4625-AAAE-9F57D93D632F}"/>
              </a:ext>
            </a:extLst>
          </p:cNvPr>
          <p:cNvSpPr>
            <a:spLocks noGrp="1"/>
          </p:cNvSpPr>
          <p:nvPr>
            <p:ph type="sldNum" sz="quarter" idx="12"/>
          </p:nvPr>
        </p:nvSpPr>
        <p:spPr/>
        <p:txBody>
          <a:bodyPr/>
          <a:lstStyle/>
          <a:p>
            <a:fld id="{00B31EC8-78DB-4504-A80B-FE213F26BE54}" type="slidenum">
              <a:rPr lang="fr-FR" smtClean="0"/>
              <a:t>‹#›</a:t>
            </a:fld>
            <a:endParaRPr lang="fr-FR"/>
          </a:p>
        </p:txBody>
      </p:sp>
    </p:spTree>
    <p:extLst>
      <p:ext uri="{BB962C8B-B14F-4D97-AF65-F5344CB8AC3E}">
        <p14:creationId xmlns:p14="http://schemas.microsoft.com/office/powerpoint/2010/main" val="2753517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34801A-BA1A-4D1F-B0F7-9C8DC608427F}"/>
              </a:ext>
            </a:extLst>
          </p:cNvPr>
          <p:cNvSpPr>
            <a:spLocks noGrp="1"/>
          </p:cNvSpPr>
          <p:nvPr>
            <p:ph type="title"/>
          </p:nvPr>
        </p:nvSpPr>
        <p:spPr/>
        <p:txBody>
          <a:bodyPr/>
          <a:lstStyle/>
          <a:p>
            <a:r>
              <a:rPr lang="ar-SA"/>
              <a:t>انقر لتحرير نمط عنوان الشكل الرئيسي</a:t>
            </a:r>
            <a:endParaRPr lang="fr-FR"/>
          </a:p>
        </p:txBody>
      </p:sp>
      <p:sp>
        <p:nvSpPr>
          <p:cNvPr id="3" name="عنصر نائب للعنوان العمودي 2">
            <a:extLst>
              <a:ext uri="{FF2B5EF4-FFF2-40B4-BE49-F238E27FC236}">
                <a16:creationId xmlns:a16="http://schemas.microsoft.com/office/drawing/2014/main" id="{E7367468-3C16-4553-AC24-A0CCEEB99F6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4" name="عنصر نائب للتاريخ 3">
            <a:extLst>
              <a:ext uri="{FF2B5EF4-FFF2-40B4-BE49-F238E27FC236}">
                <a16:creationId xmlns:a16="http://schemas.microsoft.com/office/drawing/2014/main" id="{5E18223F-0610-458C-A0F0-25F2F5628168}"/>
              </a:ext>
            </a:extLst>
          </p:cNvPr>
          <p:cNvSpPr>
            <a:spLocks noGrp="1"/>
          </p:cNvSpPr>
          <p:nvPr>
            <p:ph type="dt" sz="half" idx="10"/>
          </p:nvPr>
        </p:nvSpPr>
        <p:spPr/>
        <p:txBody>
          <a:bodyPr/>
          <a:lstStyle/>
          <a:p>
            <a:fld id="{BBAAE6E6-3975-4574-8A70-201B32B07BF5}" type="datetimeFigureOut">
              <a:rPr lang="fr-FR" smtClean="0"/>
              <a:t>01/09/2025</a:t>
            </a:fld>
            <a:endParaRPr lang="fr-FR"/>
          </a:p>
        </p:txBody>
      </p:sp>
      <p:sp>
        <p:nvSpPr>
          <p:cNvPr id="5" name="عنصر نائب للتذييل 4">
            <a:extLst>
              <a:ext uri="{FF2B5EF4-FFF2-40B4-BE49-F238E27FC236}">
                <a16:creationId xmlns:a16="http://schemas.microsoft.com/office/drawing/2014/main" id="{FAD69B6E-2E25-412E-8DDC-085C920558B6}"/>
              </a:ext>
            </a:extLst>
          </p:cNvPr>
          <p:cNvSpPr>
            <a:spLocks noGrp="1"/>
          </p:cNvSpPr>
          <p:nvPr>
            <p:ph type="ftr" sz="quarter" idx="11"/>
          </p:nvPr>
        </p:nvSpPr>
        <p:spPr/>
        <p:txBody>
          <a:bodyPr/>
          <a:lstStyle/>
          <a:p>
            <a:endParaRPr lang="fr-FR"/>
          </a:p>
        </p:txBody>
      </p:sp>
      <p:sp>
        <p:nvSpPr>
          <p:cNvPr id="6" name="عنصر نائب لرقم الشريحة 5">
            <a:extLst>
              <a:ext uri="{FF2B5EF4-FFF2-40B4-BE49-F238E27FC236}">
                <a16:creationId xmlns:a16="http://schemas.microsoft.com/office/drawing/2014/main" id="{3C04D4FE-8928-4F4E-B5A7-7A3E5248E054}"/>
              </a:ext>
            </a:extLst>
          </p:cNvPr>
          <p:cNvSpPr>
            <a:spLocks noGrp="1"/>
          </p:cNvSpPr>
          <p:nvPr>
            <p:ph type="sldNum" sz="quarter" idx="12"/>
          </p:nvPr>
        </p:nvSpPr>
        <p:spPr/>
        <p:txBody>
          <a:bodyPr/>
          <a:lstStyle/>
          <a:p>
            <a:fld id="{00B31EC8-78DB-4504-A80B-FE213F26BE54}" type="slidenum">
              <a:rPr lang="fr-FR" smtClean="0"/>
              <a:t>‹#›</a:t>
            </a:fld>
            <a:endParaRPr lang="fr-FR"/>
          </a:p>
        </p:txBody>
      </p:sp>
    </p:spTree>
    <p:extLst>
      <p:ext uri="{BB962C8B-B14F-4D97-AF65-F5344CB8AC3E}">
        <p14:creationId xmlns:p14="http://schemas.microsoft.com/office/powerpoint/2010/main" val="31069186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02B342E4-8A60-454C-AD29-3D2B0EDFE402}"/>
              </a:ext>
            </a:extLst>
          </p:cNvPr>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fr-FR"/>
          </a:p>
        </p:txBody>
      </p:sp>
      <p:sp>
        <p:nvSpPr>
          <p:cNvPr id="3" name="عنصر نائب للعنوان العمودي 2">
            <a:extLst>
              <a:ext uri="{FF2B5EF4-FFF2-40B4-BE49-F238E27FC236}">
                <a16:creationId xmlns:a16="http://schemas.microsoft.com/office/drawing/2014/main" id="{22315F44-F1EE-4BD6-B127-D580F42B8A63}"/>
              </a:ext>
            </a:extLst>
          </p:cNvPr>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4" name="عنصر نائب للتاريخ 3">
            <a:extLst>
              <a:ext uri="{FF2B5EF4-FFF2-40B4-BE49-F238E27FC236}">
                <a16:creationId xmlns:a16="http://schemas.microsoft.com/office/drawing/2014/main" id="{6E012BC6-0774-4984-8015-EB0CDC41DDED}"/>
              </a:ext>
            </a:extLst>
          </p:cNvPr>
          <p:cNvSpPr>
            <a:spLocks noGrp="1"/>
          </p:cNvSpPr>
          <p:nvPr>
            <p:ph type="dt" sz="half" idx="10"/>
          </p:nvPr>
        </p:nvSpPr>
        <p:spPr/>
        <p:txBody>
          <a:bodyPr/>
          <a:lstStyle/>
          <a:p>
            <a:fld id="{BBAAE6E6-3975-4574-8A70-201B32B07BF5}" type="datetimeFigureOut">
              <a:rPr lang="fr-FR" smtClean="0"/>
              <a:t>01/09/2025</a:t>
            </a:fld>
            <a:endParaRPr lang="fr-FR"/>
          </a:p>
        </p:txBody>
      </p:sp>
      <p:sp>
        <p:nvSpPr>
          <p:cNvPr id="5" name="عنصر نائب للتذييل 4">
            <a:extLst>
              <a:ext uri="{FF2B5EF4-FFF2-40B4-BE49-F238E27FC236}">
                <a16:creationId xmlns:a16="http://schemas.microsoft.com/office/drawing/2014/main" id="{6644B264-4FCE-4021-A77C-110CEBD4F9E5}"/>
              </a:ext>
            </a:extLst>
          </p:cNvPr>
          <p:cNvSpPr>
            <a:spLocks noGrp="1"/>
          </p:cNvSpPr>
          <p:nvPr>
            <p:ph type="ftr" sz="quarter" idx="11"/>
          </p:nvPr>
        </p:nvSpPr>
        <p:spPr/>
        <p:txBody>
          <a:bodyPr/>
          <a:lstStyle/>
          <a:p>
            <a:endParaRPr lang="fr-FR"/>
          </a:p>
        </p:txBody>
      </p:sp>
      <p:sp>
        <p:nvSpPr>
          <p:cNvPr id="6" name="عنصر نائب لرقم الشريحة 5">
            <a:extLst>
              <a:ext uri="{FF2B5EF4-FFF2-40B4-BE49-F238E27FC236}">
                <a16:creationId xmlns:a16="http://schemas.microsoft.com/office/drawing/2014/main" id="{18A5E508-7100-4FB7-A1DE-FD91213482E5}"/>
              </a:ext>
            </a:extLst>
          </p:cNvPr>
          <p:cNvSpPr>
            <a:spLocks noGrp="1"/>
          </p:cNvSpPr>
          <p:nvPr>
            <p:ph type="sldNum" sz="quarter" idx="12"/>
          </p:nvPr>
        </p:nvSpPr>
        <p:spPr/>
        <p:txBody>
          <a:bodyPr/>
          <a:lstStyle/>
          <a:p>
            <a:fld id="{00B31EC8-78DB-4504-A80B-FE213F26BE54}" type="slidenum">
              <a:rPr lang="fr-FR" smtClean="0"/>
              <a:t>‹#›</a:t>
            </a:fld>
            <a:endParaRPr lang="fr-FR"/>
          </a:p>
        </p:txBody>
      </p:sp>
    </p:spTree>
    <p:extLst>
      <p:ext uri="{BB962C8B-B14F-4D97-AF65-F5344CB8AC3E}">
        <p14:creationId xmlns:p14="http://schemas.microsoft.com/office/powerpoint/2010/main" val="17072732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499"/>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69" indent="0" algn="ctr">
              <a:buNone/>
              <a:defRPr sz="1500"/>
            </a:lvl2pPr>
            <a:lvl3pPr marL="685738" indent="0" algn="ctr">
              <a:buNone/>
              <a:defRPr sz="1350"/>
            </a:lvl3pPr>
            <a:lvl4pPr marL="1028607" indent="0" algn="ctr">
              <a:buNone/>
              <a:defRPr sz="1200"/>
            </a:lvl4pPr>
            <a:lvl5pPr marL="1371477" indent="0" algn="ctr">
              <a:buNone/>
              <a:defRPr sz="1200"/>
            </a:lvl5pPr>
            <a:lvl6pPr marL="1714345" indent="0" algn="ctr">
              <a:buNone/>
              <a:defRPr sz="1200"/>
            </a:lvl6pPr>
            <a:lvl7pPr marL="2057215" indent="0" algn="ctr">
              <a:buNone/>
              <a:defRPr sz="1200"/>
            </a:lvl7pPr>
            <a:lvl8pPr marL="2400084" indent="0" algn="ctr">
              <a:buNone/>
              <a:defRPr sz="1200"/>
            </a:lvl8pPr>
            <a:lvl9pPr marL="2742953" indent="0" algn="ctr">
              <a:buNone/>
              <a:defRPr sz="12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0CFAC43E-112D-4651-9101-26C4A52E1948}" type="datetimeFigureOut">
              <a:rPr lang="ar-MA" smtClean="0"/>
              <a:t>09-03-1447</a:t>
            </a:fld>
            <a:endParaRPr lang="ar-MA"/>
          </a:p>
        </p:txBody>
      </p:sp>
      <p:sp>
        <p:nvSpPr>
          <p:cNvPr id="5" name="Footer Placeholder 4"/>
          <p:cNvSpPr>
            <a:spLocks noGrp="1"/>
          </p:cNvSpPr>
          <p:nvPr>
            <p:ph type="ftr" sz="quarter" idx="11"/>
          </p:nvPr>
        </p:nvSpPr>
        <p:spPr/>
        <p:txBody>
          <a:bodyPr/>
          <a:lstStyle/>
          <a:p>
            <a:endParaRPr lang="ar-MA"/>
          </a:p>
        </p:txBody>
      </p:sp>
      <p:sp>
        <p:nvSpPr>
          <p:cNvPr id="6" name="Slide Number Placeholder 5"/>
          <p:cNvSpPr>
            <a:spLocks noGrp="1"/>
          </p:cNvSpPr>
          <p:nvPr>
            <p:ph type="sldNum" sz="quarter" idx="12"/>
          </p:nvPr>
        </p:nvSpPr>
        <p:spPr/>
        <p:txBody>
          <a:bodyPr/>
          <a:lstStyle/>
          <a:p>
            <a:fld id="{2FBE697C-5546-48BB-B5D0-61D24EE2CE1D}" type="slidenum">
              <a:rPr lang="ar-MA" smtClean="0"/>
              <a:t>‹#›</a:t>
            </a:fld>
            <a:endParaRPr lang="ar-MA"/>
          </a:p>
        </p:txBody>
      </p:sp>
    </p:spTree>
    <p:extLst>
      <p:ext uri="{BB962C8B-B14F-4D97-AF65-F5344CB8AC3E}">
        <p14:creationId xmlns:p14="http://schemas.microsoft.com/office/powerpoint/2010/main" val="280833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p>
            <a:endParaRPr lang="zh-CN" altLang="en-US" dirty="0"/>
          </a:p>
        </p:txBody>
      </p:sp>
      <p:sp>
        <p:nvSpPr>
          <p:cNvPr id="5" name="灯片编号占位符 3"/>
          <p:cNvSpPr>
            <a:spLocks noGrp="1"/>
          </p:cNvSpPr>
          <p:nvPr>
            <p:ph type="sldNum" sz="quarter" idx="11"/>
          </p:nvPr>
        </p:nvSpPr>
        <p:spPr>
          <a:xfrm>
            <a:off x="468313" y="6453188"/>
            <a:ext cx="1007343" cy="268287"/>
          </a:xfrm>
        </p:spPr>
        <p:txBody>
          <a:bodyPr/>
          <a:lstStyle/>
          <a:p>
            <a:r>
              <a:rPr lang="en-US" altLang="zh-CN" dirty="0"/>
              <a:t>P</a:t>
            </a:r>
            <a:fld id="{62DCC93C-90AC-48A1-9D9E-CBAB17A91522}" type="slidenum">
              <a:rPr lang="zh-CN" altLang="en-US" smtClean="0"/>
              <a:pPr/>
              <a:t>‹#›</a:t>
            </a:fld>
            <a:endParaRPr lang="zh-CN" altLang="en-US" dirty="0"/>
          </a:p>
        </p:txBody>
      </p:sp>
    </p:spTree>
    <p:extLst>
      <p:ext uri="{BB962C8B-B14F-4D97-AF65-F5344CB8AC3E}">
        <p14:creationId xmlns:p14="http://schemas.microsoft.com/office/powerpoint/2010/main" val="4250065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CFAC43E-112D-4651-9101-26C4A52E1948}" type="datetimeFigureOut">
              <a:rPr lang="ar-MA" smtClean="0"/>
              <a:t>09-03-1447</a:t>
            </a:fld>
            <a:endParaRPr lang="ar-MA"/>
          </a:p>
        </p:txBody>
      </p:sp>
      <p:sp>
        <p:nvSpPr>
          <p:cNvPr id="5" name="Footer Placeholder 4"/>
          <p:cNvSpPr>
            <a:spLocks noGrp="1"/>
          </p:cNvSpPr>
          <p:nvPr>
            <p:ph type="ftr" sz="quarter" idx="11"/>
          </p:nvPr>
        </p:nvSpPr>
        <p:spPr/>
        <p:txBody>
          <a:bodyPr/>
          <a:lstStyle/>
          <a:p>
            <a:endParaRPr lang="ar-MA"/>
          </a:p>
        </p:txBody>
      </p:sp>
      <p:sp>
        <p:nvSpPr>
          <p:cNvPr id="6" name="Slide Number Placeholder 5"/>
          <p:cNvSpPr>
            <a:spLocks noGrp="1"/>
          </p:cNvSpPr>
          <p:nvPr>
            <p:ph type="sldNum" sz="quarter" idx="12"/>
          </p:nvPr>
        </p:nvSpPr>
        <p:spPr/>
        <p:txBody>
          <a:bodyPr/>
          <a:lstStyle/>
          <a:p>
            <a:fld id="{2FBE697C-5546-48BB-B5D0-61D24EE2CE1D}" type="slidenum">
              <a:rPr lang="ar-MA" smtClean="0"/>
              <a:t>‹#›</a:t>
            </a:fld>
            <a:endParaRPr lang="ar-MA"/>
          </a:p>
        </p:txBody>
      </p:sp>
    </p:spTree>
    <p:extLst>
      <p:ext uri="{BB962C8B-B14F-4D97-AF65-F5344CB8AC3E}">
        <p14:creationId xmlns:p14="http://schemas.microsoft.com/office/powerpoint/2010/main" val="25428381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4499"/>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7" y="4589464"/>
            <a:ext cx="7886700" cy="1500187"/>
          </a:xfrm>
        </p:spPr>
        <p:txBody>
          <a:bodyPr/>
          <a:lstStyle>
            <a:lvl1pPr marL="0" indent="0">
              <a:buNone/>
              <a:defRPr sz="1800">
                <a:solidFill>
                  <a:schemeClr val="tx1">
                    <a:tint val="75000"/>
                  </a:schemeClr>
                </a:solidFill>
              </a:defRPr>
            </a:lvl1pPr>
            <a:lvl2pPr marL="342869" indent="0">
              <a:buNone/>
              <a:defRPr sz="1500">
                <a:solidFill>
                  <a:schemeClr val="tx1">
                    <a:tint val="75000"/>
                  </a:schemeClr>
                </a:solidFill>
              </a:defRPr>
            </a:lvl2pPr>
            <a:lvl3pPr marL="685738" indent="0">
              <a:buNone/>
              <a:defRPr sz="1350">
                <a:solidFill>
                  <a:schemeClr val="tx1">
                    <a:tint val="75000"/>
                  </a:schemeClr>
                </a:solidFill>
              </a:defRPr>
            </a:lvl3pPr>
            <a:lvl4pPr marL="1028607" indent="0">
              <a:buNone/>
              <a:defRPr sz="1200">
                <a:solidFill>
                  <a:schemeClr val="tx1">
                    <a:tint val="75000"/>
                  </a:schemeClr>
                </a:solidFill>
              </a:defRPr>
            </a:lvl4pPr>
            <a:lvl5pPr marL="1371477" indent="0">
              <a:buNone/>
              <a:defRPr sz="1200">
                <a:solidFill>
                  <a:schemeClr val="tx1">
                    <a:tint val="75000"/>
                  </a:schemeClr>
                </a:solidFill>
              </a:defRPr>
            </a:lvl5pPr>
            <a:lvl6pPr marL="1714345" indent="0">
              <a:buNone/>
              <a:defRPr sz="1200">
                <a:solidFill>
                  <a:schemeClr val="tx1">
                    <a:tint val="75000"/>
                  </a:schemeClr>
                </a:solidFill>
              </a:defRPr>
            </a:lvl6pPr>
            <a:lvl7pPr marL="2057215" indent="0">
              <a:buNone/>
              <a:defRPr sz="1200">
                <a:solidFill>
                  <a:schemeClr val="tx1">
                    <a:tint val="75000"/>
                  </a:schemeClr>
                </a:solidFill>
              </a:defRPr>
            </a:lvl7pPr>
            <a:lvl8pPr marL="2400084" indent="0">
              <a:buNone/>
              <a:defRPr sz="1200">
                <a:solidFill>
                  <a:schemeClr val="tx1">
                    <a:tint val="75000"/>
                  </a:schemeClr>
                </a:solidFill>
              </a:defRPr>
            </a:lvl8pPr>
            <a:lvl9pPr marL="2742953" indent="0">
              <a:buNone/>
              <a:defRPr sz="12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0CFAC43E-112D-4651-9101-26C4A52E1948}" type="datetimeFigureOut">
              <a:rPr lang="ar-MA" smtClean="0"/>
              <a:t>09-03-1447</a:t>
            </a:fld>
            <a:endParaRPr lang="ar-MA"/>
          </a:p>
        </p:txBody>
      </p:sp>
      <p:sp>
        <p:nvSpPr>
          <p:cNvPr id="5" name="Footer Placeholder 4"/>
          <p:cNvSpPr>
            <a:spLocks noGrp="1"/>
          </p:cNvSpPr>
          <p:nvPr>
            <p:ph type="ftr" sz="quarter" idx="11"/>
          </p:nvPr>
        </p:nvSpPr>
        <p:spPr/>
        <p:txBody>
          <a:bodyPr/>
          <a:lstStyle/>
          <a:p>
            <a:endParaRPr lang="ar-MA"/>
          </a:p>
        </p:txBody>
      </p:sp>
      <p:sp>
        <p:nvSpPr>
          <p:cNvPr id="6" name="Slide Number Placeholder 5"/>
          <p:cNvSpPr>
            <a:spLocks noGrp="1"/>
          </p:cNvSpPr>
          <p:nvPr>
            <p:ph type="sldNum" sz="quarter" idx="12"/>
          </p:nvPr>
        </p:nvSpPr>
        <p:spPr/>
        <p:txBody>
          <a:bodyPr/>
          <a:lstStyle/>
          <a:p>
            <a:fld id="{2FBE697C-5546-48BB-B5D0-61D24EE2CE1D}" type="slidenum">
              <a:rPr lang="ar-MA" smtClean="0"/>
              <a:t>‹#›</a:t>
            </a:fld>
            <a:endParaRPr lang="ar-MA"/>
          </a:p>
        </p:txBody>
      </p:sp>
    </p:spTree>
    <p:extLst>
      <p:ext uri="{BB962C8B-B14F-4D97-AF65-F5344CB8AC3E}">
        <p14:creationId xmlns:p14="http://schemas.microsoft.com/office/powerpoint/2010/main" val="1741682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0CFAC43E-112D-4651-9101-26C4A52E1948}" type="datetimeFigureOut">
              <a:rPr lang="ar-MA" smtClean="0"/>
              <a:t>09-03-1447</a:t>
            </a:fld>
            <a:endParaRPr lang="ar-MA"/>
          </a:p>
        </p:txBody>
      </p:sp>
      <p:sp>
        <p:nvSpPr>
          <p:cNvPr id="6" name="Footer Placeholder 5"/>
          <p:cNvSpPr>
            <a:spLocks noGrp="1"/>
          </p:cNvSpPr>
          <p:nvPr>
            <p:ph type="ftr" sz="quarter" idx="11"/>
          </p:nvPr>
        </p:nvSpPr>
        <p:spPr/>
        <p:txBody>
          <a:bodyPr/>
          <a:lstStyle/>
          <a:p>
            <a:endParaRPr lang="ar-MA"/>
          </a:p>
        </p:txBody>
      </p:sp>
      <p:sp>
        <p:nvSpPr>
          <p:cNvPr id="7" name="Slide Number Placeholder 6"/>
          <p:cNvSpPr>
            <a:spLocks noGrp="1"/>
          </p:cNvSpPr>
          <p:nvPr>
            <p:ph type="sldNum" sz="quarter" idx="12"/>
          </p:nvPr>
        </p:nvSpPr>
        <p:spPr/>
        <p:txBody>
          <a:bodyPr/>
          <a:lstStyle/>
          <a:p>
            <a:fld id="{2FBE697C-5546-48BB-B5D0-61D24EE2CE1D}" type="slidenum">
              <a:rPr lang="ar-MA" smtClean="0"/>
              <a:t>‹#›</a:t>
            </a:fld>
            <a:endParaRPr lang="ar-MA"/>
          </a:p>
        </p:txBody>
      </p:sp>
    </p:spTree>
    <p:extLst>
      <p:ext uri="{BB962C8B-B14F-4D97-AF65-F5344CB8AC3E}">
        <p14:creationId xmlns:p14="http://schemas.microsoft.com/office/powerpoint/2010/main" val="730350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69" indent="0">
              <a:buNone/>
              <a:defRPr sz="1500" b="1"/>
            </a:lvl2pPr>
            <a:lvl3pPr marL="685738" indent="0">
              <a:buNone/>
              <a:defRPr sz="1350" b="1"/>
            </a:lvl3pPr>
            <a:lvl4pPr marL="1028607" indent="0">
              <a:buNone/>
              <a:defRPr sz="1200" b="1"/>
            </a:lvl4pPr>
            <a:lvl5pPr marL="1371477" indent="0">
              <a:buNone/>
              <a:defRPr sz="1200" b="1"/>
            </a:lvl5pPr>
            <a:lvl6pPr marL="1714345" indent="0">
              <a:buNone/>
              <a:defRPr sz="1200" b="1"/>
            </a:lvl6pPr>
            <a:lvl7pPr marL="2057215" indent="0">
              <a:buNone/>
              <a:defRPr sz="1200" b="1"/>
            </a:lvl7pPr>
            <a:lvl8pPr marL="2400084" indent="0">
              <a:buNone/>
              <a:defRPr sz="1200" b="1"/>
            </a:lvl8pPr>
            <a:lvl9pPr marL="2742953" indent="0">
              <a:buNone/>
              <a:defRPr sz="12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6"/>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4"/>
            <a:ext cx="3887391" cy="823912"/>
          </a:xfrm>
        </p:spPr>
        <p:txBody>
          <a:bodyPr anchor="b"/>
          <a:lstStyle>
            <a:lvl1pPr marL="0" indent="0">
              <a:buNone/>
              <a:defRPr sz="1800" b="1"/>
            </a:lvl1pPr>
            <a:lvl2pPr marL="342869" indent="0">
              <a:buNone/>
              <a:defRPr sz="1500" b="1"/>
            </a:lvl2pPr>
            <a:lvl3pPr marL="685738" indent="0">
              <a:buNone/>
              <a:defRPr sz="1350" b="1"/>
            </a:lvl3pPr>
            <a:lvl4pPr marL="1028607" indent="0">
              <a:buNone/>
              <a:defRPr sz="1200" b="1"/>
            </a:lvl4pPr>
            <a:lvl5pPr marL="1371477" indent="0">
              <a:buNone/>
              <a:defRPr sz="1200" b="1"/>
            </a:lvl5pPr>
            <a:lvl6pPr marL="1714345" indent="0">
              <a:buNone/>
              <a:defRPr sz="1200" b="1"/>
            </a:lvl6pPr>
            <a:lvl7pPr marL="2057215" indent="0">
              <a:buNone/>
              <a:defRPr sz="1200" b="1"/>
            </a:lvl7pPr>
            <a:lvl8pPr marL="2400084" indent="0">
              <a:buNone/>
              <a:defRPr sz="1200" b="1"/>
            </a:lvl8pPr>
            <a:lvl9pPr marL="2742953" indent="0">
              <a:buNone/>
              <a:defRPr sz="12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0" y="2505076"/>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0CFAC43E-112D-4651-9101-26C4A52E1948}" type="datetimeFigureOut">
              <a:rPr lang="ar-MA" smtClean="0"/>
              <a:t>09-03-1447</a:t>
            </a:fld>
            <a:endParaRPr lang="ar-MA"/>
          </a:p>
        </p:txBody>
      </p:sp>
      <p:sp>
        <p:nvSpPr>
          <p:cNvPr id="8" name="Footer Placeholder 7"/>
          <p:cNvSpPr>
            <a:spLocks noGrp="1"/>
          </p:cNvSpPr>
          <p:nvPr>
            <p:ph type="ftr" sz="quarter" idx="11"/>
          </p:nvPr>
        </p:nvSpPr>
        <p:spPr/>
        <p:txBody>
          <a:bodyPr/>
          <a:lstStyle/>
          <a:p>
            <a:endParaRPr lang="ar-MA"/>
          </a:p>
        </p:txBody>
      </p:sp>
      <p:sp>
        <p:nvSpPr>
          <p:cNvPr id="9" name="Slide Number Placeholder 8"/>
          <p:cNvSpPr>
            <a:spLocks noGrp="1"/>
          </p:cNvSpPr>
          <p:nvPr>
            <p:ph type="sldNum" sz="quarter" idx="12"/>
          </p:nvPr>
        </p:nvSpPr>
        <p:spPr/>
        <p:txBody>
          <a:bodyPr/>
          <a:lstStyle/>
          <a:p>
            <a:fld id="{2FBE697C-5546-48BB-B5D0-61D24EE2CE1D}" type="slidenum">
              <a:rPr lang="ar-MA" smtClean="0"/>
              <a:t>‹#›</a:t>
            </a:fld>
            <a:endParaRPr lang="ar-MA"/>
          </a:p>
        </p:txBody>
      </p:sp>
    </p:spTree>
    <p:extLst>
      <p:ext uri="{BB962C8B-B14F-4D97-AF65-F5344CB8AC3E}">
        <p14:creationId xmlns:p14="http://schemas.microsoft.com/office/powerpoint/2010/main" val="2874410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0CFAC43E-112D-4651-9101-26C4A52E1948}" type="datetimeFigureOut">
              <a:rPr lang="ar-MA" smtClean="0"/>
              <a:t>09-03-1447</a:t>
            </a:fld>
            <a:endParaRPr lang="ar-MA"/>
          </a:p>
        </p:txBody>
      </p:sp>
      <p:sp>
        <p:nvSpPr>
          <p:cNvPr id="4" name="Footer Placeholder 3"/>
          <p:cNvSpPr>
            <a:spLocks noGrp="1"/>
          </p:cNvSpPr>
          <p:nvPr>
            <p:ph type="ftr" sz="quarter" idx="11"/>
          </p:nvPr>
        </p:nvSpPr>
        <p:spPr/>
        <p:txBody>
          <a:bodyPr/>
          <a:lstStyle/>
          <a:p>
            <a:endParaRPr lang="ar-MA"/>
          </a:p>
        </p:txBody>
      </p:sp>
      <p:sp>
        <p:nvSpPr>
          <p:cNvPr id="5" name="Slide Number Placeholder 4"/>
          <p:cNvSpPr>
            <a:spLocks noGrp="1"/>
          </p:cNvSpPr>
          <p:nvPr>
            <p:ph type="sldNum" sz="quarter" idx="12"/>
          </p:nvPr>
        </p:nvSpPr>
        <p:spPr/>
        <p:txBody>
          <a:bodyPr/>
          <a:lstStyle/>
          <a:p>
            <a:fld id="{2FBE697C-5546-48BB-B5D0-61D24EE2CE1D}" type="slidenum">
              <a:rPr lang="ar-MA" smtClean="0"/>
              <a:t>‹#›</a:t>
            </a:fld>
            <a:endParaRPr lang="ar-MA"/>
          </a:p>
        </p:txBody>
      </p:sp>
    </p:spTree>
    <p:extLst>
      <p:ext uri="{BB962C8B-B14F-4D97-AF65-F5344CB8AC3E}">
        <p14:creationId xmlns:p14="http://schemas.microsoft.com/office/powerpoint/2010/main" val="1031668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AC43E-112D-4651-9101-26C4A52E1948}" type="datetimeFigureOut">
              <a:rPr lang="ar-MA" smtClean="0"/>
              <a:t>09-03-1447</a:t>
            </a:fld>
            <a:endParaRPr lang="ar-MA"/>
          </a:p>
        </p:txBody>
      </p:sp>
      <p:sp>
        <p:nvSpPr>
          <p:cNvPr id="3" name="Footer Placeholder 2"/>
          <p:cNvSpPr>
            <a:spLocks noGrp="1"/>
          </p:cNvSpPr>
          <p:nvPr>
            <p:ph type="ftr" sz="quarter" idx="11"/>
          </p:nvPr>
        </p:nvSpPr>
        <p:spPr/>
        <p:txBody>
          <a:bodyPr/>
          <a:lstStyle/>
          <a:p>
            <a:endParaRPr lang="ar-MA"/>
          </a:p>
        </p:txBody>
      </p:sp>
      <p:sp>
        <p:nvSpPr>
          <p:cNvPr id="4" name="Slide Number Placeholder 3"/>
          <p:cNvSpPr>
            <a:spLocks noGrp="1"/>
          </p:cNvSpPr>
          <p:nvPr>
            <p:ph type="sldNum" sz="quarter" idx="12"/>
          </p:nvPr>
        </p:nvSpPr>
        <p:spPr/>
        <p:txBody>
          <a:bodyPr/>
          <a:lstStyle/>
          <a:p>
            <a:fld id="{2FBE697C-5546-48BB-B5D0-61D24EE2CE1D}" type="slidenum">
              <a:rPr lang="ar-MA" smtClean="0"/>
              <a:t>‹#›</a:t>
            </a:fld>
            <a:endParaRPr lang="ar-MA"/>
          </a:p>
        </p:txBody>
      </p:sp>
    </p:spTree>
    <p:extLst>
      <p:ext uri="{BB962C8B-B14F-4D97-AF65-F5344CB8AC3E}">
        <p14:creationId xmlns:p14="http://schemas.microsoft.com/office/powerpoint/2010/main" val="9861765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869" indent="0">
              <a:buNone/>
              <a:defRPr sz="1050"/>
            </a:lvl2pPr>
            <a:lvl3pPr marL="685738" indent="0">
              <a:buNone/>
              <a:defRPr sz="900"/>
            </a:lvl3pPr>
            <a:lvl4pPr marL="1028607" indent="0">
              <a:buNone/>
              <a:defRPr sz="750"/>
            </a:lvl4pPr>
            <a:lvl5pPr marL="1371477" indent="0">
              <a:buNone/>
              <a:defRPr sz="750"/>
            </a:lvl5pPr>
            <a:lvl6pPr marL="1714345" indent="0">
              <a:buNone/>
              <a:defRPr sz="750"/>
            </a:lvl6pPr>
            <a:lvl7pPr marL="2057215" indent="0">
              <a:buNone/>
              <a:defRPr sz="750"/>
            </a:lvl7pPr>
            <a:lvl8pPr marL="2400084" indent="0">
              <a:buNone/>
              <a:defRPr sz="750"/>
            </a:lvl8pPr>
            <a:lvl9pPr marL="2742953" indent="0">
              <a:buNone/>
              <a:defRPr sz="75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0CFAC43E-112D-4651-9101-26C4A52E1948}" type="datetimeFigureOut">
              <a:rPr lang="ar-MA" smtClean="0"/>
              <a:t>09-03-1447</a:t>
            </a:fld>
            <a:endParaRPr lang="ar-MA"/>
          </a:p>
        </p:txBody>
      </p:sp>
      <p:sp>
        <p:nvSpPr>
          <p:cNvPr id="6" name="Footer Placeholder 5"/>
          <p:cNvSpPr>
            <a:spLocks noGrp="1"/>
          </p:cNvSpPr>
          <p:nvPr>
            <p:ph type="ftr" sz="quarter" idx="11"/>
          </p:nvPr>
        </p:nvSpPr>
        <p:spPr/>
        <p:txBody>
          <a:bodyPr/>
          <a:lstStyle/>
          <a:p>
            <a:endParaRPr lang="ar-MA"/>
          </a:p>
        </p:txBody>
      </p:sp>
      <p:sp>
        <p:nvSpPr>
          <p:cNvPr id="7" name="Slide Number Placeholder 6"/>
          <p:cNvSpPr>
            <a:spLocks noGrp="1"/>
          </p:cNvSpPr>
          <p:nvPr>
            <p:ph type="sldNum" sz="quarter" idx="12"/>
          </p:nvPr>
        </p:nvSpPr>
        <p:spPr/>
        <p:txBody>
          <a:bodyPr/>
          <a:lstStyle/>
          <a:p>
            <a:fld id="{2FBE697C-5546-48BB-B5D0-61D24EE2CE1D}" type="slidenum">
              <a:rPr lang="ar-MA" smtClean="0"/>
              <a:t>‹#›</a:t>
            </a:fld>
            <a:endParaRPr lang="ar-MA"/>
          </a:p>
        </p:txBody>
      </p:sp>
    </p:spTree>
    <p:extLst>
      <p:ext uri="{BB962C8B-B14F-4D97-AF65-F5344CB8AC3E}">
        <p14:creationId xmlns:p14="http://schemas.microsoft.com/office/powerpoint/2010/main" val="24199686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869" indent="0">
              <a:buNone/>
              <a:defRPr sz="2100"/>
            </a:lvl2pPr>
            <a:lvl3pPr marL="685738" indent="0">
              <a:buNone/>
              <a:defRPr sz="1800"/>
            </a:lvl3pPr>
            <a:lvl4pPr marL="1028607" indent="0">
              <a:buNone/>
              <a:defRPr sz="1500"/>
            </a:lvl4pPr>
            <a:lvl5pPr marL="1371477" indent="0">
              <a:buNone/>
              <a:defRPr sz="1500"/>
            </a:lvl5pPr>
            <a:lvl6pPr marL="1714345" indent="0">
              <a:buNone/>
              <a:defRPr sz="1500"/>
            </a:lvl6pPr>
            <a:lvl7pPr marL="2057215" indent="0">
              <a:buNone/>
              <a:defRPr sz="1500"/>
            </a:lvl7pPr>
            <a:lvl8pPr marL="2400084" indent="0">
              <a:buNone/>
              <a:defRPr sz="1500"/>
            </a:lvl8pPr>
            <a:lvl9pPr marL="2742953" indent="0">
              <a:buNone/>
              <a:defRPr sz="15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869" indent="0">
              <a:buNone/>
              <a:defRPr sz="1050"/>
            </a:lvl2pPr>
            <a:lvl3pPr marL="685738" indent="0">
              <a:buNone/>
              <a:defRPr sz="900"/>
            </a:lvl3pPr>
            <a:lvl4pPr marL="1028607" indent="0">
              <a:buNone/>
              <a:defRPr sz="750"/>
            </a:lvl4pPr>
            <a:lvl5pPr marL="1371477" indent="0">
              <a:buNone/>
              <a:defRPr sz="750"/>
            </a:lvl5pPr>
            <a:lvl6pPr marL="1714345" indent="0">
              <a:buNone/>
              <a:defRPr sz="750"/>
            </a:lvl6pPr>
            <a:lvl7pPr marL="2057215" indent="0">
              <a:buNone/>
              <a:defRPr sz="750"/>
            </a:lvl7pPr>
            <a:lvl8pPr marL="2400084" indent="0">
              <a:buNone/>
              <a:defRPr sz="750"/>
            </a:lvl8pPr>
            <a:lvl9pPr marL="2742953" indent="0">
              <a:buNone/>
              <a:defRPr sz="75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0CFAC43E-112D-4651-9101-26C4A52E1948}" type="datetimeFigureOut">
              <a:rPr lang="ar-MA" smtClean="0"/>
              <a:t>09-03-1447</a:t>
            </a:fld>
            <a:endParaRPr lang="ar-MA"/>
          </a:p>
        </p:txBody>
      </p:sp>
      <p:sp>
        <p:nvSpPr>
          <p:cNvPr id="6" name="Footer Placeholder 5"/>
          <p:cNvSpPr>
            <a:spLocks noGrp="1"/>
          </p:cNvSpPr>
          <p:nvPr>
            <p:ph type="ftr" sz="quarter" idx="11"/>
          </p:nvPr>
        </p:nvSpPr>
        <p:spPr/>
        <p:txBody>
          <a:bodyPr/>
          <a:lstStyle/>
          <a:p>
            <a:endParaRPr lang="ar-MA"/>
          </a:p>
        </p:txBody>
      </p:sp>
      <p:sp>
        <p:nvSpPr>
          <p:cNvPr id="7" name="Slide Number Placeholder 6"/>
          <p:cNvSpPr>
            <a:spLocks noGrp="1"/>
          </p:cNvSpPr>
          <p:nvPr>
            <p:ph type="sldNum" sz="quarter" idx="12"/>
          </p:nvPr>
        </p:nvSpPr>
        <p:spPr/>
        <p:txBody>
          <a:bodyPr/>
          <a:lstStyle/>
          <a:p>
            <a:fld id="{2FBE697C-5546-48BB-B5D0-61D24EE2CE1D}" type="slidenum">
              <a:rPr lang="ar-MA" smtClean="0"/>
              <a:t>‹#›</a:t>
            </a:fld>
            <a:endParaRPr lang="ar-MA"/>
          </a:p>
        </p:txBody>
      </p:sp>
    </p:spTree>
    <p:extLst>
      <p:ext uri="{BB962C8B-B14F-4D97-AF65-F5344CB8AC3E}">
        <p14:creationId xmlns:p14="http://schemas.microsoft.com/office/powerpoint/2010/main" val="2412701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CFAC43E-112D-4651-9101-26C4A52E1948}" type="datetimeFigureOut">
              <a:rPr lang="ar-MA" smtClean="0"/>
              <a:t>09-03-1447</a:t>
            </a:fld>
            <a:endParaRPr lang="ar-MA"/>
          </a:p>
        </p:txBody>
      </p:sp>
      <p:sp>
        <p:nvSpPr>
          <p:cNvPr id="5" name="Footer Placeholder 4"/>
          <p:cNvSpPr>
            <a:spLocks noGrp="1"/>
          </p:cNvSpPr>
          <p:nvPr>
            <p:ph type="ftr" sz="quarter" idx="11"/>
          </p:nvPr>
        </p:nvSpPr>
        <p:spPr/>
        <p:txBody>
          <a:bodyPr/>
          <a:lstStyle/>
          <a:p>
            <a:endParaRPr lang="ar-MA"/>
          </a:p>
        </p:txBody>
      </p:sp>
      <p:sp>
        <p:nvSpPr>
          <p:cNvPr id="6" name="Slide Number Placeholder 5"/>
          <p:cNvSpPr>
            <a:spLocks noGrp="1"/>
          </p:cNvSpPr>
          <p:nvPr>
            <p:ph type="sldNum" sz="quarter" idx="12"/>
          </p:nvPr>
        </p:nvSpPr>
        <p:spPr/>
        <p:txBody>
          <a:bodyPr/>
          <a:lstStyle/>
          <a:p>
            <a:fld id="{2FBE697C-5546-48BB-B5D0-61D24EE2CE1D}" type="slidenum">
              <a:rPr lang="ar-MA" smtClean="0"/>
              <a:t>‹#›</a:t>
            </a:fld>
            <a:endParaRPr lang="ar-MA"/>
          </a:p>
        </p:txBody>
      </p:sp>
    </p:spTree>
    <p:extLst>
      <p:ext uri="{BB962C8B-B14F-4D97-AF65-F5344CB8AC3E}">
        <p14:creationId xmlns:p14="http://schemas.microsoft.com/office/powerpoint/2010/main" val="37160686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0CFAC43E-112D-4651-9101-26C4A52E1948}" type="datetimeFigureOut">
              <a:rPr lang="ar-MA" smtClean="0"/>
              <a:t>09-03-1447</a:t>
            </a:fld>
            <a:endParaRPr lang="ar-MA"/>
          </a:p>
        </p:txBody>
      </p:sp>
      <p:sp>
        <p:nvSpPr>
          <p:cNvPr id="5" name="Footer Placeholder 4"/>
          <p:cNvSpPr>
            <a:spLocks noGrp="1"/>
          </p:cNvSpPr>
          <p:nvPr>
            <p:ph type="ftr" sz="quarter" idx="11"/>
          </p:nvPr>
        </p:nvSpPr>
        <p:spPr/>
        <p:txBody>
          <a:bodyPr/>
          <a:lstStyle/>
          <a:p>
            <a:endParaRPr lang="ar-MA"/>
          </a:p>
        </p:txBody>
      </p:sp>
      <p:sp>
        <p:nvSpPr>
          <p:cNvPr id="6" name="Slide Number Placeholder 5"/>
          <p:cNvSpPr>
            <a:spLocks noGrp="1"/>
          </p:cNvSpPr>
          <p:nvPr>
            <p:ph type="sldNum" sz="quarter" idx="12"/>
          </p:nvPr>
        </p:nvSpPr>
        <p:spPr/>
        <p:txBody>
          <a:bodyPr/>
          <a:lstStyle/>
          <a:p>
            <a:fld id="{2FBE697C-5546-48BB-B5D0-61D24EE2CE1D}" type="slidenum">
              <a:rPr lang="ar-MA" smtClean="0"/>
              <a:t>‹#›</a:t>
            </a:fld>
            <a:endParaRPr lang="ar-MA"/>
          </a:p>
        </p:txBody>
      </p:sp>
    </p:spTree>
    <p:extLst>
      <p:ext uri="{BB962C8B-B14F-4D97-AF65-F5344CB8AC3E}">
        <p14:creationId xmlns:p14="http://schemas.microsoft.com/office/powerpoint/2010/main" val="312701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空白">
    <p:spTree>
      <p:nvGrpSpPr>
        <p:cNvPr id="1" name=""/>
        <p:cNvGrpSpPr/>
        <p:nvPr/>
      </p:nvGrpSpPr>
      <p:grpSpPr>
        <a:xfrm>
          <a:off x="0" y="0"/>
          <a:ext cx="0" cy="0"/>
          <a:chOff x="0" y="0"/>
          <a:chExt cx="0" cy="0"/>
        </a:xfrm>
      </p:grpSpPr>
      <p:sp>
        <p:nvSpPr>
          <p:cNvPr id="3" name="页脚占位符 2"/>
          <p:cNvSpPr>
            <a:spLocks noGrp="1"/>
          </p:cNvSpPr>
          <p:nvPr>
            <p:ph type="ftr" sz="quarter" idx="10"/>
          </p:nvPr>
        </p:nvSpPr>
        <p:spPr/>
        <p:txBody>
          <a:bodyPr/>
          <a:lstStyle/>
          <a:p>
            <a:endParaRPr lang="zh-CN" altLang="en-US" dirty="0"/>
          </a:p>
        </p:txBody>
      </p:sp>
      <p:sp>
        <p:nvSpPr>
          <p:cNvPr id="6" name="灯片编号占位符 3"/>
          <p:cNvSpPr>
            <a:spLocks noGrp="1"/>
          </p:cNvSpPr>
          <p:nvPr>
            <p:ph type="sldNum" sz="quarter" idx="11"/>
          </p:nvPr>
        </p:nvSpPr>
        <p:spPr>
          <a:xfrm>
            <a:off x="468313" y="6453188"/>
            <a:ext cx="1007343" cy="268287"/>
          </a:xfrm>
        </p:spPr>
        <p:txBody>
          <a:bodyPr/>
          <a:lstStyle/>
          <a:p>
            <a:r>
              <a:rPr lang="en-US" altLang="zh-CN" dirty="0"/>
              <a:t>P</a:t>
            </a:r>
            <a:fld id="{62DCC93C-90AC-48A1-9D9E-CBAB17A91522}" type="slidenum">
              <a:rPr lang="zh-CN" altLang="en-US" smtClean="0"/>
              <a:pPr/>
              <a:t>‹#›</a:t>
            </a:fld>
            <a:endParaRPr lang="zh-CN" altLang="en-US" dirty="0"/>
          </a:p>
        </p:txBody>
      </p:sp>
      <p:sp>
        <p:nvSpPr>
          <p:cNvPr id="7" name="矩形 11"/>
          <p:cNvSpPr>
            <a:spLocks noChangeArrowheads="1"/>
          </p:cNvSpPr>
          <p:nvPr userDrawn="1"/>
        </p:nvSpPr>
        <p:spPr bwMode="auto">
          <a:xfrm>
            <a:off x="0" y="6864350"/>
            <a:ext cx="9144000" cy="287338"/>
          </a:xfrm>
          <a:prstGeom prst="rect">
            <a:avLst/>
          </a:prstGeom>
          <a:solidFill>
            <a:srgbClr val="BBBFC3">
              <a:alpha val="0"/>
            </a:srgbClr>
          </a:solidFill>
          <a:ln>
            <a:noFill/>
          </a:ln>
        </p:spPr>
        <p:txBody>
          <a:bodyPr anchor="ctr"/>
          <a:lstStyle/>
          <a:p>
            <a:pPr marL="622300" lvl="0"/>
            <a:endParaRPr lang="en-US" altLang="zh-CN" sz="1100" dirty="0">
              <a:cs typeface="Arial" charset="0"/>
            </a:endParaRPr>
          </a:p>
        </p:txBody>
      </p:sp>
    </p:spTree>
    <p:extLst>
      <p:ext uri="{BB962C8B-B14F-4D97-AF65-F5344CB8AC3E}">
        <p14:creationId xmlns:p14="http://schemas.microsoft.com/office/powerpoint/2010/main" val="424394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配色方案说明">
    <p:spTree>
      <p:nvGrpSpPr>
        <p:cNvPr id="1" name=""/>
        <p:cNvGrpSpPr/>
        <p:nvPr/>
      </p:nvGrpSpPr>
      <p:grpSpPr>
        <a:xfrm>
          <a:off x="0" y="0"/>
          <a:ext cx="0" cy="0"/>
          <a:chOff x="0" y="0"/>
          <a:chExt cx="0" cy="0"/>
        </a:xfrm>
      </p:grpSpPr>
      <p:sp>
        <p:nvSpPr>
          <p:cNvPr id="56" name="日期占位符 55"/>
          <p:cNvSpPr>
            <a:spLocks noGrp="1"/>
          </p:cNvSpPr>
          <p:nvPr>
            <p:ph type="dt" sz="half" idx="14"/>
          </p:nvPr>
        </p:nvSpPr>
        <p:spPr/>
        <p:txBody>
          <a:bodyPr/>
          <a:lstStyle/>
          <a:p>
            <a:endParaRPr lang="zh-CN" altLang="en-US"/>
          </a:p>
        </p:txBody>
      </p:sp>
      <p:sp>
        <p:nvSpPr>
          <p:cNvPr id="57" name="页脚占位符 56"/>
          <p:cNvSpPr>
            <a:spLocks noGrp="1"/>
          </p:cNvSpPr>
          <p:nvPr>
            <p:ph type="ftr" sz="quarter" idx="15"/>
          </p:nvPr>
        </p:nvSpPr>
        <p:spPr/>
        <p:txBody>
          <a:bodyPr/>
          <a:lstStyle/>
          <a:p>
            <a:endParaRPr lang="zh-CN" altLang="en-US" dirty="0"/>
          </a:p>
        </p:txBody>
      </p:sp>
      <p:sp>
        <p:nvSpPr>
          <p:cNvPr id="58" name="灯片编号占位符 57"/>
          <p:cNvSpPr>
            <a:spLocks noGrp="1"/>
          </p:cNvSpPr>
          <p:nvPr>
            <p:ph type="sldNum" sz="quarter" idx="16"/>
          </p:nvPr>
        </p:nvSpPr>
        <p:spPr/>
        <p:txBody>
          <a:bodyPr/>
          <a:lstStyle/>
          <a:p>
            <a:r>
              <a:rPr lang="en-US" altLang="zh-CN"/>
              <a:t>P</a:t>
            </a:r>
            <a:fld id="{62DCC93C-90AC-48A1-9D9E-CBAB17A91522}" type="slidenum">
              <a:rPr lang="zh-CN" altLang="en-US" smtClean="0"/>
              <a:pPr/>
              <a:t>‹#›</a:t>
            </a:fld>
            <a:endParaRPr lang="zh-CN" altLang="en-US" dirty="0"/>
          </a:p>
        </p:txBody>
      </p:sp>
      <p:grpSp>
        <p:nvGrpSpPr>
          <p:cNvPr id="2" name="组合 1"/>
          <p:cNvGrpSpPr/>
          <p:nvPr userDrawn="1"/>
        </p:nvGrpSpPr>
        <p:grpSpPr>
          <a:xfrm>
            <a:off x="741702" y="1398826"/>
            <a:ext cx="7672274" cy="4811474"/>
            <a:chOff x="468311" y="1227376"/>
            <a:chExt cx="8219055" cy="5154374"/>
          </a:xfrm>
        </p:grpSpPr>
        <p:sp>
          <p:nvSpPr>
            <p:cNvPr id="6" name="矩形 5"/>
            <p:cNvSpPr/>
            <p:nvPr userDrawn="1"/>
          </p:nvSpPr>
          <p:spPr bwMode="auto">
            <a:xfrm>
              <a:off x="7477213" y="2816932"/>
              <a:ext cx="1210153" cy="1213910"/>
            </a:xfrm>
            <a:prstGeom prst="rect">
              <a:avLst/>
            </a:prstGeom>
            <a:gradFill flip="none" rotWithShape="1">
              <a:gsLst>
                <a:gs pos="100000">
                  <a:schemeClr val="bg1">
                    <a:alpha val="0"/>
                  </a:schemeClr>
                </a:gs>
                <a:gs pos="0">
                  <a:schemeClr val="bg1">
                    <a:lumMod val="95000"/>
                    <a:alpha val="0"/>
                  </a:schemeClr>
                </a:gs>
                <a:gs pos="47000">
                  <a:schemeClr val="bg1">
                    <a:lumMod val="85000"/>
                  </a:schemeClr>
                </a:gs>
              </a:gsLst>
              <a:lin ang="16200000" scaled="1"/>
              <a:tileRect/>
            </a:gradFill>
            <a:ln>
              <a:noFill/>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7" name="矩形 6"/>
            <p:cNvSpPr/>
            <p:nvPr userDrawn="1"/>
          </p:nvSpPr>
          <p:spPr bwMode="auto">
            <a:xfrm>
              <a:off x="3266666" y="2816932"/>
              <a:ext cx="1210153" cy="1213910"/>
            </a:xfrm>
            <a:prstGeom prst="rect">
              <a:avLst/>
            </a:prstGeom>
            <a:gradFill flip="none" rotWithShape="1">
              <a:gsLst>
                <a:gs pos="100000">
                  <a:schemeClr val="bg1">
                    <a:alpha val="0"/>
                  </a:schemeClr>
                </a:gs>
                <a:gs pos="0">
                  <a:schemeClr val="bg1">
                    <a:lumMod val="95000"/>
                    <a:alpha val="0"/>
                  </a:schemeClr>
                </a:gs>
                <a:gs pos="47000">
                  <a:schemeClr val="bg1">
                    <a:lumMod val="85000"/>
                  </a:schemeClr>
                </a:gs>
              </a:gsLst>
              <a:lin ang="16200000" scaled="1"/>
              <a:tileRect/>
            </a:gradFill>
            <a:ln>
              <a:noFill/>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8" name="矩形 7"/>
            <p:cNvSpPr/>
            <p:nvPr userDrawn="1"/>
          </p:nvSpPr>
          <p:spPr bwMode="auto">
            <a:xfrm>
              <a:off x="468314" y="2816932"/>
              <a:ext cx="2606725" cy="1213910"/>
            </a:xfrm>
            <a:prstGeom prst="rect">
              <a:avLst/>
            </a:prstGeom>
            <a:gradFill flip="none" rotWithShape="1">
              <a:gsLst>
                <a:gs pos="100000">
                  <a:schemeClr val="bg1">
                    <a:alpha val="0"/>
                  </a:schemeClr>
                </a:gs>
                <a:gs pos="0">
                  <a:schemeClr val="bg1">
                    <a:lumMod val="95000"/>
                    <a:alpha val="0"/>
                  </a:schemeClr>
                </a:gs>
                <a:gs pos="47000">
                  <a:schemeClr val="bg1">
                    <a:lumMod val="85000"/>
                  </a:schemeClr>
                </a:gs>
              </a:gsLst>
              <a:lin ang="16200000" scaled="1"/>
              <a:tileRect/>
            </a:gradFill>
            <a:ln>
              <a:noFill/>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0" name="左大括号 9"/>
            <p:cNvSpPr/>
            <p:nvPr userDrawn="1"/>
          </p:nvSpPr>
          <p:spPr>
            <a:xfrm rot="5400000">
              <a:off x="4342637" y="-2230069"/>
              <a:ext cx="454784" cy="8203433"/>
            </a:xfrm>
            <a:prstGeom prst="leftBrace">
              <a:avLst>
                <a:gd name="adj1" fmla="val 51183"/>
                <a:gd name="adj2" fmla="val 50000"/>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椭圆 10"/>
            <p:cNvSpPr/>
            <p:nvPr userDrawn="1"/>
          </p:nvSpPr>
          <p:spPr bwMode="auto">
            <a:xfrm>
              <a:off x="468313" y="2564904"/>
              <a:ext cx="504056" cy="504056"/>
            </a:xfrm>
            <a:prstGeom prst="ellipse">
              <a:avLst/>
            </a:prstGeom>
            <a:solidFill>
              <a:schemeClr val="bg1"/>
            </a:solidFill>
            <a:ln>
              <a:solidFill>
                <a:schemeClr val="bg1">
                  <a:lumMod val="85000"/>
                </a:schemeClr>
              </a:solidFill>
            </a:ln>
          </p:spPr>
          <p:txBody>
            <a:bodyPr vert="horz" wrap="square" lIns="0" tIns="0" rIns="0" bIns="0" numCol="1" rtlCol="0" anchor="ctr" anchorCtr="0" compatLnSpc="1">
              <a:prstTxWarp prst="textNoShape">
                <a:avLst/>
              </a:prstTxWarp>
            </a:bodyPr>
            <a:lstStyle/>
            <a:p>
              <a:pPr algn="ct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椭圆 11"/>
            <p:cNvSpPr/>
            <p:nvPr userDrawn="1"/>
          </p:nvSpPr>
          <p:spPr bwMode="auto">
            <a:xfrm>
              <a:off x="1169203" y="2564904"/>
              <a:ext cx="504056" cy="504056"/>
            </a:xfrm>
            <a:prstGeom prst="ellipse">
              <a:avLst/>
            </a:prstGeom>
            <a:solidFill>
              <a:schemeClr val="tx1"/>
            </a:solidFill>
            <a:ln>
              <a:noFill/>
            </a:ln>
          </p:spPr>
          <p:txBody>
            <a:bodyPr vert="horz" wrap="square" lIns="0" tIns="0" rIns="0" bIns="0" numCol="1" rtlCol="0" anchor="ctr" anchorCtr="0" compatLnSpc="1">
              <a:prstTxWarp prst="textNoShape">
                <a:avLst/>
              </a:prstTxWarp>
            </a:bodyPr>
            <a:lstStyle/>
            <a:p>
              <a:pPr algn="ct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椭圆 12"/>
            <p:cNvSpPr/>
            <p:nvPr userDrawn="1"/>
          </p:nvSpPr>
          <p:spPr bwMode="auto">
            <a:xfrm>
              <a:off x="1870093" y="2564904"/>
              <a:ext cx="504056" cy="504056"/>
            </a:xfrm>
            <a:prstGeom prst="ellipse">
              <a:avLst/>
            </a:prstGeom>
            <a:solidFill>
              <a:schemeClr val="bg2"/>
            </a:solidFill>
            <a:ln>
              <a:noFill/>
            </a:ln>
          </p:spPr>
          <p:txBody>
            <a:bodyPr vert="horz" wrap="square" lIns="0" tIns="0" rIns="0" bIns="0" numCol="1" rtlCol="0" anchor="ctr" anchorCtr="0" compatLnSpc="1">
              <a:prstTxWarp prst="textNoShape">
                <a:avLst/>
              </a:prstTxWarp>
            </a:bodyPr>
            <a:lstStyle/>
            <a:p>
              <a:pPr algn="ct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椭圆 13"/>
            <p:cNvSpPr/>
            <p:nvPr userDrawn="1"/>
          </p:nvSpPr>
          <p:spPr bwMode="auto">
            <a:xfrm>
              <a:off x="2570983" y="2564904"/>
              <a:ext cx="504056" cy="504056"/>
            </a:xfrm>
            <a:prstGeom prst="ellipse">
              <a:avLst/>
            </a:prstGeom>
            <a:solidFill>
              <a:schemeClr val="tx2"/>
            </a:solidFill>
            <a:ln>
              <a:noFill/>
            </a:ln>
          </p:spPr>
          <p:txBody>
            <a:bodyPr vert="horz" wrap="square" lIns="0" tIns="0" rIns="0" bIns="0" numCol="1" rtlCol="0" anchor="ctr" anchorCtr="0" compatLnSpc="1">
              <a:prstTxWarp prst="textNoShape">
                <a:avLst/>
              </a:prstTxWarp>
            </a:bodyPr>
            <a:lstStyle/>
            <a:p>
              <a:pPr algn="ct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椭圆 14"/>
            <p:cNvSpPr/>
            <p:nvPr userDrawn="1"/>
          </p:nvSpPr>
          <p:spPr bwMode="auto">
            <a:xfrm>
              <a:off x="3271873" y="2564904"/>
              <a:ext cx="504056" cy="504056"/>
            </a:xfrm>
            <a:prstGeom prst="ellipse">
              <a:avLst/>
            </a:prstGeom>
            <a:solidFill>
              <a:schemeClr val="accent1"/>
            </a:solidFill>
            <a:ln>
              <a:noFill/>
            </a:ln>
          </p:spPr>
          <p:txBody>
            <a:bodyPr vert="horz" wrap="square" lIns="0" tIns="0" rIns="0" bIns="0" numCol="1" rtlCol="0" anchor="ctr" anchorCtr="0" compatLnSpc="1">
              <a:prstTxWarp prst="textNoShape">
                <a:avLst/>
              </a:prstTxWarp>
            </a:bodyPr>
            <a:lstStyle/>
            <a:p>
              <a:pPr algn="ct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椭圆 15"/>
            <p:cNvSpPr/>
            <p:nvPr userDrawn="1"/>
          </p:nvSpPr>
          <p:spPr bwMode="auto">
            <a:xfrm>
              <a:off x="3972763" y="2564904"/>
              <a:ext cx="504056" cy="504056"/>
            </a:xfrm>
            <a:prstGeom prst="ellipse">
              <a:avLst/>
            </a:prstGeom>
            <a:solidFill>
              <a:schemeClr val="accent2"/>
            </a:solidFill>
            <a:ln>
              <a:noFill/>
            </a:ln>
          </p:spPr>
          <p:txBody>
            <a:bodyPr vert="horz" wrap="square" lIns="0" tIns="0" rIns="0" bIns="0" numCol="1" rtlCol="0" anchor="ctr" anchorCtr="0" compatLnSpc="1">
              <a:prstTxWarp prst="textNoShape">
                <a:avLst/>
              </a:prstTxWarp>
            </a:bodyPr>
            <a:lstStyle/>
            <a:p>
              <a:pPr algn="ct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rPr>
                <a:t>6</a:t>
              </a:r>
              <a:endPar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椭圆 16"/>
            <p:cNvSpPr/>
            <p:nvPr userDrawn="1"/>
          </p:nvSpPr>
          <p:spPr bwMode="auto">
            <a:xfrm>
              <a:off x="4673653" y="2564904"/>
              <a:ext cx="504056" cy="504056"/>
            </a:xfrm>
            <a:prstGeom prst="ellipse">
              <a:avLst/>
            </a:prstGeom>
            <a:solidFill>
              <a:schemeClr val="accent3"/>
            </a:solidFill>
            <a:ln>
              <a:noFill/>
            </a:ln>
          </p:spPr>
          <p:txBody>
            <a:bodyPr vert="horz" wrap="square" lIns="0" tIns="0" rIns="0" bIns="0" numCol="1" rtlCol="0" anchor="ctr" anchorCtr="0" compatLnSpc="1">
              <a:prstTxWarp prst="textNoShape">
                <a:avLst/>
              </a:prstTxWarp>
            </a:bodyPr>
            <a:lstStyle/>
            <a:p>
              <a:pPr algn="ct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rPr>
                <a:t>7</a:t>
              </a:r>
              <a:endPar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椭圆 17"/>
            <p:cNvSpPr/>
            <p:nvPr userDrawn="1"/>
          </p:nvSpPr>
          <p:spPr bwMode="auto">
            <a:xfrm>
              <a:off x="5374543" y="2564904"/>
              <a:ext cx="504056" cy="504056"/>
            </a:xfrm>
            <a:prstGeom prst="ellipse">
              <a:avLst/>
            </a:prstGeom>
            <a:solidFill>
              <a:schemeClr val="accent4"/>
            </a:solidFill>
            <a:ln>
              <a:noFill/>
            </a:ln>
          </p:spPr>
          <p:txBody>
            <a:bodyPr vert="horz" wrap="square" lIns="0" tIns="0" rIns="0" bIns="0" numCol="1" rtlCol="0" anchor="ctr" anchorCtr="0" compatLnSpc="1">
              <a:prstTxWarp prst="textNoShape">
                <a:avLst/>
              </a:prstTxWarp>
            </a:bodyPr>
            <a:lstStyle/>
            <a:p>
              <a:pPr algn="ct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rPr>
                <a:t>8</a:t>
              </a:r>
              <a:endPar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椭圆 18"/>
            <p:cNvSpPr/>
            <p:nvPr userDrawn="1"/>
          </p:nvSpPr>
          <p:spPr bwMode="auto">
            <a:xfrm>
              <a:off x="6075433" y="2564904"/>
              <a:ext cx="504056" cy="504056"/>
            </a:xfrm>
            <a:prstGeom prst="ellipse">
              <a:avLst/>
            </a:prstGeom>
            <a:solidFill>
              <a:schemeClr val="accent5"/>
            </a:solidFill>
            <a:ln>
              <a:noFill/>
            </a:ln>
          </p:spPr>
          <p:txBody>
            <a:bodyPr vert="horz" wrap="square" lIns="0" tIns="0" rIns="0" bIns="0" numCol="1" rtlCol="0" anchor="ctr" anchorCtr="0" compatLnSpc="1">
              <a:prstTxWarp prst="textNoShape">
                <a:avLst/>
              </a:prstTxWarp>
            </a:bodyPr>
            <a:lstStyle/>
            <a:p>
              <a:pPr algn="ct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rPr>
                <a:t>9</a:t>
              </a:r>
              <a:endPar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0" name="椭圆 19"/>
            <p:cNvSpPr/>
            <p:nvPr userDrawn="1"/>
          </p:nvSpPr>
          <p:spPr bwMode="auto">
            <a:xfrm>
              <a:off x="6776323" y="2564904"/>
              <a:ext cx="504056" cy="504056"/>
            </a:xfrm>
            <a:prstGeom prst="ellipse">
              <a:avLst/>
            </a:prstGeom>
            <a:solidFill>
              <a:schemeClr val="accent6"/>
            </a:solidFill>
            <a:ln>
              <a:noFill/>
            </a:ln>
          </p:spPr>
          <p:txBody>
            <a:bodyPr vert="horz" wrap="square" lIns="0" tIns="0" rIns="0" bIns="0" numCol="1" rtlCol="0" anchor="ctr" anchorCtr="0" compatLnSpc="1">
              <a:prstTxWarp prst="textNoShape">
                <a:avLst/>
              </a:prstTxWarp>
            </a:bodyPr>
            <a:lstStyle/>
            <a:p>
              <a:pPr algn="ct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rPr>
                <a:t>10</a:t>
              </a:r>
              <a:endPar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椭圆 20"/>
            <p:cNvSpPr/>
            <p:nvPr userDrawn="1"/>
          </p:nvSpPr>
          <p:spPr bwMode="auto">
            <a:xfrm>
              <a:off x="7477213" y="2564904"/>
              <a:ext cx="504056" cy="504056"/>
            </a:xfrm>
            <a:prstGeom prst="ellipse">
              <a:avLst/>
            </a:prstGeom>
            <a:solidFill>
              <a:srgbClr val="0070C0"/>
            </a:solidFill>
            <a:ln>
              <a:noFill/>
            </a:ln>
          </p:spPr>
          <p:txBody>
            <a:bodyPr vert="horz" wrap="square" lIns="0" tIns="0" rIns="0" bIns="0" numCol="1" rtlCol="0" anchor="ctr" anchorCtr="0" compatLnSpc="1">
              <a:prstTxWarp prst="textNoShape">
                <a:avLst/>
              </a:prstTxWarp>
            </a:bodyPr>
            <a:lstStyle/>
            <a:p>
              <a:pPr algn="ct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rPr>
                <a:t>11</a:t>
              </a:r>
              <a:endPar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椭圆 21"/>
            <p:cNvSpPr/>
            <p:nvPr userDrawn="1"/>
          </p:nvSpPr>
          <p:spPr bwMode="auto">
            <a:xfrm>
              <a:off x="8178102" y="2564904"/>
              <a:ext cx="504056" cy="504056"/>
            </a:xfrm>
            <a:prstGeom prst="ellipse">
              <a:avLst/>
            </a:prstGeom>
            <a:solidFill>
              <a:srgbClr val="7030A0"/>
            </a:solidFill>
            <a:ln>
              <a:noFill/>
            </a:ln>
          </p:spPr>
          <p:txBody>
            <a:bodyPr vert="horz" wrap="square" lIns="0" tIns="0" rIns="0" bIns="0" numCol="1" rtlCol="0" anchor="ctr" anchorCtr="0" compatLnSpc="1">
              <a:prstTxWarp prst="textNoShape">
                <a:avLst/>
              </a:prstTxWarp>
            </a:bodyPr>
            <a:lstStyle/>
            <a:p>
              <a:pPr algn="ct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rPr>
                <a:t>11</a:t>
              </a:r>
              <a:endPar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左大括号 22"/>
            <p:cNvSpPr/>
            <p:nvPr userDrawn="1"/>
          </p:nvSpPr>
          <p:spPr>
            <a:xfrm rot="5400000">
              <a:off x="3736233" y="1751874"/>
              <a:ext cx="227392" cy="1156110"/>
            </a:xfrm>
            <a:prstGeom prst="leftBrace">
              <a:avLst>
                <a:gd name="adj1" fmla="val 51183"/>
                <a:gd name="adj2" fmla="val 50000"/>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左大括号 23"/>
            <p:cNvSpPr/>
            <p:nvPr userDrawn="1"/>
          </p:nvSpPr>
          <p:spPr>
            <a:xfrm rot="5400000">
              <a:off x="5887737" y="1050984"/>
              <a:ext cx="227392" cy="2557890"/>
            </a:xfrm>
            <a:prstGeom prst="leftBrace">
              <a:avLst>
                <a:gd name="adj1" fmla="val 51183"/>
                <a:gd name="adj2" fmla="val 50000"/>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5" name="左大括号 24"/>
            <p:cNvSpPr/>
            <p:nvPr userDrawn="1"/>
          </p:nvSpPr>
          <p:spPr>
            <a:xfrm rot="5400000">
              <a:off x="7941572" y="1751874"/>
              <a:ext cx="227392" cy="1156110"/>
            </a:xfrm>
            <a:prstGeom prst="leftBrace">
              <a:avLst>
                <a:gd name="adj1" fmla="val 51183"/>
                <a:gd name="adj2" fmla="val 50000"/>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6" name="左大括号 25"/>
            <p:cNvSpPr/>
            <p:nvPr userDrawn="1"/>
          </p:nvSpPr>
          <p:spPr>
            <a:xfrm rot="5400000">
              <a:off x="1605452" y="1079093"/>
              <a:ext cx="227392" cy="2501673"/>
            </a:xfrm>
            <a:prstGeom prst="leftBrace">
              <a:avLst>
                <a:gd name="adj1" fmla="val 51183"/>
                <a:gd name="adj2" fmla="val 50000"/>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左大括号 26"/>
            <p:cNvSpPr/>
            <p:nvPr userDrawn="1"/>
          </p:nvSpPr>
          <p:spPr>
            <a:xfrm rot="5400000" flipH="1">
              <a:off x="4342828" y="632797"/>
              <a:ext cx="415982" cy="8165010"/>
            </a:xfrm>
            <a:prstGeom prst="leftBrace">
              <a:avLst>
                <a:gd name="adj1" fmla="val 51183"/>
                <a:gd name="adj2" fmla="val 50000"/>
              </a:avLst>
            </a:prstGeom>
            <a:ln w="31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内容占位符 4"/>
            <p:cNvSpPr txBox="1">
              <a:spLocks/>
            </p:cNvSpPr>
            <p:nvPr userDrawn="1"/>
          </p:nvSpPr>
          <p:spPr>
            <a:xfrm>
              <a:off x="468314" y="5008949"/>
              <a:ext cx="8203430" cy="425203"/>
            </a:xfrm>
            <a:prstGeom prst="rect">
              <a:avLst/>
            </a:prstGeom>
            <a:noFill/>
          </p:spPr>
          <p:txBody>
            <a:bodyPr vert="horz" lIns="91440" tIns="45720" rIns="91440" bIns="45720" rtlCol="0" anchor="ctr">
              <a:noAutofit/>
            </a:bodyPr>
            <a:lstStyle>
              <a:lvl1pPr marL="342900" indent="-342900" algn="l" defTabSz="914400" rtl="0" eaLnBrk="1" latinLnBrk="0" hangingPunct="1">
                <a:lnSpc>
                  <a:spcPct val="120000"/>
                </a:lnSpc>
                <a:spcBef>
                  <a:spcPct val="20000"/>
                </a:spcBef>
                <a:buFont typeface="Arial" pitchFamily="34" charset="0"/>
                <a:buChar char="•"/>
                <a:defRPr sz="1800" kern="1200">
                  <a:solidFill>
                    <a:schemeClr val="tx1"/>
                  </a:solidFill>
                  <a:latin typeface="+mj-ea"/>
                  <a:ea typeface="+mj-ea"/>
                  <a:cs typeface="+mn-cs"/>
                </a:defRPr>
              </a:lvl1pPr>
              <a:lvl2pPr marL="742950" indent="-285750" algn="l" defTabSz="914400" rtl="0" eaLnBrk="1" latinLnBrk="0" hangingPunct="1">
                <a:lnSpc>
                  <a:spcPct val="120000"/>
                </a:lnSpc>
                <a:spcBef>
                  <a:spcPct val="20000"/>
                </a:spcBef>
                <a:buFont typeface="Arial" pitchFamily="34" charset="0"/>
                <a:buChar char="–"/>
                <a:defRPr sz="1600" kern="1200">
                  <a:solidFill>
                    <a:schemeClr val="tx1"/>
                  </a:solidFill>
                  <a:latin typeface="+mj-ea"/>
                  <a:ea typeface="+mj-ea"/>
                  <a:cs typeface="+mn-cs"/>
                </a:defRPr>
              </a:lvl2pPr>
              <a:lvl3pPr marL="1143000" indent="-228600" algn="l" defTabSz="914400" rtl="0" eaLnBrk="1" latinLnBrk="0" hangingPunct="1">
                <a:lnSpc>
                  <a:spcPct val="120000"/>
                </a:lnSpc>
                <a:spcBef>
                  <a:spcPct val="20000"/>
                </a:spcBef>
                <a:buFont typeface="Arial" pitchFamily="34" charset="0"/>
                <a:buChar char="•"/>
                <a:defRPr sz="1400" kern="1200">
                  <a:solidFill>
                    <a:schemeClr val="tx1"/>
                  </a:solidFill>
                  <a:latin typeface="+mj-ea"/>
                  <a:ea typeface="+mj-ea"/>
                  <a:cs typeface="+mn-cs"/>
                </a:defRPr>
              </a:lvl3pPr>
              <a:lvl4pPr marL="1600200" indent="-228600" algn="l" defTabSz="914400" rtl="0" eaLnBrk="1" latinLnBrk="0" hangingPunct="1">
                <a:lnSpc>
                  <a:spcPct val="120000"/>
                </a:lnSpc>
                <a:spcBef>
                  <a:spcPct val="20000"/>
                </a:spcBef>
                <a:buFont typeface="Arial" pitchFamily="34" charset="0"/>
                <a:buChar char="–"/>
                <a:defRPr sz="1200" kern="1200">
                  <a:solidFill>
                    <a:schemeClr val="tx1"/>
                  </a:solidFill>
                  <a:latin typeface="+mj-ea"/>
                  <a:ea typeface="+mj-ea"/>
                  <a:cs typeface="+mn-cs"/>
                </a:defRPr>
              </a:lvl4pPr>
              <a:lvl5pPr marL="2057400" indent="-228600" algn="l" defTabSz="914400" rtl="0" eaLnBrk="1" latinLnBrk="0" hangingPunct="1">
                <a:lnSpc>
                  <a:spcPct val="120000"/>
                </a:lnSpc>
                <a:spcBef>
                  <a:spcPct val="20000"/>
                </a:spcBef>
                <a:buFont typeface="Arial" pitchFamily="34" charset="0"/>
                <a:buChar char="»"/>
                <a:defRPr sz="12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ltLang="zh-CN" sz="1600" b="1" dirty="0">
                  <a:solidFill>
                    <a:schemeClr val="bg1">
                      <a:lumMod val="50000"/>
                    </a:schemeClr>
                  </a:solidFill>
                </a:rPr>
                <a:t>2003</a:t>
              </a:r>
              <a:r>
                <a:rPr lang="zh-CN" altLang="en-US" sz="1600" b="1" dirty="0">
                  <a:solidFill>
                    <a:schemeClr val="bg1">
                      <a:lumMod val="50000"/>
                    </a:schemeClr>
                  </a:solidFill>
                </a:rPr>
                <a:t>版本配色方案 </a:t>
              </a:r>
              <a:r>
                <a:rPr lang="zh-CN" altLang="en-US" sz="1600" b="1" dirty="0"/>
                <a:t>（</a:t>
              </a:r>
              <a:r>
                <a:rPr lang="en-US" altLang="zh-CN" sz="1600" b="1" dirty="0"/>
                <a:t>8</a:t>
              </a:r>
              <a:r>
                <a:rPr lang="zh-CN" altLang="en-US" sz="1600" b="1" dirty="0"/>
                <a:t>种配色）</a:t>
              </a:r>
            </a:p>
          </p:txBody>
        </p:sp>
        <p:sp>
          <p:nvSpPr>
            <p:cNvPr id="29" name="TextBox 28"/>
            <p:cNvSpPr txBox="1"/>
            <p:nvPr userDrawn="1"/>
          </p:nvSpPr>
          <p:spPr>
            <a:xfrm>
              <a:off x="1305749" y="1916832"/>
              <a:ext cx="889987" cy="277961"/>
            </a:xfrm>
            <a:prstGeom prst="rect">
              <a:avLst/>
            </a:prstGeom>
            <a:noFill/>
          </p:spPr>
          <p:txBody>
            <a:bodyPr wrap="none" rtlCol="0">
              <a:spAutoFit/>
            </a:bodyPr>
            <a:lstStyle/>
            <a:p>
              <a:pPr algn="ctr">
                <a:lnSpc>
                  <a:spcPct val="120000"/>
                </a:lnSpc>
              </a:pPr>
              <a:r>
                <a:rPr lang="zh-CN" altLang="en-US" sz="1050" dirty="0">
                  <a:solidFill>
                    <a:prstClr val="black"/>
                  </a:solidFill>
                  <a:latin typeface="Arial" pitchFamily="34" charset="0"/>
                  <a:ea typeface="微软雅黑" pitchFamily="34" charset="-122"/>
                  <a:cs typeface="Arial" pitchFamily="34" charset="0"/>
                </a:rPr>
                <a:t>文字与背景</a:t>
              </a:r>
            </a:p>
          </p:txBody>
        </p:sp>
        <p:sp>
          <p:nvSpPr>
            <p:cNvPr id="30" name="TextBox 29"/>
            <p:cNvSpPr txBox="1"/>
            <p:nvPr userDrawn="1"/>
          </p:nvSpPr>
          <p:spPr>
            <a:xfrm>
              <a:off x="3555616" y="1916832"/>
              <a:ext cx="588624" cy="269561"/>
            </a:xfrm>
            <a:prstGeom prst="rect">
              <a:avLst/>
            </a:prstGeom>
            <a:noFill/>
          </p:spPr>
          <p:txBody>
            <a:bodyPr wrap="none" rtlCol="0">
              <a:spAutoFit/>
            </a:bodyPr>
            <a:lstStyle/>
            <a:p>
              <a:pPr algn="ctr">
                <a:lnSpc>
                  <a:spcPct val="120000"/>
                </a:lnSpc>
              </a:pPr>
              <a:r>
                <a:rPr lang="zh-CN" altLang="en-US" sz="1050" dirty="0">
                  <a:solidFill>
                    <a:prstClr val="black"/>
                  </a:solidFill>
                  <a:latin typeface="Arial" pitchFamily="34" charset="0"/>
                  <a:ea typeface="微软雅黑" pitchFamily="34" charset="-122"/>
                  <a:cs typeface="Arial" pitchFamily="34" charset="0"/>
                </a:rPr>
                <a:t>常用色</a:t>
              </a:r>
            </a:p>
          </p:txBody>
        </p:sp>
        <p:sp>
          <p:nvSpPr>
            <p:cNvPr id="31" name="TextBox 30"/>
            <p:cNvSpPr txBox="1"/>
            <p:nvPr userDrawn="1"/>
          </p:nvSpPr>
          <p:spPr>
            <a:xfrm>
              <a:off x="5707120" y="1916832"/>
              <a:ext cx="588624" cy="269561"/>
            </a:xfrm>
            <a:prstGeom prst="rect">
              <a:avLst/>
            </a:prstGeom>
            <a:noFill/>
          </p:spPr>
          <p:txBody>
            <a:bodyPr wrap="none" rtlCol="0">
              <a:spAutoFit/>
            </a:bodyPr>
            <a:lstStyle/>
            <a:p>
              <a:pPr algn="ctr">
                <a:lnSpc>
                  <a:spcPct val="120000"/>
                </a:lnSpc>
              </a:pPr>
              <a:r>
                <a:rPr lang="zh-CN" altLang="en-US" sz="1050" dirty="0">
                  <a:solidFill>
                    <a:prstClr val="black"/>
                  </a:solidFill>
                  <a:latin typeface="Arial" pitchFamily="34" charset="0"/>
                  <a:ea typeface="微软雅黑" pitchFamily="34" charset="-122"/>
                  <a:cs typeface="Arial" pitchFamily="34" charset="0"/>
                </a:rPr>
                <a:t>辅助色</a:t>
              </a:r>
            </a:p>
          </p:txBody>
        </p:sp>
        <p:sp>
          <p:nvSpPr>
            <p:cNvPr id="32" name="TextBox 31"/>
            <p:cNvSpPr txBox="1"/>
            <p:nvPr userDrawn="1"/>
          </p:nvSpPr>
          <p:spPr>
            <a:xfrm>
              <a:off x="7729242" y="1916832"/>
              <a:ext cx="588623" cy="269561"/>
            </a:xfrm>
            <a:prstGeom prst="rect">
              <a:avLst/>
            </a:prstGeom>
            <a:noFill/>
          </p:spPr>
          <p:txBody>
            <a:bodyPr wrap="none" rtlCol="0">
              <a:spAutoFit/>
            </a:bodyPr>
            <a:lstStyle/>
            <a:p>
              <a:pPr algn="ctr">
                <a:lnSpc>
                  <a:spcPct val="120000"/>
                </a:lnSpc>
              </a:pPr>
              <a:r>
                <a:rPr lang="zh-CN" altLang="en-US" sz="1050" dirty="0">
                  <a:solidFill>
                    <a:prstClr val="black"/>
                  </a:solidFill>
                  <a:latin typeface="Arial" pitchFamily="34" charset="0"/>
                  <a:ea typeface="微软雅黑" pitchFamily="34" charset="-122"/>
                  <a:cs typeface="Arial" pitchFamily="34" charset="0"/>
                </a:rPr>
                <a:t>链接色</a:t>
              </a:r>
            </a:p>
          </p:txBody>
        </p:sp>
        <p:cxnSp>
          <p:nvCxnSpPr>
            <p:cNvPr id="33" name="直接连接符 32"/>
            <p:cNvCxnSpPr>
              <a:stCxn id="11" idx="7"/>
              <a:endCxn id="11" idx="3"/>
            </p:cNvCxnSpPr>
            <p:nvPr userDrawn="1"/>
          </p:nvCxnSpPr>
          <p:spPr>
            <a:xfrm flipH="1">
              <a:off x="542130" y="2638721"/>
              <a:ext cx="356422" cy="356422"/>
            </a:xfrm>
            <a:prstGeom prst="line">
              <a:avLst/>
            </a:prstGeom>
          </p:spPr>
          <p:style>
            <a:lnRef idx="1">
              <a:schemeClr val="accent5"/>
            </a:lnRef>
            <a:fillRef idx="0">
              <a:schemeClr val="accent5"/>
            </a:fillRef>
            <a:effectRef idx="0">
              <a:schemeClr val="accent5"/>
            </a:effectRef>
            <a:fontRef idx="minor">
              <a:schemeClr val="tx1"/>
            </a:fontRef>
          </p:style>
        </p:cxnSp>
        <p:cxnSp>
          <p:nvCxnSpPr>
            <p:cNvPr id="34" name="直接连接符 33"/>
            <p:cNvCxnSpPr>
              <a:stCxn id="12" idx="7"/>
              <a:endCxn id="12" idx="3"/>
            </p:cNvCxnSpPr>
            <p:nvPr userDrawn="1"/>
          </p:nvCxnSpPr>
          <p:spPr>
            <a:xfrm flipH="1">
              <a:off x="1243020" y="2638721"/>
              <a:ext cx="356422" cy="356422"/>
            </a:xfrm>
            <a:prstGeom prst="line">
              <a:avLst/>
            </a:prstGeom>
          </p:spPr>
          <p:style>
            <a:lnRef idx="1">
              <a:schemeClr val="accent5"/>
            </a:lnRef>
            <a:fillRef idx="0">
              <a:schemeClr val="accent5"/>
            </a:fillRef>
            <a:effectRef idx="0">
              <a:schemeClr val="accent5"/>
            </a:effectRef>
            <a:fontRef idx="minor">
              <a:schemeClr val="tx1"/>
            </a:fontRef>
          </p:style>
        </p:cxnSp>
        <p:cxnSp>
          <p:nvCxnSpPr>
            <p:cNvPr id="35" name="直接连接符 34"/>
            <p:cNvCxnSpPr>
              <a:stCxn id="13" idx="7"/>
              <a:endCxn id="13" idx="3"/>
            </p:cNvCxnSpPr>
            <p:nvPr userDrawn="1"/>
          </p:nvCxnSpPr>
          <p:spPr>
            <a:xfrm flipH="1">
              <a:off x="1943910" y="2638721"/>
              <a:ext cx="356422" cy="356422"/>
            </a:xfrm>
            <a:prstGeom prst="line">
              <a:avLst/>
            </a:prstGeom>
          </p:spPr>
          <p:style>
            <a:lnRef idx="1">
              <a:schemeClr val="accent5"/>
            </a:lnRef>
            <a:fillRef idx="0">
              <a:schemeClr val="accent5"/>
            </a:fillRef>
            <a:effectRef idx="0">
              <a:schemeClr val="accent5"/>
            </a:effectRef>
            <a:fontRef idx="minor">
              <a:schemeClr val="tx1"/>
            </a:fontRef>
          </p:style>
        </p:cxnSp>
        <p:cxnSp>
          <p:nvCxnSpPr>
            <p:cNvPr id="36" name="直接连接符 35"/>
            <p:cNvCxnSpPr>
              <a:stCxn id="14" idx="7"/>
              <a:endCxn id="14" idx="3"/>
            </p:cNvCxnSpPr>
            <p:nvPr userDrawn="1"/>
          </p:nvCxnSpPr>
          <p:spPr>
            <a:xfrm flipH="1">
              <a:off x="2644800" y="2638721"/>
              <a:ext cx="356422" cy="356422"/>
            </a:xfrm>
            <a:prstGeom prst="line">
              <a:avLst/>
            </a:prstGeom>
          </p:spPr>
          <p:style>
            <a:lnRef idx="1">
              <a:schemeClr val="accent5"/>
            </a:lnRef>
            <a:fillRef idx="0">
              <a:schemeClr val="accent5"/>
            </a:fillRef>
            <a:effectRef idx="0">
              <a:schemeClr val="accent5"/>
            </a:effectRef>
            <a:fontRef idx="minor">
              <a:schemeClr val="tx1"/>
            </a:fontRef>
          </p:style>
        </p:cxnSp>
        <p:sp>
          <p:nvSpPr>
            <p:cNvPr id="37" name="TextBox 36"/>
            <p:cNvSpPr txBox="1"/>
            <p:nvPr userDrawn="1"/>
          </p:nvSpPr>
          <p:spPr>
            <a:xfrm>
              <a:off x="468314" y="5610918"/>
              <a:ext cx="8203430" cy="770832"/>
            </a:xfrm>
            <a:prstGeom prst="rect">
              <a:avLst/>
            </a:prstGeom>
            <a:solidFill>
              <a:schemeClr val="accent1">
                <a:lumMod val="20000"/>
                <a:lumOff val="80000"/>
                <a:alpha val="27843"/>
              </a:schemeClr>
            </a:solidFill>
            <a:ln w="3175">
              <a:solidFill>
                <a:schemeClr val="bg1">
                  <a:lumMod val="75000"/>
                </a:schemeClr>
              </a:solidFill>
            </a:ln>
          </p:spPr>
          <p:txBody>
            <a:bodyPr wrap="square" rtlCol="0" anchor="ctr">
              <a:noAutofit/>
            </a:bodyPr>
            <a:lstStyle/>
            <a:p>
              <a:pPr>
                <a:lnSpc>
                  <a:spcPct val="120000"/>
                </a:lnSpc>
              </a:pPr>
              <a:r>
                <a:rPr lang="zh-CN" altLang="en-US" sz="800" b="1" dirty="0">
                  <a:solidFill>
                    <a:prstClr val="black"/>
                  </a:solidFill>
                  <a:latin typeface="Arial" pitchFamily="34" charset="0"/>
                  <a:ea typeface="微软雅黑" pitchFamily="34" charset="-122"/>
                  <a:cs typeface="Arial" pitchFamily="34" charset="0"/>
                </a:rPr>
                <a:t>配色规则：</a:t>
              </a:r>
              <a:endParaRPr lang="en-US" altLang="zh-CN" sz="800" b="1" dirty="0">
                <a:solidFill>
                  <a:prstClr val="black"/>
                </a:solidFill>
                <a:latin typeface="Arial" pitchFamily="34" charset="0"/>
                <a:ea typeface="微软雅黑" pitchFamily="34" charset="-122"/>
                <a:cs typeface="Arial" pitchFamily="34" charset="0"/>
              </a:endParaRPr>
            </a:p>
            <a:p>
              <a:pPr>
                <a:lnSpc>
                  <a:spcPct val="120000"/>
                </a:lnSpc>
              </a:pPr>
              <a:r>
                <a:rPr lang="zh-CN" altLang="en-US" sz="800" dirty="0">
                  <a:solidFill>
                    <a:schemeClr val="tx1">
                      <a:lumMod val="50000"/>
                      <a:lumOff val="50000"/>
                    </a:schemeClr>
                  </a:solidFill>
                  <a:latin typeface="Arial" pitchFamily="34" charset="0"/>
                  <a:ea typeface="微软雅黑" pitchFamily="34" charset="-122"/>
                  <a:cs typeface="Arial" pitchFamily="34" charset="0"/>
                </a:rPr>
                <a:t>通常情况下，配色方案中的前四种色彩文</a:t>
              </a:r>
              <a:r>
                <a:rPr lang="en-US" altLang="zh-CN" sz="800" dirty="0">
                  <a:solidFill>
                    <a:schemeClr val="tx1">
                      <a:lumMod val="50000"/>
                      <a:lumOff val="50000"/>
                    </a:schemeClr>
                  </a:solidFill>
                  <a:latin typeface="Arial" pitchFamily="34" charset="0"/>
                  <a:ea typeface="微软雅黑" pitchFamily="34" charset="-122"/>
                  <a:cs typeface="Arial" pitchFamily="34" charset="0"/>
                </a:rPr>
                <a:t>——</a:t>
              </a:r>
              <a:r>
                <a:rPr lang="zh-CN" altLang="en-US" sz="800" dirty="0">
                  <a:solidFill>
                    <a:schemeClr val="tx1">
                      <a:lumMod val="50000"/>
                      <a:lumOff val="50000"/>
                    </a:schemeClr>
                  </a:solidFill>
                  <a:latin typeface="Arial" pitchFamily="34" charset="0"/>
                  <a:ea typeface="微软雅黑" pitchFamily="34" charset="-122"/>
                  <a:cs typeface="Arial" pitchFamily="34" charset="0"/>
                </a:rPr>
                <a:t>“字与背景色”固定不变。常用色与模板</a:t>
              </a:r>
              <a:r>
                <a:rPr lang="en-US" altLang="zh-CN" sz="800" dirty="0">
                  <a:solidFill>
                    <a:schemeClr val="tx1">
                      <a:lumMod val="50000"/>
                      <a:lumOff val="50000"/>
                    </a:schemeClr>
                  </a:solidFill>
                  <a:latin typeface="Arial" pitchFamily="34" charset="0"/>
                  <a:ea typeface="微软雅黑" pitchFamily="34" charset="-122"/>
                  <a:cs typeface="Arial" pitchFamily="34" charset="0"/>
                </a:rPr>
                <a:t>/logo/</a:t>
              </a:r>
              <a:r>
                <a:rPr lang="zh-CN" altLang="en-US" sz="800" dirty="0">
                  <a:solidFill>
                    <a:schemeClr val="tx1">
                      <a:lumMod val="50000"/>
                      <a:lumOff val="50000"/>
                    </a:schemeClr>
                  </a:solidFill>
                  <a:latin typeface="Arial" pitchFamily="34" charset="0"/>
                  <a:ea typeface="微软雅黑" pitchFamily="34" charset="-122"/>
                  <a:cs typeface="Arial" pitchFamily="34" charset="0"/>
                </a:rPr>
                <a:t>企业标准色一致。辅助色可根据对色彩的要求进行调整。链接色可根据需求进行调整。</a:t>
              </a:r>
              <a:endParaRPr lang="en-US" altLang="zh-CN" sz="800" dirty="0">
                <a:solidFill>
                  <a:schemeClr val="tx1">
                    <a:lumMod val="50000"/>
                    <a:lumOff val="50000"/>
                  </a:schemeClr>
                </a:solidFill>
                <a:latin typeface="Arial" pitchFamily="34" charset="0"/>
                <a:ea typeface="微软雅黑" pitchFamily="34" charset="-122"/>
                <a:cs typeface="Arial" pitchFamily="34" charset="0"/>
              </a:endParaRPr>
            </a:p>
            <a:p>
              <a:pPr>
                <a:lnSpc>
                  <a:spcPct val="120000"/>
                </a:lnSpc>
              </a:pPr>
              <a:r>
                <a:rPr lang="zh-CN" altLang="en-US" sz="800" dirty="0">
                  <a:solidFill>
                    <a:schemeClr val="tx1">
                      <a:lumMod val="50000"/>
                      <a:lumOff val="50000"/>
                    </a:schemeClr>
                  </a:solidFill>
                  <a:latin typeface="Arial" pitchFamily="34" charset="0"/>
                  <a:ea typeface="微软雅黑" pitchFamily="34" charset="-122"/>
                  <a:cs typeface="Arial" pitchFamily="34" charset="0"/>
                </a:rPr>
                <a:t>配色方案的编辑：</a:t>
              </a:r>
              <a:r>
                <a:rPr lang="en-US" altLang="zh-CN" sz="800" dirty="0">
                  <a:solidFill>
                    <a:schemeClr val="tx1">
                      <a:lumMod val="50000"/>
                      <a:lumOff val="50000"/>
                    </a:schemeClr>
                  </a:solidFill>
                  <a:latin typeface="Arial" pitchFamily="34" charset="0"/>
                  <a:ea typeface="微软雅黑" pitchFamily="34" charset="-122"/>
                  <a:cs typeface="Arial" pitchFamily="34" charset="0"/>
                </a:rPr>
                <a:t>07/10</a:t>
              </a:r>
              <a:r>
                <a:rPr lang="zh-CN" altLang="en-US" sz="800" dirty="0">
                  <a:solidFill>
                    <a:schemeClr val="tx1">
                      <a:lumMod val="50000"/>
                      <a:lumOff val="50000"/>
                    </a:schemeClr>
                  </a:solidFill>
                  <a:latin typeface="Arial" pitchFamily="34" charset="0"/>
                  <a:ea typeface="微软雅黑" pitchFamily="34" charset="-122"/>
                  <a:cs typeface="Arial" pitchFamily="34" charset="0"/>
                </a:rPr>
                <a:t>版本</a:t>
              </a:r>
              <a:r>
                <a:rPr lang="en-US" altLang="zh-CN" sz="800" dirty="0">
                  <a:solidFill>
                    <a:schemeClr val="tx1">
                      <a:lumMod val="50000"/>
                      <a:lumOff val="50000"/>
                    </a:schemeClr>
                  </a:solidFill>
                  <a:latin typeface="Arial" pitchFamily="34" charset="0"/>
                  <a:ea typeface="微软雅黑" pitchFamily="34" charset="-122"/>
                  <a:cs typeface="Arial" pitchFamily="34" charset="0"/>
                </a:rPr>
                <a:t>【</a:t>
              </a:r>
              <a:r>
                <a:rPr lang="zh-CN" altLang="en-US" sz="800" dirty="0">
                  <a:solidFill>
                    <a:schemeClr val="tx1">
                      <a:lumMod val="50000"/>
                      <a:lumOff val="50000"/>
                    </a:schemeClr>
                  </a:solidFill>
                  <a:latin typeface="Arial" pitchFamily="34" charset="0"/>
                  <a:ea typeface="微软雅黑" pitchFamily="34" charset="-122"/>
                  <a:cs typeface="Arial" pitchFamily="34" charset="0"/>
                </a:rPr>
                <a:t>设计</a:t>
              </a:r>
              <a:r>
                <a:rPr lang="en-US" altLang="zh-CN" sz="800" dirty="0">
                  <a:solidFill>
                    <a:schemeClr val="tx1">
                      <a:lumMod val="50000"/>
                      <a:lumOff val="50000"/>
                    </a:schemeClr>
                  </a:solidFill>
                  <a:latin typeface="Arial" pitchFamily="34" charset="0"/>
                  <a:ea typeface="微软雅黑" pitchFamily="34" charset="-122"/>
                  <a:cs typeface="Arial" pitchFamily="34" charset="0"/>
                </a:rPr>
                <a:t>】</a:t>
              </a:r>
              <a:r>
                <a:rPr lang="zh-CN" altLang="en-US" sz="800" dirty="0">
                  <a:solidFill>
                    <a:schemeClr val="tx1">
                      <a:lumMod val="50000"/>
                      <a:lumOff val="50000"/>
                    </a:schemeClr>
                  </a:solidFill>
                  <a:latin typeface="Arial" pitchFamily="34" charset="0"/>
                  <a:ea typeface="微软雅黑" pitchFamily="34" charset="-122"/>
                  <a:cs typeface="Arial" pitchFamily="34" charset="0"/>
                </a:rPr>
                <a:t>菜单中 </a:t>
              </a:r>
              <a:r>
                <a:rPr lang="en-US" altLang="zh-CN" sz="800" dirty="0">
                  <a:solidFill>
                    <a:schemeClr val="tx1">
                      <a:lumMod val="50000"/>
                      <a:lumOff val="50000"/>
                    </a:schemeClr>
                  </a:solidFill>
                  <a:latin typeface="Arial" pitchFamily="34" charset="0"/>
                  <a:ea typeface="微软雅黑" pitchFamily="34" charset="-122"/>
                  <a:cs typeface="Arial" pitchFamily="34" charset="0"/>
                  <a:sym typeface="Wingdings" pitchFamily="2" charset="2"/>
                </a:rPr>
                <a:t></a:t>
              </a:r>
              <a:r>
                <a:rPr lang="en-US" altLang="zh-CN" sz="800" dirty="0">
                  <a:solidFill>
                    <a:schemeClr val="tx1">
                      <a:lumMod val="50000"/>
                      <a:lumOff val="50000"/>
                    </a:schemeClr>
                  </a:solidFill>
                  <a:latin typeface="Arial" pitchFamily="34" charset="0"/>
                  <a:ea typeface="微软雅黑" pitchFamily="34" charset="-122"/>
                  <a:cs typeface="Arial" pitchFamily="34" charset="0"/>
                </a:rPr>
                <a:t>【</a:t>
              </a:r>
              <a:r>
                <a:rPr lang="zh-CN" altLang="en-US" sz="800" dirty="0">
                  <a:solidFill>
                    <a:schemeClr val="tx1">
                      <a:lumMod val="50000"/>
                      <a:lumOff val="50000"/>
                    </a:schemeClr>
                  </a:solidFill>
                  <a:latin typeface="Arial" pitchFamily="34" charset="0"/>
                  <a:ea typeface="微软雅黑" pitchFamily="34" charset="-122"/>
                  <a:cs typeface="Arial" pitchFamily="34" charset="0"/>
                </a:rPr>
                <a:t>颜色</a:t>
              </a:r>
              <a:r>
                <a:rPr lang="en-US" altLang="zh-CN" sz="800" dirty="0">
                  <a:solidFill>
                    <a:schemeClr val="tx1">
                      <a:lumMod val="50000"/>
                      <a:lumOff val="50000"/>
                    </a:schemeClr>
                  </a:solidFill>
                  <a:latin typeface="Arial" pitchFamily="34" charset="0"/>
                  <a:ea typeface="微软雅黑" pitchFamily="34" charset="-122"/>
                  <a:cs typeface="Arial" pitchFamily="34" charset="0"/>
                </a:rPr>
                <a:t>】</a:t>
              </a:r>
              <a:r>
                <a:rPr lang="zh-CN" altLang="en-US" sz="800" dirty="0">
                  <a:solidFill>
                    <a:schemeClr val="tx1">
                      <a:lumMod val="50000"/>
                      <a:lumOff val="50000"/>
                    </a:schemeClr>
                  </a:solidFill>
                  <a:latin typeface="Arial" pitchFamily="34" charset="0"/>
                  <a:ea typeface="微软雅黑" pitchFamily="34" charset="-122"/>
                  <a:cs typeface="Arial" pitchFamily="34" charset="0"/>
                </a:rPr>
                <a:t>中修改；</a:t>
              </a:r>
              <a:r>
                <a:rPr lang="en-US" altLang="zh-CN" sz="800" dirty="0">
                  <a:solidFill>
                    <a:schemeClr val="tx1">
                      <a:lumMod val="50000"/>
                      <a:lumOff val="50000"/>
                    </a:schemeClr>
                  </a:solidFill>
                  <a:latin typeface="Arial" pitchFamily="34" charset="0"/>
                  <a:ea typeface="微软雅黑" pitchFamily="34" charset="-122"/>
                  <a:cs typeface="Arial" pitchFamily="34" charset="0"/>
                </a:rPr>
                <a:t>03</a:t>
              </a:r>
              <a:r>
                <a:rPr lang="zh-CN" altLang="en-US" sz="800" dirty="0">
                  <a:solidFill>
                    <a:schemeClr val="tx1">
                      <a:lumMod val="50000"/>
                      <a:lumOff val="50000"/>
                    </a:schemeClr>
                  </a:solidFill>
                  <a:latin typeface="Arial" pitchFamily="34" charset="0"/>
                  <a:ea typeface="微软雅黑" pitchFamily="34" charset="-122"/>
                  <a:cs typeface="Arial" pitchFamily="34" charset="0"/>
                </a:rPr>
                <a:t>版本</a:t>
              </a:r>
              <a:r>
                <a:rPr lang="en-US" altLang="zh-CN" sz="800" dirty="0">
                  <a:solidFill>
                    <a:schemeClr val="tx1">
                      <a:lumMod val="50000"/>
                      <a:lumOff val="50000"/>
                    </a:schemeClr>
                  </a:solidFill>
                  <a:latin typeface="Arial" pitchFamily="34" charset="0"/>
                  <a:ea typeface="微软雅黑" pitchFamily="34" charset="-122"/>
                  <a:cs typeface="Arial" pitchFamily="34" charset="0"/>
                </a:rPr>
                <a:t>【</a:t>
              </a:r>
              <a:r>
                <a:rPr lang="zh-CN" altLang="en-US" sz="800" dirty="0">
                  <a:solidFill>
                    <a:schemeClr val="tx1">
                      <a:lumMod val="50000"/>
                      <a:lumOff val="50000"/>
                    </a:schemeClr>
                  </a:solidFill>
                  <a:latin typeface="Arial" pitchFamily="34" charset="0"/>
                  <a:ea typeface="微软雅黑" pitchFamily="34" charset="-122"/>
                  <a:cs typeface="Arial" pitchFamily="34" charset="0"/>
                </a:rPr>
                <a:t>格式</a:t>
              </a:r>
              <a:r>
                <a:rPr lang="en-US" altLang="zh-CN" sz="800" dirty="0">
                  <a:solidFill>
                    <a:schemeClr val="tx1">
                      <a:lumMod val="50000"/>
                      <a:lumOff val="50000"/>
                    </a:schemeClr>
                  </a:solidFill>
                  <a:latin typeface="Arial" pitchFamily="34" charset="0"/>
                  <a:ea typeface="微软雅黑" pitchFamily="34" charset="-122"/>
                  <a:cs typeface="Arial" pitchFamily="34" charset="0"/>
                </a:rPr>
                <a:t>】</a:t>
              </a:r>
              <a:r>
                <a:rPr lang="zh-CN" altLang="en-US" sz="800" dirty="0">
                  <a:solidFill>
                    <a:schemeClr val="tx1">
                      <a:lumMod val="50000"/>
                      <a:lumOff val="50000"/>
                    </a:schemeClr>
                  </a:solidFill>
                  <a:latin typeface="Arial" pitchFamily="34" charset="0"/>
                  <a:ea typeface="微软雅黑" pitchFamily="34" charset="-122"/>
                  <a:cs typeface="Arial" pitchFamily="34" charset="0"/>
                </a:rPr>
                <a:t>菜单</a:t>
              </a:r>
              <a:r>
                <a:rPr lang="en-US" altLang="zh-CN" sz="800" dirty="0">
                  <a:solidFill>
                    <a:schemeClr val="tx1">
                      <a:lumMod val="50000"/>
                      <a:lumOff val="50000"/>
                    </a:schemeClr>
                  </a:solidFill>
                  <a:latin typeface="Arial" pitchFamily="34" charset="0"/>
                  <a:ea typeface="微软雅黑" pitchFamily="34" charset="-122"/>
                  <a:cs typeface="Arial" pitchFamily="34" charset="0"/>
                  <a:sym typeface="Wingdings" pitchFamily="2" charset="2"/>
                </a:rPr>
                <a:t></a:t>
              </a:r>
              <a:r>
                <a:rPr lang="en-US" altLang="zh-CN" sz="800" dirty="0">
                  <a:solidFill>
                    <a:schemeClr val="tx1">
                      <a:lumMod val="50000"/>
                      <a:lumOff val="50000"/>
                    </a:schemeClr>
                  </a:solidFill>
                  <a:latin typeface="Arial" pitchFamily="34" charset="0"/>
                  <a:ea typeface="微软雅黑" pitchFamily="34" charset="-122"/>
                  <a:cs typeface="Arial" pitchFamily="34" charset="0"/>
                </a:rPr>
                <a:t>【</a:t>
              </a:r>
              <a:r>
                <a:rPr lang="zh-CN" altLang="en-US" sz="800" dirty="0">
                  <a:solidFill>
                    <a:schemeClr val="tx1">
                      <a:lumMod val="50000"/>
                      <a:lumOff val="50000"/>
                    </a:schemeClr>
                  </a:solidFill>
                  <a:latin typeface="Arial" pitchFamily="34" charset="0"/>
                  <a:ea typeface="微软雅黑" pitchFamily="34" charset="-122"/>
                  <a:cs typeface="Arial" pitchFamily="34" charset="0"/>
                </a:rPr>
                <a:t>幻灯片设计</a:t>
              </a:r>
              <a:r>
                <a:rPr lang="en-US" altLang="zh-CN" sz="800" dirty="0">
                  <a:solidFill>
                    <a:schemeClr val="tx1">
                      <a:lumMod val="50000"/>
                      <a:lumOff val="50000"/>
                    </a:schemeClr>
                  </a:solidFill>
                  <a:latin typeface="Arial" pitchFamily="34" charset="0"/>
                  <a:ea typeface="微软雅黑" pitchFamily="34" charset="-122"/>
                  <a:cs typeface="Arial" pitchFamily="34" charset="0"/>
                </a:rPr>
                <a:t>】</a:t>
              </a:r>
              <a:r>
                <a:rPr lang="en-US" altLang="zh-CN" sz="800" dirty="0">
                  <a:solidFill>
                    <a:schemeClr val="tx1">
                      <a:lumMod val="50000"/>
                      <a:lumOff val="50000"/>
                    </a:schemeClr>
                  </a:solidFill>
                  <a:latin typeface="Arial" pitchFamily="34" charset="0"/>
                  <a:ea typeface="微软雅黑" pitchFamily="34" charset="-122"/>
                  <a:cs typeface="Arial" pitchFamily="34" charset="0"/>
                  <a:sym typeface="Wingdings" pitchFamily="2" charset="2"/>
                </a:rPr>
                <a:t> </a:t>
              </a:r>
              <a:r>
                <a:rPr lang="en-US" altLang="zh-CN" sz="800" dirty="0">
                  <a:solidFill>
                    <a:schemeClr val="tx1">
                      <a:lumMod val="50000"/>
                      <a:lumOff val="50000"/>
                    </a:schemeClr>
                  </a:solidFill>
                  <a:latin typeface="Arial" pitchFamily="34" charset="0"/>
                  <a:ea typeface="微软雅黑" pitchFamily="34" charset="-122"/>
                  <a:cs typeface="Arial" pitchFamily="34" charset="0"/>
                </a:rPr>
                <a:t>【</a:t>
              </a:r>
              <a:r>
                <a:rPr lang="zh-CN" altLang="en-US" sz="800" dirty="0">
                  <a:solidFill>
                    <a:schemeClr val="tx1">
                      <a:lumMod val="50000"/>
                      <a:lumOff val="50000"/>
                    </a:schemeClr>
                  </a:solidFill>
                  <a:latin typeface="Arial" pitchFamily="34" charset="0"/>
                  <a:ea typeface="微软雅黑" pitchFamily="34" charset="-122"/>
                  <a:cs typeface="Arial" pitchFamily="34" charset="0"/>
                </a:rPr>
                <a:t>配色方案</a:t>
              </a:r>
              <a:r>
                <a:rPr lang="en-US" altLang="zh-CN" sz="800" dirty="0">
                  <a:solidFill>
                    <a:schemeClr val="tx1">
                      <a:lumMod val="50000"/>
                      <a:lumOff val="50000"/>
                    </a:schemeClr>
                  </a:solidFill>
                  <a:latin typeface="Arial" pitchFamily="34" charset="0"/>
                  <a:ea typeface="微软雅黑" pitchFamily="34" charset="-122"/>
                  <a:cs typeface="Arial" pitchFamily="34" charset="0"/>
                </a:rPr>
                <a:t>】</a:t>
              </a:r>
              <a:endParaRPr lang="zh-CN" altLang="en-US" sz="800" dirty="0">
                <a:solidFill>
                  <a:schemeClr val="tx1">
                    <a:lumMod val="50000"/>
                    <a:lumOff val="50000"/>
                  </a:schemeClr>
                </a:solidFill>
                <a:latin typeface="Arial" pitchFamily="34" charset="0"/>
                <a:ea typeface="微软雅黑" pitchFamily="34" charset="-122"/>
                <a:cs typeface="Arial" pitchFamily="34" charset="0"/>
              </a:endParaRPr>
            </a:p>
          </p:txBody>
        </p:sp>
        <p:sp>
          <p:nvSpPr>
            <p:cNvPr id="38" name="椭圆 37"/>
            <p:cNvSpPr/>
            <p:nvPr userDrawn="1"/>
          </p:nvSpPr>
          <p:spPr bwMode="auto">
            <a:xfrm>
              <a:off x="468313" y="3778814"/>
              <a:ext cx="504056" cy="504056"/>
            </a:xfrm>
            <a:prstGeom prst="ellipse">
              <a:avLst/>
            </a:prstGeom>
            <a:solidFill>
              <a:schemeClr val="bg1"/>
            </a:solidFill>
            <a:ln>
              <a:solidFill>
                <a:schemeClr val="bg1">
                  <a:lumMod val="85000"/>
                </a:schemeClr>
              </a:solidFill>
            </a:ln>
          </p:spPr>
          <p:txBody>
            <a:bodyPr vert="horz" wrap="square" lIns="0" tIns="0" rIns="0" bIns="0" numCol="1" rtlCol="0" anchor="ctr" anchorCtr="0" compatLnSpc="1">
              <a:prstTxWarp prst="textNoShape">
                <a:avLst/>
              </a:prstTxWarp>
            </a:bodyPr>
            <a:lstStyle/>
            <a:p>
              <a:pPr algn="ct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9" name="椭圆 38"/>
            <p:cNvSpPr/>
            <p:nvPr userDrawn="1"/>
          </p:nvSpPr>
          <p:spPr bwMode="auto">
            <a:xfrm>
              <a:off x="1169203" y="3778814"/>
              <a:ext cx="504056" cy="504056"/>
            </a:xfrm>
            <a:prstGeom prst="ellipse">
              <a:avLst/>
            </a:prstGeom>
            <a:solidFill>
              <a:schemeClr val="tx1"/>
            </a:solidFill>
            <a:ln>
              <a:noFill/>
            </a:ln>
          </p:spPr>
          <p:txBody>
            <a:bodyPr vert="horz" wrap="square" lIns="0" tIns="0" rIns="0" bIns="0" numCol="1" rtlCol="0" anchor="ctr" anchorCtr="0" compatLnSpc="1">
              <a:prstTxWarp prst="textNoShape">
                <a:avLst/>
              </a:prstTxWarp>
            </a:bodyPr>
            <a:lstStyle/>
            <a:p>
              <a:pPr algn="ct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endPar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0" name="椭圆 39"/>
            <p:cNvSpPr/>
            <p:nvPr userDrawn="1"/>
          </p:nvSpPr>
          <p:spPr bwMode="auto">
            <a:xfrm>
              <a:off x="1870093" y="3778814"/>
              <a:ext cx="504056" cy="504056"/>
            </a:xfrm>
            <a:prstGeom prst="ellipse">
              <a:avLst/>
            </a:prstGeom>
            <a:solidFill>
              <a:schemeClr val="bg2"/>
            </a:solidFill>
            <a:ln>
              <a:noFill/>
            </a:ln>
          </p:spPr>
          <p:txBody>
            <a:bodyPr vert="horz" wrap="square" lIns="0" tIns="0" rIns="0" bIns="0" numCol="1" rtlCol="0" anchor="ctr" anchorCtr="0" compatLnSpc="1">
              <a:prstTxWarp prst="textNoShape">
                <a:avLst/>
              </a:prstTxWarp>
            </a:bodyPr>
            <a:lstStyle/>
            <a:p>
              <a:pPr algn="ct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endPar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1" name="椭圆 40"/>
            <p:cNvSpPr/>
            <p:nvPr userDrawn="1"/>
          </p:nvSpPr>
          <p:spPr bwMode="auto">
            <a:xfrm>
              <a:off x="2570983" y="3778814"/>
              <a:ext cx="504056" cy="504056"/>
            </a:xfrm>
            <a:prstGeom prst="ellipse">
              <a:avLst/>
            </a:prstGeom>
            <a:solidFill>
              <a:schemeClr val="tx2"/>
            </a:solidFill>
            <a:ln>
              <a:noFill/>
            </a:ln>
          </p:spPr>
          <p:txBody>
            <a:bodyPr vert="horz" wrap="square" lIns="0" tIns="0" rIns="0" bIns="0" numCol="1" rtlCol="0" anchor="ctr" anchorCtr="0" compatLnSpc="1">
              <a:prstTxWarp prst="textNoShape">
                <a:avLst/>
              </a:prstTxWarp>
            </a:bodyPr>
            <a:lstStyle/>
            <a:p>
              <a:pPr algn="ct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rPr>
                <a:t>4</a:t>
              </a:r>
              <a:endPar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42" name="直接连接符 41"/>
            <p:cNvCxnSpPr>
              <a:stCxn id="38" idx="7"/>
              <a:endCxn id="38" idx="3"/>
            </p:cNvCxnSpPr>
            <p:nvPr userDrawn="1"/>
          </p:nvCxnSpPr>
          <p:spPr>
            <a:xfrm flipH="1">
              <a:off x="542130" y="3852631"/>
              <a:ext cx="356422" cy="356422"/>
            </a:xfrm>
            <a:prstGeom prst="line">
              <a:avLst/>
            </a:prstGeom>
          </p:spPr>
          <p:style>
            <a:lnRef idx="1">
              <a:schemeClr val="accent5"/>
            </a:lnRef>
            <a:fillRef idx="0">
              <a:schemeClr val="accent5"/>
            </a:fillRef>
            <a:effectRef idx="0">
              <a:schemeClr val="accent5"/>
            </a:effectRef>
            <a:fontRef idx="minor">
              <a:schemeClr val="tx1"/>
            </a:fontRef>
          </p:style>
        </p:cxnSp>
        <p:cxnSp>
          <p:nvCxnSpPr>
            <p:cNvPr id="43" name="直接连接符 42"/>
            <p:cNvCxnSpPr>
              <a:stCxn id="39" idx="7"/>
              <a:endCxn id="39" idx="3"/>
            </p:cNvCxnSpPr>
            <p:nvPr userDrawn="1"/>
          </p:nvCxnSpPr>
          <p:spPr>
            <a:xfrm flipH="1">
              <a:off x="1243020" y="3852631"/>
              <a:ext cx="356422" cy="356422"/>
            </a:xfrm>
            <a:prstGeom prst="line">
              <a:avLst/>
            </a:prstGeom>
          </p:spPr>
          <p:style>
            <a:lnRef idx="1">
              <a:schemeClr val="accent5"/>
            </a:lnRef>
            <a:fillRef idx="0">
              <a:schemeClr val="accent5"/>
            </a:fillRef>
            <a:effectRef idx="0">
              <a:schemeClr val="accent5"/>
            </a:effectRef>
            <a:fontRef idx="minor">
              <a:schemeClr val="tx1"/>
            </a:fontRef>
          </p:style>
        </p:cxnSp>
        <p:cxnSp>
          <p:nvCxnSpPr>
            <p:cNvPr id="44" name="直接连接符 43"/>
            <p:cNvCxnSpPr>
              <a:stCxn id="40" idx="7"/>
              <a:endCxn id="40" idx="3"/>
            </p:cNvCxnSpPr>
            <p:nvPr userDrawn="1"/>
          </p:nvCxnSpPr>
          <p:spPr>
            <a:xfrm flipH="1">
              <a:off x="1943910" y="3852631"/>
              <a:ext cx="356422" cy="356422"/>
            </a:xfrm>
            <a:prstGeom prst="line">
              <a:avLst/>
            </a:prstGeom>
          </p:spPr>
          <p:style>
            <a:lnRef idx="1">
              <a:schemeClr val="accent5"/>
            </a:lnRef>
            <a:fillRef idx="0">
              <a:schemeClr val="accent5"/>
            </a:fillRef>
            <a:effectRef idx="0">
              <a:schemeClr val="accent5"/>
            </a:effectRef>
            <a:fontRef idx="minor">
              <a:schemeClr val="tx1"/>
            </a:fontRef>
          </p:style>
        </p:cxnSp>
        <p:cxnSp>
          <p:nvCxnSpPr>
            <p:cNvPr id="45" name="直接连接符 44"/>
            <p:cNvCxnSpPr>
              <a:stCxn id="41" idx="7"/>
              <a:endCxn id="41" idx="3"/>
            </p:cNvCxnSpPr>
            <p:nvPr userDrawn="1"/>
          </p:nvCxnSpPr>
          <p:spPr>
            <a:xfrm flipH="1">
              <a:off x="2644800" y="3852631"/>
              <a:ext cx="356422" cy="356422"/>
            </a:xfrm>
            <a:prstGeom prst="line">
              <a:avLst/>
            </a:prstGeom>
          </p:spPr>
          <p:style>
            <a:lnRef idx="1">
              <a:schemeClr val="accent5"/>
            </a:lnRef>
            <a:fillRef idx="0">
              <a:schemeClr val="accent5"/>
            </a:fillRef>
            <a:effectRef idx="0">
              <a:schemeClr val="accent5"/>
            </a:effectRef>
            <a:fontRef idx="minor">
              <a:schemeClr val="tx1"/>
            </a:fontRef>
          </p:style>
        </p:cxnSp>
        <p:sp>
          <p:nvSpPr>
            <p:cNvPr id="46" name="椭圆 45"/>
            <p:cNvSpPr/>
            <p:nvPr userDrawn="1"/>
          </p:nvSpPr>
          <p:spPr bwMode="auto">
            <a:xfrm>
              <a:off x="3271873" y="3778814"/>
              <a:ext cx="504056" cy="504056"/>
            </a:xfrm>
            <a:prstGeom prst="ellipse">
              <a:avLst/>
            </a:prstGeom>
            <a:solidFill>
              <a:schemeClr val="accent1"/>
            </a:solidFill>
            <a:ln>
              <a:noFill/>
            </a:ln>
          </p:spPr>
          <p:txBody>
            <a:bodyPr vert="horz" wrap="square" lIns="0" tIns="0" rIns="0" bIns="0" numCol="1" rtlCol="0" anchor="ctr" anchorCtr="0" compatLnSpc="1">
              <a:prstTxWarp prst="textNoShape">
                <a:avLst/>
              </a:prstTxWarp>
            </a:bodyPr>
            <a:lstStyle/>
            <a:p>
              <a:pPr algn="ct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7" name="椭圆 46"/>
            <p:cNvSpPr/>
            <p:nvPr userDrawn="1"/>
          </p:nvSpPr>
          <p:spPr bwMode="auto">
            <a:xfrm>
              <a:off x="3972763" y="3778814"/>
              <a:ext cx="504056" cy="504056"/>
            </a:xfrm>
            <a:prstGeom prst="ellipse">
              <a:avLst/>
            </a:prstGeom>
            <a:solidFill>
              <a:schemeClr val="accent2"/>
            </a:solidFill>
            <a:ln>
              <a:noFill/>
            </a:ln>
          </p:spPr>
          <p:txBody>
            <a:bodyPr vert="horz" wrap="square" lIns="0" tIns="0" rIns="0" bIns="0" numCol="1" rtlCol="0" anchor="ctr" anchorCtr="0" compatLnSpc="1">
              <a:prstTxWarp prst="textNoShape">
                <a:avLst/>
              </a:prstTxWarp>
            </a:bodyPr>
            <a:lstStyle/>
            <a:p>
              <a:pPr algn="ct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rPr>
                <a:t>6</a:t>
              </a:r>
              <a:endPar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8" name="椭圆 47"/>
            <p:cNvSpPr/>
            <p:nvPr userDrawn="1"/>
          </p:nvSpPr>
          <p:spPr bwMode="auto">
            <a:xfrm>
              <a:off x="7477213" y="3778814"/>
              <a:ext cx="504056" cy="504056"/>
            </a:xfrm>
            <a:prstGeom prst="ellipse">
              <a:avLst/>
            </a:prstGeom>
            <a:solidFill>
              <a:srgbClr val="0070C0"/>
            </a:solidFill>
            <a:ln>
              <a:noFill/>
            </a:ln>
          </p:spPr>
          <p:txBody>
            <a:bodyPr vert="horz" wrap="square" lIns="0" tIns="0" rIns="0" bIns="0" numCol="1" rtlCol="0" anchor="ctr" anchorCtr="0" compatLnSpc="1">
              <a:prstTxWarp prst="textNoShape">
                <a:avLst/>
              </a:prstTxWarp>
            </a:bodyPr>
            <a:lstStyle/>
            <a:p>
              <a:pPr algn="ct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rPr>
                <a:t>7</a:t>
              </a:r>
              <a:endPar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9" name="椭圆 48"/>
            <p:cNvSpPr/>
            <p:nvPr userDrawn="1"/>
          </p:nvSpPr>
          <p:spPr bwMode="auto">
            <a:xfrm>
              <a:off x="8178102" y="3778814"/>
              <a:ext cx="504056" cy="504056"/>
            </a:xfrm>
            <a:prstGeom prst="ellipse">
              <a:avLst/>
            </a:prstGeom>
            <a:solidFill>
              <a:srgbClr val="7030A0"/>
            </a:solidFill>
            <a:ln>
              <a:noFill/>
            </a:ln>
          </p:spPr>
          <p:txBody>
            <a:bodyPr vert="horz" wrap="square" lIns="0" tIns="0" rIns="0" bIns="0" numCol="1" rtlCol="0" anchor="ctr" anchorCtr="0" compatLnSpc="1">
              <a:prstTxWarp prst="textNoShape">
                <a:avLst/>
              </a:prstTxWarp>
            </a:bodyPr>
            <a:lstStyle/>
            <a:p>
              <a:pPr algn="ctr"/>
              <a:r>
                <a:rPr lang="en-US" altLang="zh-CN" sz="1400" dirty="0">
                  <a:ln w="18415" cmpd="sng">
                    <a:solidFill>
                      <a:srgbClr val="FFFFFF"/>
                    </a:solidFill>
                    <a:prstDash val="solid"/>
                  </a:ln>
                  <a:solidFill>
                    <a:srgbClr val="FFFFFF"/>
                  </a:solidFill>
                  <a:effectLst>
                    <a:outerShdw blurRad="63500" dir="3600000" algn="tl" rotWithShape="0">
                      <a:srgbClr val="000000">
                        <a:alpha val="70000"/>
                      </a:srgbClr>
                    </a:outerShdw>
                  </a:effectLst>
                </a:rPr>
                <a:t>8</a:t>
              </a:r>
              <a:endParaRPr lang="zh-CN" alt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9" name="内容占位符 4"/>
            <p:cNvSpPr txBox="1">
              <a:spLocks/>
            </p:cNvSpPr>
            <p:nvPr userDrawn="1"/>
          </p:nvSpPr>
          <p:spPr>
            <a:xfrm>
              <a:off x="468314" y="1227376"/>
              <a:ext cx="8203430" cy="425203"/>
            </a:xfrm>
            <a:prstGeom prst="rect">
              <a:avLst/>
            </a:prstGeom>
            <a:noFill/>
          </p:spPr>
          <p:txBody>
            <a:bodyPr vert="horz" lIns="91440" tIns="45720" rIns="91440" bIns="45720" rtlCol="0" anchor="ctr">
              <a:noAutofit/>
            </a:bodyPr>
            <a:lstStyle>
              <a:lvl1pPr marL="342900" indent="-342900" algn="l" defTabSz="914400" rtl="0" eaLnBrk="1" latinLnBrk="0" hangingPunct="1">
                <a:lnSpc>
                  <a:spcPct val="120000"/>
                </a:lnSpc>
                <a:spcBef>
                  <a:spcPct val="20000"/>
                </a:spcBef>
                <a:buFont typeface="Arial" pitchFamily="34" charset="0"/>
                <a:buChar char="•"/>
                <a:defRPr sz="1800" kern="1200">
                  <a:solidFill>
                    <a:schemeClr val="tx1"/>
                  </a:solidFill>
                  <a:latin typeface="+mj-ea"/>
                  <a:ea typeface="+mj-ea"/>
                  <a:cs typeface="+mn-cs"/>
                </a:defRPr>
              </a:lvl1pPr>
              <a:lvl2pPr marL="742950" indent="-285750" algn="l" defTabSz="914400" rtl="0" eaLnBrk="1" latinLnBrk="0" hangingPunct="1">
                <a:lnSpc>
                  <a:spcPct val="120000"/>
                </a:lnSpc>
                <a:spcBef>
                  <a:spcPct val="20000"/>
                </a:spcBef>
                <a:buFont typeface="Arial" pitchFamily="34" charset="0"/>
                <a:buChar char="–"/>
                <a:defRPr sz="1600" kern="1200">
                  <a:solidFill>
                    <a:schemeClr val="tx1"/>
                  </a:solidFill>
                  <a:latin typeface="+mj-ea"/>
                  <a:ea typeface="+mj-ea"/>
                  <a:cs typeface="+mn-cs"/>
                </a:defRPr>
              </a:lvl2pPr>
              <a:lvl3pPr marL="1143000" indent="-228600" algn="l" defTabSz="914400" rtl="0" eaLnBrk="1" latinLnBrk="0" hangingPunct="1">
                <a:lnSpc>
                  <a:spcPct val="120000"/>
                </a:lnSpc>
                <a:spcBef>
                  <a:spcPct val="20000"/>
                </a:spcBef>
                <a:buFont typeface="Arial" pitchFamily="34" charset="0"/>
                <a:buChar char="•"/>
                <a:defRPr sz="1400" kern="1200">
                  <a:solidFill>
                    <a:schemeClr val="tx1"/>
                  </a:solidFill>
                  <a:latin typeface="+mj-ea"/>
                  <a:ea typeface="+mj-ea"/>
                  <a:cs typeface="+mn-cs"/>
                </a:defRPr>
              </a:lvl3pPr>
              <a:lvl4pPr marL="1600200" indent="-228600" algn="l" defTabSz="914400" rtl="0" eaLnBrk="1" latinLnBrk="0" hangingPunct="1">
                <a:lnSpc>
                  <a:spcPct val="120000"/>
                </a:lnSpc>
                <a:spcBef>
                  <a:spcPct val="20000"/>
                </a:spcBef>
                <a:buFont typeface="Arial" pitchFamily="34" charset="0"/>
                <a:buChar char="–"/>
                <a:defRPr sz="1200" kern="1200">
                  <a:solidFill>
                    <a:schemeClr val="tx1"/>
                  </a:solidFill>
                  <a:latin typeface="+mj-ea"/>
                  <a:ea typeface="+mj-ea"/>
                  <a:cs typeface="+mn-cs"/>
                </a:defRPr>
              </a:lvl4pPr>
              <a:lvl5pPr marL="2057400" indent="-228600" algn="l" defTabSz="914400" rtl="0" eaLnBrk="1" latinLnBrk="0" hangingPunct="1">
                <a:lnSpc>
                  <a:spcPct val="120000"/>
                </a:lnSpc>
                <a:spcBef>
                  <a:spcPct val="20000"/>
                </a:spcBef>
                <a:buFont typeface="Arial" pitchFamily="34" charset="0"/>
                <a:buChar char="»"/>
                <a:defRPr sz="12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zh-CN" sz="1600" b="1" dirty="0">
                  <a:solidFill>
                    <a:schemeClr val="bg1">
                      <a:lumMod val="50000"/>
                    </a:schemeClr>
                  </a:solidFill>
                </a:rPr>
                <a:t>2007/2010</a:t>
              </a:r>
              <a:r>
                <a:rPr lang="zh-CN" altLang="en-US" sz="1600" b="1" dirty="0">
                  <a:solidFill>
                    <a:schemeClr val="bg1">
                      <a:lumMod val="50000"/>
                    </a:schemeClr>
                  </a:solidFill>
                </a:rPr>
                <a:t>版本配色方案 </a:t>
              </a:r>
              <a:r>
                <a:rPr lang="zh-CN" altLang="en-US" sz="1600" b="1" dirty="0"/>
                <a:t>（</a:t>
              </a:r>
              <a:r>
                <a:rPr lang="en-US" altLang="zh-CN" sz="1600" b="1" dirty="0"/>
                <a:t>12</a:t>
              </a:r>
              <a:r>
                <a:rPr lang="zh-CN" altLang="en-US" sz="1600" b="1" dirty="0"/>
                <a:t>种配色）</a:t>
              </a:r>
            </a:p>
          </p:txBody>
        </p:sp>
      </p:grpSp>
      <p:sp>
        <p:nvSpPr>
          <p:cNvPr id="3" name="标题 2"/>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02043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末尾幻灯片">
    <p:spTree>
      <p:nvGrpSpPr>
        <p:cNvPr id="1" name=""/>
        <p:cNvGrpSpPr/>
        <p:nvPr/>
      </p:nvGrpSpPr>
      <p:grpSpPr>
        <a:xfrm>
          <a:off x="0" y="0"/>
          <a:ext cx="0" cy="0"/>
          <a:chOff x="0" y="0"/>
          <a:chExt cx="0" cy="0"/>
        </a:xfrm>
      </p:grpSpPr>
      <p:pic>
        <p:nvPicPr>
          <p:cNvPr id="23" name="Picture 5" descr="E:\PAT 图片资源素材\PPT\待整理\精选 0 (13).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4659" r="33230" b="6423"/>
          <a:stretch/>
        </p:blipFill>
        <p:spPr bwMode="auto">
          <a:xfrm>
            <a:off x="3851921" y="0"/>
            <a:ext cx="529208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11"/>
          <p:cNvSpPr>
            <a:spLocks noChangeArrowheads="1"/>
          </p:cNvSpPr>
          <p:nvPr userDrawn="1"/>
        </p:nvSpPr>
        <p:spPr bwMode="auto">
          <a:xfrm>
            <a:off x="0" y="6864350"/>
            <a:ext cx="9144000" cy="287338"/>
          </a:xfrm>
          <a:prstGeom prst="rect">
            <a:avLst/>
          </a:prstGeom>
          <a:solidFill>
            <a:srgbClr val="BBBFC3">
              <a:alpha val="0"/>
            </a:srgbClr>
          </a:solidFill>
          <a:ln>
            <a:noFill/>
          </a:ln>
        </p:spPr>
        <p:txBody>
          <a:bodyPr anchor="ctr"/>
          <a:lstStyle/>
          <a:p>
            <a:pPr marL="622300" lvl="0"/>
            <a:endParaRPr lang="en-US" altLang="zh-CN" sz="1100" dirty="0">
              <a:cs typeface="Arial" charset="0"/>
            </a:endParaRPr>
          </a:p>
        </p:txBody>
      </p:sp>
      <p:sp>
        <p:nvSpPr>
          <p:cNvPr id="13" name="Rectangle 5">
            <a:hlinkClick r:id="rId3"/>
          </p:cNvPr>
          <p:cNvSpPr txBox="1">
            <a:spLocks noChangeArrowheads="1"/>
          </p:cNvSpPr>
          <p:nvPr userDrawn="1"/>
        </p:nvSpPr>
        <p:spPr bwMode="gray">
          <a:xfrm>
            <a:off x="0" y="5886624"/>
            <a:ext cx="3347367" cy="504527"/>
          </a:xfrm>
          <a:prstGeom prst="rect">
            <a:avLst/>
          </a:prstGeom>
          <a:gradFill flip="none" rotWithShape="1">
            <a:gsLst>
              <a:gs pos="100000">
                <a:schemeClr val="bg1">
                  <a:alpha val="49000"/>
                </a:schemeClr>
              </a:gs>
              <a:gs pos="0">
                <a:schemeClr val="accent1">
                  <a:tint val="23500"/>
                  <a:satMod val="160000"/>
                  <a:alpha val="0"/>
                </a:schemeClr>
              </a:gs>
            </a:gsLst>
            <a:lin ang="10800000" scaled="1"/>
            <a:tileRect/>
          </a:gradFill>
          <a:ln>
            <a:noFill/>
          </a:ln>
        </p:spPr>
        <p:txBody>
          <a:bodyPr lIns="144000" rIns="504000"/>
          <a:lstStyle>
            <a:lvl1pPr>
              <a:defRPr>
                <a:solidFill>
                  <a:schemeClr val="tx1"/>
                </a:solidFill>
                <a:latin typeface="Arial" charset="0"/>
                <a:ea typeface="黑体" pitchFamily="2" charset="-122"/>
              </a:defRPr>
            </a:lvl1pPr>
            <a:lvl2pPr marL="742950" indent="-285750">
              <a:defRPr>
                <a:solidFill>
                  <a:schemeClr val="tx1"/>
                </a:solidFill>
                <a:latin typeface="Arial" charset="0"/>
                <a:ea typeface="黑体" pitchFamily="2" charset="-122"/>
              </a:defRPr>
            </a:lvl2pPr>
            <a:lvl3pPr marL="1143000" indent="-228600">
              <a:defRPr>
                <a:solidFill>
                  <a:schemeClr val="tx1"/>
                </a:solidFill>
                <a:latin typeface="Arial" charset="0"/>
                <a:ea typeface="黑体" pitchFamily="2" charset="-122"/>
              </a:defRPr>
            </a:lvl3pPr>
            <a:lvl4pPr marL="1600200" indent="-228600">
              <a:defRPr>
                <a:solidFill>
                  <a:schemeClr val="tx1"/>
                </a:solidFill>
                <a:latin typeface="Arial" charset="0"/>
                <a:ea typeface="黑体" pitchFamily="2" charset="-122"/>
              </a:defRPr>
            </a:lvl4pPr>
            <a:lvl5pPr marL="2057400" indent="-228600">
              <a:defRPr>
                <a:solidFill>
                  <a:schemeClr val="tx1"/>
                </a:solidFill>
                <a:latin typeface="Arial" charset="0"/>
                <a:ea typeface="黑体" pitchFamily="2" charset="-122"/>
              </a:defRPr>
            </a:lvl5pPr>
            <a:lvl6pPr marL="2514600" indent="-228600" fontAlgn="base">
              <a:spcBef>
                <a:spcPct val="0"/>
              </a:spcBef>
              <a:spcAft>
                <a:spcPct val="0"/>
              </a:spcAft>
              <a:defRPr>
                <a:solidFill>
                  <a:schemeClr val="tx1"/>
                </a:solidFill>
                <a:latin typeface="Arial" charset="0"/>
                <a:ea typeface="黑体" pitchFamily="2" charset="-122"/>
              </a:defRPr>
            </a:lvl6pPr>
            <a:lvl7pPr marL="2971800" indent="-228600" fontAlgn="base">
              <a:spcBef>
                <a:spcPct val="0"/>
              </a:spcBef>
              <a:spcAft>
                <a:spcPct val="0"/>
              </a:spcAft>
              <a:defRPr>
                <a:solidFill>
                  <a:schemeClr val="tx1"/>
                </a:solidFill>
                <a:latin typeface="Arial" charset="0"/>
                <a:ea typeface="黑体" pitchFamily="2" charset="-122"/>
              </a:defRPr>
            </a:lvl7pPr>
            <a:lvl8pPr marL="3429000" indent="-228600" fontAlgn="base">
              <a:spcBef>
                <a:spcPct val="0"/>
              </a:spcBef>
              <a:spcAft>
                <a:spcPct val="0"/>
              </a:spcAft>
              <a:defRPr>
                <a:solidFill>
                  <a:schemeClr val="tx1"/>
                </a:solidFill>
                <a:latin typeface="Arial" charset="0"/>
                <a:ea typeface="黑体" pitchFamily="2" charset="-122"/>
              </a:defRPr>
            </a:lvl8pPr>
            <a:lvl9pPr marL="3886200" indent="-228600" fontAlgn="base">
              <a:spcBef>
                <a:spcPct val="0"/>
              </a:spcBef>
              <a:spcAft>
                <a:spcPct val="0"/>
              </a:spcAft>
              <a:defRPr>
                <a:solidFill>
                  <a:schemeClr val="tx1"/>
                </a:solidFill>
                <a:latin typeface="Arial" charset="0"/>
                <a:ea typeface="黑体" pitchFamily="2" charset="-122"/>
              </a:defRPr>
            </a:lvl9pPr>
          </a:lstStyle>
          <a:p>
            <a:pPr marL="355600" indent="0" algn="l" eaLnBrk="0" hangingPunct="0">
              <a:spcBef>
                <a:spcPct val="60000"/>
              </a:spcBef>
              <a:buClr>
                <a:schemeClr val="accent1"/>
              </a:buClr>
            </a:pPr>
            <a:endParaRPr lang="en-US" altLang="zh-CN" sz="1400" i="1" noProof="1">
              <a:solidFill>
                <a:schemeClr val="bg1"/>
              </a:solidFill>
              <a:effectLst>
                <a:outerShdw blurRad="38100" dist="38100" dir="2700000" algn="tl">
                  <a:srgbClr val="000000">
                    <a:alpha val="43137"/>
                  </a:srgbClr>
                </a:outerShdw>
              </a:effectLst>
              <a:latin typeface="Arial" pitchFamily="34" charset="0"/>
              <a:ea typeface="+mj-ea"/>
              <a:cs typeface="Arial" pitchFamily="34" charset="0"/>
            </a:endParaRPr>
          </a:p>
        </p:txBody>
      </p:sp>
    </p:spTree>
    <p:extLst>
      <p:ext uri="{BB962C8B-B14F-4D97-AF65-F5344CB8AC3E}">
        <p14:creationId xmlns:p14="http://schemas.microsoft.com/office/powerpoint/2010/main" val="3855368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F5A5EE6-B42E-4A83-B79E-041E0E709782}"/>
              </a:ext>
            </a:extLst>
          </p:cNvPr>
          <p:cNvSpPr>
            <a:spLocks noGrp="1"/>
          </p:cNvSpPr>
          <p:nvPr>
            <p:ph type="ctrTitle"/>
          </p:nvPr>
        </p:nvSpPr>
        <p:spPr>
          <a:xfrm>
            <a:off x="1143000" y="1122363"/>
            <a:ext cx="6858000" cy="2387600"/>
          </a:xfrm>
        </p:spPr>
        <p:txBody>
          <a:bodyPr anchor="b"/>
          <a:lstStyle>
            <a:lvl1pPr algn="ctr">
              <a:defRPr sz="4500"/>
            </a:lvl1pPr>
          </a:lstStyle>
          <a:p>
            <a:r>
              <a:rPr lang="ar-SA"/>
              <a:t>انقر لتحرير نمط عنوان الشكل الرئيسي</a:t>
            </a:r>
            <a:endParaRPr lang="ar-TN"/>
          </a:p>
        </p:txBody>
      </p:sp>
      <p:sp>
        <p:nvSpPr>
          <p:cNvPr id="3" name="عنوان فرعي 2">
            <a:extLst>
              <a:ext uri="{FF2B5EF4-FFF2-40B4-BE49-F238E27FC236}">
                <a16:creationId xmlns:a16="http://schemas.microsoft.com/office/drawing/2014/main" id="{BC614AD8-CE00-4DE1-AC18-C07946A330F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ar-SA"/>
              <a:t>انقر لتحرير نمط العنوان الفرعي للشكل الرئيسي</a:t>
            </a:r>
            <a:endParaRPr lang="ar-TN"/>
          </a:p>
        </p:txBody>
      </p:sp>
      <p:sp>
        <p:nvSpPr>
          <p:cNvPr id="4" name="عنصر نائب للتاريخ 3">
            <a:extLst>
              <a:ext uri="{FF2B5EF4-FFF2-40B4-BE49-F238E27FC236}">
                <a16:creationId xmlns:a16="http://schemas.microsoft.com/office/drawing/2014/main" id="{45640300-3868-43BF-8410-22A4B002BBAD}"/>
              </a:ext>
            </a:extLst>
          </p:cNvPr>
          <p:cNvSpPr>
            <a:spLocks noGrp="1"/>
          </p:cNvSpPr>
          <p:nvPr>
            <p:ph type="dt" sz="half" idx="10"/>
          </p:nvPr>
        </p:nvSpPr>
        <p:spPr/>
        <p:txBody>
          <a:bodyPr/>
          <a:lstStyle/>
          <a:p>
            <a:fld id="{38CDFFC6-F7F3-436D-AB0F-5BCD8676FA93}" type="datetimeFigureOut">
              <a:rPr lang="ar-TN" smtClean="0"/>
              <a:t>09-03-1447</a:t>
            </a:fld>
            <a:endParaRPr lang="ar-TN"/>
          </a:p>
        </p:txBody>
      </p:sp>
      <p:sp>
        <p:nvSpPr>
          <p:cNvPr id="5" name="عنصر نائب للتذييل 4">
            <a:extLst>
              <a:ext uri="{FF2B5EF4-FFF2-40B4-BE49-F238E27FC236}">
                <a16:creationId xmlns:a16="http://schemas.microsoft.com/office/drawing/2014/main" id="{A4AE7085-DC56-48C4-B2EC-66247A6112AD}"/>
              </a:ext>
            </a:extLst>
          </p:cNvPr>
          <p:cNvSpPr>
            <a:spLocks noGrp="1"/>
          </p:cNvSpPr>
          <p:nvPr>
            <p:ph type="ftr" sz="quarter" idx="11"/>
          </p:nvPr>
        </p:nvSpPr>
        <p:spPr/>
        <p:txBody>
          <a:bodyPr/>
          <a:lstStyle/>
          <a:p>
            <a:endParaRPr lang="ar-TN"/>
          </a:p>
        </p:txBody>
      </p:sp>
      <p:sp>
        <p:nvSpPr>
          <p:cNvPr id="6" name="عنصر نائب لرقم الشريحة 5">
            <a:extLst>
              <a:ext uri="{FF2B5EF4-FFF2-40B4-BE49-F238E27FC236}">
                <a16:creationId xmlns:a16="http://schemas.microsoft.com/office/drawing/2014/main" id="{BF512C1B-4233-4824-8FD9-88F8B57D8C49}"/>
              </a:ext>
            </a:extLst>
          </p:cNvPr>
          <p:cNvSpPr>
            <a:spLocks noGrp="1"/>
          </p:cNvSpPr>
          <p:nvPr>
            <p:ph type="sldNum" sz="quarter" idx="12"/>
          </p:nvPr>
        </p:nvSpPr>
        <p:spPr/>
        <p:txBody>
          <a:bodyPr/>
          <a:lstStyle/>
          <a:p>
            <a:fld id="{9CC8F2EE-7758-4FE5-924B-C355D832B72D}" type="slidenum">
              <a:rPr lang="ar-TN" smtClean="0"/>
              <a:t>‹#›</a:t>
            </a:fld>
            <a:endParaRPr lang="ar-TN"/>
          </a:p>
        </p:txBody>
      </p:sp>
    </p:spTree>
    <p:extLst>
      <p:ext uri="{BB962C8B-B14F-4D97-AF65-F5344CB8AC3E}">
        <p14:creationId xmlns:p14="http://schemas.microsoft.com/office/powerpoint/2010/main" val="1039228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9180A2F-3606-4EEA-ABD2-EC76A72EC12B}"/>
              </a:ext>
            </a:extLst>
          </p:cNvPr>
          <p:cNvSpPr>
            <a:spLocks noGrp="1"/>
          </p:cNvSpPr>
          <p:nvPr>
            <p:ph type="title"/>
          </p:nvPr>
        </p:nvSpPr>
        <p:spPr/>
        <p:txBody>
          <a:bodyPr/>
          <a:lstStyle/>
          <a:p>
            <a:r>
              <a:rPr lang="ar-SA"/>
              <a:t>انقر لتحرير نمط عنوان الشكل الرئيسي</a:t>
            </a:r>
            <a:endParaRPr lang="ar-TN"/>
          </a:p>
        </p:txBody>
      </p:sp>
      <p:sp>
        <p:nvSpPr>
          <p:cNvPr id="3" name="عنصر نائب للمحتوى 2">
            <a:extLst>
              <a:ext uri="{FF2B5EF4-FFF2-40B4-BE49-F238E27FC236}">
                <a16:creationId xmlns:a16="http://schemas.microsoft.com/office/drawing/2014/main" id="{3C22786E-5080-44EC-8FED-085A6900ACB7}"/>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TN"/>
          </a:p>
        </p:txBody>
      </p:sp>
      <p:sp>
        <p:nvSpPr>
          <p:cNvPr id="4" name="عنصر نائب للتاريخ 3">
            <a:extLst>
              <a:ext uri="{FF2B5EF4-FFF2-40B4-BE49-F238E27FC236}">
                <a16:creationId xmlns:a16="http://schemas.microsoft.com/office/drawing/2014/main" id="{23BDE94A-24C2-4A0F-ACAF-8980C5C7BFFF}"/>
              </a:ext>
            </a:extLst>
          </p:cNvPr>
          <p:cNvSpPr>
            <a:spLocks noGrp="1"/>
          </p:cNvSpPr>
          <p:nvPr>
            <p:ph type="dt" sz="half" idx="10"/>
          </p:nvPr>
        </p:nvSpPr>
        <p:spPr/>
        <p:txBody>
          <a:bodyPr/>
          <a:lstStyle/>
          <a:p>
            <a:fld id="{38CDFFC6-F7F3-436D-AB0F-5BCD8676FA93}" type="datetimeFigureOut">
              <a:rPr lang="ar-TN" smtClean="0"/>
              <a:t>09-03-1447</a:t>
            </a:fld>
            <a:endParaRPr lang="ar-TN"/>
          </a:p>
        </p:txBody>
      </p:sp>
      <p:sp>
        <p:nvSpPr>
          <p:cNvPr id="5" name="عنصر نائب للتذييل 4">
            <a:extLst>
              <a:ext uri="{FF2B5EF4-FFF2-40B4-BE49-F238E27FC236}">
                <a16:creationId xmlns:a16="http://schemas.microsoft.com/office/drawing/2014/main" id="{8A98382B-902E-483F-8B9D-3AFC7170C7E5}"/>
              </a:ext>
            </a:extLst>
          </p:cNvPr>
          <p:cNvSpPr>
            <a:spLocks noGrp="1"/>
          </p:cNvSpPr>
          <p:nvPr>
            <p:ph type="ftr" sz="quarter" idx="11"/>
          </p:nvPr>
        </p:nvSpPr>
        <p:spPr/>
        <p:txBody>
          <a:bodyPr/>
          <a:lstStyle/>
          <a:p>
            <a:endParaRPr lang="ar-TN"/>
          </a:p>
        </p:txBody>
      </p:sp>
      <p:sp>
        <p:nvSpPr>
          <p:cNvPr id="6" name="عنصر نائب لرقم الشريحة 5">
            <a:extLst>
              <a:ext uri="{FF2B5EF4-FFF2-40B4-BE49-F238E27FC236}">
                <a16:creationId xmlns:a16="http://schemas.microsoft.com/office/drawing/2014/main" id="{3E98E1D6-1B8E-4257-AAA6-A584246A7973}"/>
              </a:ext>
            </a:extLst>
          </p:cNvPr>
          <p:cNvSpPr>
            <a:spLocks noGrp="1"/>
          </p:cNvSpPr>
          <p:nvPr>
            <p:ph type="sldNum" sz="quarter" idx="12"/>
          </p:nvPr>
        </p:nvSpPr>
        <p:spPr/>
        <p:txBody>
          <a:bodyPr/>
          <a:lstStyle/>
          <a:p>
            <a:fld id="{9CC8F2EE-7758-4FE5-924B-C355D832B72D}" type="slidenum">
              <a:rPr lang="ar-TN" smtClean="0"/>
              <a:t>‹#›</a:t>
            </a:fld>
            <a:endParaRPr lang="ar-TN"/>
          </a:p>
        </p:txBody>
      </p:sp>
    </p:spTree>
    <p:extLst>
      <p:ext uri="{BB962C8B-B14F-4D97-AF65-F5344CB8AC3E}">
        <p14:creationId xmlns:p14="http://schemas.microsoft.com/office/powerpoint/2010/main" val="1257227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7EAD169-DACD-455F-A6BC-68B5C569ECD3}"/>
              </a:ext>
            </a:extLst>
          </p:cNvPr>
          <p:cNvSpPr>
            <a:spLocks noGrp="1"/>
          </p:cNvSpPr>
          <p:nvPr>
            <p:ph type="title"/>
          </p:nvPr>
        </p:nvSpPr>
        <p:spPr>
          <a:xfrm>
            <a:off x="623888" y="1709739"/>
            <a:ext cx="7886700" cy="2852737"/>
          </a:xfrm>
        </p:spPr>
        <p:txBody>
          <a:bodyPr anchor="b"/>
          <a:lstStyle>
            <a:lvl1pPr>
              <a:defRPr sz="4500"/>
            </a:lvl1pPr>
          </a:lstStyle>
          <a:p>
            <a:r>
              <a:rPr lang="ar-SA"/>
              <a:t>انقر لتحرير نمط عنوان الشكل الرئيسي</a:t>
            </a:r>
            <a:endParaRPr lang="ar-TN"/>
          </a:p>
        </p:txBody>
      </p:sp>
      <p:sp>
        <p:nvSpPr>
          <p:cNvPr id="3" name="عنصر نائب للنص 2">
            <a:extLst>
              <a:ext uri="{FF2B5EF4-FFF2-40B4-BE49-F238E27FC236}">
                <a16:creationId xmlns:a16="http://schemas.microsoft.com/office/drawing/2014/main" id="{DB5E46A4-F3C4-4433-800C-DD51A1A484F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C6985991-161F-44A8-B752-D8265E2E8715}"/>
              </a:ext>
            </a:extLst>
          </p:cNvPr>
          <p:cNvSpPr>
            <a:spLocks noGrp="1"/>
          </p:cNvSpPr>
          <p:nvPr>
            <p:ph type="dt" sz="half" idx="10"/>
          </p:nvPr>
        </p:nvSpPr>
        <p:spPr/>
        <p:txBody>
          <a:bodyPr/>
          <a:lstStyle/>
          <a:p>
            <a:fld id="{38CDFFC6-F7F3-436D-AB0F-5BCD8676FA93}" type="datetimeFigureOut">
              <a:rPr lang="ar-TN" smtClean="0"/>
              <a:t>09-03-1447</a:t>
            </a:fld>
            <a:endParaRPr lang="ar-TN"/>
          </a:p>
        </p:txBody>
      </p:sp>
      <p:sp>
        <p:nvSpPr>
          <p:cNvPr id="5" name="عنصر نائب للتذييل 4">
            <a:extLst>
              <a:ext uri="{FF2B5EF4-FFF2-40B4-BE49-F238E27FC236}">
                <a16:creationId xmlns:a16="http://schemas.microsoft.com/office/drawing/2014/main" id="{FC30926E-A568-4C66-A49A-216CCE5D102A}"/>
              </a:ext>
            </a:extLst>
          </p:cNvPr>
          <p:cNvSpPr>
            <a:spLocks noGrp="1"/>
          </p:cNvSpPr>
          <p:nvPr>
            <p:ph type="ftr" sz="quarter" idx="11"/>
          </p:nvPr>
        </p:nvSpPr>
        <p:spPr/>
        <p:txBody>
          <a:bodyPr/>
          <a:lstStyle/>
          <a:p>
            <a:endParaRPr lang="ar-TN"/>
          </a:p>
        </p:txBody>
      </p:sp>
      <p:sp>
        <p:nvSpPr>
          <p:cNvPr id="6" name="عنصر نائب لرقم الشريحة 5">
            <a:extLst>
              <a:ext uri="{FF2B5EF4-FFF2-40B4-BE49-F238E27FC236}">
                <a16:creationId xmlns:a16="http://schemas.microsoft.com/office/drawing/2014/main" id="{908E2327-DAC1-495F-9B3F-CD0BDA4D14D0}"/>
              </a:ext>
            </a:extLst>
          </p:cNvPr>
          <p:cNvSpPr>
            <a:spLocks noGrp="1"/>
          </p:cNvSpPr>
          <p:nvPr>
            <p:ph type="sldNum" sz="quarter" idx="12"/>
          </p:nvPr>
        </p:nvSpPr>
        <p:spPr/>
        <p:txBody>
          <a:bodyPr/>
          <a:lstStyle/>
          <a:p>
            <a:fld id="{9CC8F2EE-7758-4FE5-924B-C355D832B72D}" type="slidenum">
              <a:rPr lang="ar-TN" smtClean="0"/>
              <a:t>‹#›</a:t>
            </a:fld>
            <a:endParaRPr lang="ar-TN"/>
          </a:p>
        </p:txBody>
      </p:sp>
    </p:spTree>
    <p:extLst>
      <p:ext uri="{BB962C8B-B14F-4D97-AF65-F5344CB8AC3E}">
        <p14:creationId xmlns:p14="http://schemas.microsoft.com/office/powerpoint/2010/main" val="2128177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6" name="Picture 5" descr="E:\PAT 图片资源素材\PPT\待整理\精选 0 (13).jp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t="5074" r="20205" b="3263"/>
          <a:stretch/>
        </p:blipFill>
        <p:spPr bwMode="auto">
          <a:xfrm rot="10800000" flipH="1" flipV="1">
            <a:off x="5353149" y="765173"/>
            <a:ext cx="3790851" cy="609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梯形 34"/>
          <p:cNvSpPr/>
          <p:nvPr userDrawn="1"/>
        </p:nvSpPr>
        <p:spPr bwMode="auto">
          <a:xfrm rot="16200000">
            <a:off x="4178903" y="-4199923"/>
            <a:ext cx="786193" cy="9144000"/>
          </a:xfrm>
          <a:prstGeom prst="trapezoid">
            <a:avLst>
              <a:gd name="adj" fmla="val 0"/>
            </a:avLst>
          </a:prstGeom>
          <a:gradFill flip="none" rotWithShape="1">
            <a:gsLst>
              <a:gs pos="73000">
                <a:srgbClr val="FFFF00">
                  <a:lumMod val="0"/>
                  <a:lumOff val="100000"/>
                  <a:alpha val="47000"/>
                </a:srgbClr>
              </a:gs>
              <a:gs pos="90000">
                <a:srgbClr val="039ABD">
                  <a:alpha val="12000"/>
                </a:srgbClr>
              </a:gs>
              <a:gs pos="100000">
                <a:srgbClr val="92D050">
                  <a:lumMod val="0"/>
                  <a:alpha val="0"/>
                </a:srgbClr>
              </a:gs>
              <a:gs pos="47000">
                <a:srgbClr val="92D050">
                  <a:alpha val="0"/>
                </a:srgbClr>
              </a:gs>
              <a:gs pos="9000">
                <a:srgbClr val="FFC000">
                  <a:alpha val="59000"/>
                </a:srgbClr>
              </a:gs>
            </a:gsLst>
            <a:lin ang="5400000" scaled="0"/>
            <a:tileRect/>
          </a:gradFill>
          <a:ln>
            <a:noFill/>
          </a:ln>
          <a:effectLst>
            <a:outerShdw blurRad="381000" dist="1143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15" name="矩形 14"/>
          <p:cNvSpPr/>
          <p:nvPr userDrawn="1"/>
        </p:nvSpPr>
        <p:spPr bwMode="auto">
          <a:xfrm>
            <a:off x="0" y="765175"/>
            <a:ext cx="8675688" cy="5616575"/>
          </a:xfrm>
          <a:prstGeom prst="rect">
            <a:avLst/>
          </a:prstGeom>
          <a:solidFill>
            <a:schemeClr val="bg1">
              <a:alpha val="90000"/>
            </a:schemeClr>
          </a:solidFill>
          <a:ln>
            <a:noFill/>
          </a:ln>
        </p:spPr>
        <p:txBody>
          <a:bodyPr vert="horz" wrap="square" lIns="91440" tIns="45720" rIns="91440" bIns="45720" numCol="1" rtlCol="0" anchor="t" anchorCtr="0" compatLnSpc="1">
            <a:prstTxWarp prst="textNoShape">
              <a:avLst/>
            </a:prstTxWarp>
          </a:bodyPr>
          <a:lstStyle/>
          <a:p>
            <a:pPr algn="ctr"/>
            <a:endParaRPr lang="zh-CN" altLang="en-US"/>
          </a:p>
        </p:txBody>
      </p:sp>
      <p:sp>
        <p:nvSpPr>
          <p:cNvPr id="5" name="页脚占位符 4"/>
          <p:cNvSpPr>
            <a:spLocks noGrp="1"/>
          </p:cNvSpPr>
          <p:nvPr>
            <p:ph type="ftr" sz="quarter" idx="3"/>
          </p:nvPr>
        </p:nvSpPr>
        <p:spPr>
          <a:xfrm>
            <a:off x="3124200" y="6453188"/>
            <a:ext cx="2895600" cy="268287"/>
          </a:xfrm>
          <a:prstGeom prst="rect">
            <a:avLst/>
          </a:prstGeom>
          <a:solidFill>
            <a:srgbClr val="FFFFFF">
              <a:alpha val="69804"/>
            </a:srgbClr>
          </a:solidFill>
        </p:spPr>
        <p:txBody>
          <a:bodyPr vert="horz" lIns="91440" tIns="45720" rIns="91440" bIns="45720" rtlCol="0" anchor="ctr"/>
          <a:lstStyle>
            <a:lvl1pPr algn="ctr">
              <a:defRPr sz="900">
                <a:solidFill>
                  <a:schemeClr val="tx1"/>
                </a:solidFill>
                <a:latin typeface="Arial" pitchFamily="34" charset="0"/>
                <a:cs typeface="Arial" pitchFamily="34" charset="0"/>
              </a:defRPr>
            </a:lvl1pPr>
          </a:lstStyle>
          <a:p>
            <a:endParaRPr lang="zh-CN" altLang="en-US" dirty="0"/>
          </a:p>
        </p:txBody>
      </p:sp>
      <p:sp>
        <p:nvSpPr>
          <p:cNvPr id="14" name="文本占位符 13"/>
          <p:cNvSpPr>
            <a:spLocks noGrp="1"/>
          </p:cNvSpPr>
          <p:nvPr>
            <p:ph type="body" idx="1"/>
          </p:nvPr>
        </p:nvSpPr>
        <p:spPr>
          <a:xfrm flipH="1">
            <a:off x="468313" y="981076"/>
            <a:ext cx="8207375" cy="5400674"/>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 name="矩形 11"/>
          <p:cNvSpPr>
            <a:spLocks noChangeArrowheads="1"/>
          </p:cNvSpPr>
          <p:nvPr userDrawn="1"/>
        </p:nvSpPr>
        <p:spPr bwMode="auto">
          <a:xfrm>
            <a:off x="0" y="6864350"/>
            <a:ext cx="9144000" cy="287338"/>
          </a:xfrm>
          <a:prstGeom prst="rect">
            <a:avLst/>
          </a:prstGeom>
          <a:solidFill>
            <a:srgbClr val="BBBFC3">
              <a:alpha val="0"/>
            </a:srgbClr>
          </a:solidFill>
          <a:ln>
            <a:noFill/>
          </a:ln>
        </p:spPr>
        <p:txBody>
          <a:bodyPr anchor="ctr"/>
          <a:lstStyle/>
          <a:p>
            <a:pPr marL="622300"/>
            <a:endParaRPr lang="en-US" altLang="zh-CN" sz="1100" dirty="0">
              <a:solidFill>
                <a:schemeClr val="tx1"/>
              </a:solidFill>
              <a:cs typeface="Arial" charset="0"/>
            </a:endParaRPr>
          </a:p>
        </p:txBody>
      </p:sp>
      <p:sp>
        <p:nvSpPr>
          <p:cNvPr id="7" name="日期占位符 6"/>
          <p:cNvSpPr>
            <a:spLocks noGrp="1"/>
          </p:cNvSpPr>
          <p:nvPr>
            <p:ph type="dt" sz="half" idx="2"/>
          </p:nvPr>
        </p:nvSpPr>
        <p:spPr>
          <a:xfrm>
            <a:off x="6530976" y="6453188"/>
            <a:ext cx="2133600" cy="268287"/>
          </a:xfrm>
          <a:prstGeom prst="rect">
            <a:avLst/>
          </a:prstGeom>
          <a:solidFill>
            <a:srgbClr val="FFFFFF">
              <a:alpha val="69804"/>
            </a:srgbClr>
          </a:solidFill>
        </p:spPr>
        <p:txBody>
          <a:bodyPr vert="horz" lIns="91440" tIns="45720" rIns="91440" bIns="45720" rtlCol="0" anchor="ctr"/>
          <a:lstStyle>
            <a:lvl1pPr algn="r">
              <a:defRPr sz="900">
                <a:solidFill>
                  <a:schemeClr val="tx1"/>
                </a:solidFill>
              </a:defRPr>
            </a:lvl1pPr>
          </a:lstStyle>
          <a:p>
            <a:endParaRPr lang="zh-CN" altLang="en-US"/>
          </a:p>
        </p:txBody>
      </p:sp>
      <p:sp>
        <p:nvSpPr>
          <p:cNvPr id="6" name="灯片编号占位符 5"/>
          <p:cNvSpPr>
            <a:spLocks noGrp="1"/>
          </p:cNvSpPr>
          <p:nvPr>
            <p:ph type="sldNum" sz="quarter" idx="4"/>
          </p:nvPr>
        </p:nvSpPr>
        <p:spPr>
          <a:xfrm>
            <a:off x="468313" y="6453188"/>
            <a:ext cx="1007343" cy="268287"/>
          </a:xfrm>
          <a:prstGeom prst="rect">
            <a:avLst/>
          </a:prstGeom>
          <a:noFill/>
        </p:spPr>
        <p:txBody>
          <a:bodyPr vert="horz" lIns="91440" tIns="45720" rIns="91440" bIns="45720" rtlCol="0" anchor="ctr"/>
          <a:lstStyle>
            <a:lvl1pPr algn="l">
              <a:defRPr sz="900">
                <a:solidFill>
                  <a:schemeClr val="tx1"/>
                </a:solidFill>
                <a:latin typeface="Arial" pitchFamily="34" charset="0"/>
                <a:cs typeface="Arial" pitchFamily="34" charset="0"/>
              </a:defRPr>
            </a:lvl1pPr>
          </a:lstStyle>
          <a:p>
            <a:r>
              <a:rPr lang="en-US" altLang="zh-CN"/>
              <a:t>P</a:t>
            </a:r>
            <a:fld id="{62DCC93C-90AC-48A1-9D9E-CBAB17A91522}" type="slidenum">
              <a:rPr lang="zh-CN" altLang="en-US" smtClean="0"/>
              <a:pPr/>
              <a:t>‹#›</a:t>
            </a:fld>
            <a:endParaRPr lang="zh-CN" altLang="en-US" dirty="0"/>
          </a:p>
        </p:txBody>
      </p:sp>
      <p:pic>
        <p:nvPicPr>
          <p:cNvPr id="27" name="Picture 2"/>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tretch/>
        </p:blipFill>
        <p:spPr bwMode="auto">
          <a:xfrm>
            <a:off x="477838" y="6381750"/>
            <a:ext cx="818832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2"/>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tretch/>
        </p:blipFill>
        <p:spPr bwMode="auto">
          <a:xfrm>
            <a:off x="0" y="765968"/>
            <a:ext cx="8666164" cy="12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标题占位符 12"/>
          <p:cNvSpPr>
            <a:spLocks noGrp="1"/>
          </p:cNvSpPr>
          <p:nvPr>
            <p:ph type="title"/>
          </p:nvPr>
        </p:nvSpPr>
        <p:spPr>
          <a:xfrm>
            <a:off x="477838" y="188641"/>
            <a:ext cx="7078190" cy="349250"/>
          </a:xfrm>
          <a:prstGeom prst="rect">
            <a:avLst/>
          </a:prstGeom>
        </p:spPr>
        <p:txBody>
          <a:bodyPr vert="horz" lIns="91440" tIns="45720" rIns="91440" bIns="45720" rtlCol="0" anchor="ctr">
            <a:noAutofit/>
          </a:bodyPr>
          <a:lstStyle/>
          <a:p>
            <a:r>
              <a:rPr lang="zh-CN" altLang="en-US" dirty="0"/>
              <a:t>单击此处编辑母版标题样式</a:t>
            </a:r>
          </a:p>
        </p:txBody>
      </p:sp>
      <p:sp>
        <p:nvSpPr>
          <p:cNvPr id="16" name="矩形 15"/>
          <p:cNvSpPr/>
          <p:nvPr userDrawn="1"/>
        </p:nvSpPr>
        <p:spPr>
          <a:xfrm>
            <a:off x="7556027" y="188640"/>
            <a:ext cx="1108549" cy="349250"/>
          </a:xfrm>
          <a:prstGeom prst="rect">
            <a:avLst/>
          </a:prstGeom>
          <a:solidFill>
            <a:schemeClr val="bg1">
              <a:lumMod val="95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b="1" dirty="0">
                <a:solidFill>
                  <a:srgbClr val="808080"/>
                </a:solidFill>
                <a:latin typeface="Arial" pitchFamily="34" charset="0"/>
                <a:cs typeface="Arial" pitchFamily="34" charset="0"/>
              </a:rPr>
              <a:t>LOGO</a:t>
            </a:r>
          </a:p>
        </p:txBody>
      </p:sp>
    </p:spTree>
    <p:extLst>
      <p:ext uri="{BB962C8B-B14F-4D97-AF65-F5344CB8AC3E}">
        <p14:creationId xmlns:p14="http://schemas.microsoft.com/office/powerpoint/2010/main" val="354729344"/>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3" r:id="rId3"/>
    <p:sldLayoutId id="2147483662" r:id="rId4"/>
    <p:sldLayoutId id="2147483667" r:id="rId5"/>
    <p:sldLayoutId id="2147483660" r:id="rId6"/>
  </p:sldLayoutIdLst>
  <p:hf hdr="0" ftr="0" dt="0"/>
  <p:txStyles>
    <p:titleStyle>
      <a:lvl1pPr algn="l" defTabSz="914400" rtl="0" eaLnBrk="1" latinLnBrk="0" hangingPunct="1">
        <a:spcBef>
          <a:spcPct val="0"/>
        </a:spcBef>
        <a:buNone/>
        <a:defRPr sz="2800" b="1" kern="1200">
          <a:solidFill>
            <a:schemeClr val="tx1"/>
          </a:solidFill>
          <a:latin typeface="+mn-lt"/>
          <a:ea typeface="+mj-ea"/>
          <a:cs typeface="+mj-cs"/>
        </a:defRPr>
      </a:lvl1pPr>
    </p:titleStyle>
    <p:bodyStyle>
      <a:lvl1pPr marL="342900" indent="-342900" algn="l" defTabSz="914400" rtl="0" eaLnBrk="1" latinLnBrk="0" hangingPunct="1">
        <a:lnSpc>
          <a:spcPct val="120000"/>
        </a:lnSpc>
        <a:spcBef>
          <a:spcPct val="20000"/>
        </a:spcBef>
        <a:buFont typeface="Arial" pitchFamily="34" charset="0"/>
        <a:buChar char="•"/>
        <a:defRPr sz="1800" kern="1200">
          <a:solidFill>
            <a:schemeClr val="tx1"/>
          </a:solidFill>
          <a:latin typeface="+mn-lt"/>
          <a:ea typeface="+mj-ea"/>
          <a:cs typeface="+mn-cs"/>
        </a:defRPr>
      </a:lvl1pPr>
      <a:lvl2pPr marL="742950" indent="-285750" algn="l" defTabSz="914400" rtl="0" eaLnBrk="1" latinLnBrk="0" hangingPunct="1">
        <a:lnSpc>
          <a:spcPct val="120000"/>
        </a:lnSpc>
        <a:spcBef>
          <a:spcPct val="20000"/>
        </a:spcBef>
        <a:buFont typeface="Arial" pitchFamily="34" charset="0"/>
        <a:buChar char="–"/>
        <a:defRPr sz="1600" kern="1200">
          <a:solidFill>
            <a:schemeClr val="tx1"/>
          </a:solidFill>
          <a:latin typeface="+mn-lt"/>
          <a:ea typeface="+mj-ea"/>
          <a:cs typeface="+mn-cs"/>
        </a:defRPr>
      </a:lvl2pPr>
      <a:lvl3pPr marL="1143000" indent="-228600" algn="l" defTabSz="914400" rtl="0" eaLnBrk="1" latinLnBrk="0" hangingPunct="1">
        <a:lnSpc>
          <a:spcPct val="120000"/>
        </a:lnSpc>
        <a:spcBef>
          <a:spcPct val="20000"/>
        </a:spcBef>
        <a:buFont typeface="Arial" pitchFamily="34" charset="0"/>
        <a:buChar char="•"/>
        <a:defRPr sz="1400" kern="1200">
          <a:solidFill>
            <a:schemeClr val="tx1"/>
          </a:solidFill>
          <a:latin typeface="+mn-lt"/>
          <a:ea typeface="+mj-ea"/>
          <a:cs typeface="+mn-cs"/>
        </a:defRPr>
      </a:lvl3pPr>
      <a:lvl4pPr marL="1600200" indent="-228600" algn="l" defTabSz="914400" rtl="0" eaLnBrk="1" latinLnBrk="0" hangingPunct="1">
        <a:lnSpc>
          <a:spcPct val="120000"/>
        </a:lnSpc>
        <a:spcBef>
          <a:spcPct val="20000"/>
        </a:spcBef>
        <a:buFont typeface="Arial" pitchFamily="34" charset="0"/>
        <a:buChar char="–"/>
        <a:defRPr sz="1200" kern="1200">
          <a:solidFill>
            <a:schemeClr val="tx1"/>
          </a:solidFill>
          <a:latin typeface="+mn-lt"/>
          <a:ea typeface="+mj-ea"/>
          <a:cs typeface="+mn-cs"/>
        </a:defRPr>
      </a:lvl4pPr>
      <a:lvl5pPr marL="2057400" indent="-228600" algn="l" defTabSz="914400" rtl="0" eaLnBrk="1" latinLnBrk="0" hangingPunct="1">
        <a:lnSpc>
          <a:spcPct val="120000"/>
        </a:lnSpc>
        <a:spcBef>
          <a:spcPct val="20000"/>
        </a:spcBef>
        <a:buFont typeface="Arial" pitchFamily="34" charset="0"/>
        <a:buChar char="»"/>
        <a:defRPr sz="1200" kern="1200">
          <a:solidFill>
            <a:schemeClr val="tx1"/>
          </a:solidFill>
          <a:latin typeface="+mn-lt"/>
          <a:ea typeface="+mj-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6D6E2F02-DE1E-4488-9827-20BE1E8D129B}"/>
              </a:ext>
            </a:extLst>
          </p:cNvPr>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TN"/>
          </a:p>
        </p:txBody>
      </p:sp>
      <p:sp>
        <p:nvSpPr>
          <p:cNvPr id="3" name="عنصر نائب للنص 2">
            <a:extLst>
              <a:ext uri="{FF2B5EF4-FFF2-40B4-BE49-F238E27FC236}">
                <a16:creationId xmlns:a16="http://schemas.microsoft.com/office/drawing/2014/main" id="{39FEFBF1-F1DA-40F2-BB14-ABE3F4AB6AEA}"/>
              </a:ext>
            </a:extLst>
          </p:cNvPr>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TN"/>
          </a:p>
        </p:txBody>
      </p:sp>
      <p:sp>
        <p:nvSpPr>
          <p:cNvPr id="4" name="عنصر نائب للتاريخ 3">
            <a:extLst>
              <a:ext uri="{FF2B5EF4-FFF2-40B4-BE49-F238E27FC236}">
                <a16:creationId xmlns:a16="http://schemas.microsoft.com/office/drawing/2014/main" id="{49C17CC6-7E2C-4890-8BCB-4131C7FAB29B}"/>
              </a:ext>
            </a:extLst>
          </p:cNvPr>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38CDFFC6-F7F3-436D-AB0F-5BCD8676FA93}" type="datetimeFigureOut">
              <a:rPr lang="ar-TN" smtClean="0"/>
              <a:t>09-03-1447</a:t>
            </a:fld>
            <a:endParaRPr lang="ar-TN"/>
          </a:p>
        </p:txBody>
      </p:sp>
      <p:sp>
        <p:nvSpPr>
          <p:cNvPr id="5" name="عنصر نائب للتذييل 4">
            <a:extLst>
              <a:ext uri="{FF2B5EF4-FFF2-40B4-BE49-F238E27FC236}">
                <a16:creationId xmlns:a16="http://schemas.microsoft.com/office/drawing/2014/main" id="{9A4FCC17-0B8C-4FC9-97B7-2066CAE1046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ar-TN"/>
          </a:p>
        </p:txBody>
      </p:sp>
      <p:sp>
        <p:nvSpPr>
          <p:cNvPr id="6" name="عنصر نائب لرقم الشريحة 5">
            <a:extLst>
              <a:ext uri="{FF2B5EF4-FFF2-40B4-BE49-F238E27FC236}">
                <a16:creationId xmlns:a16="http://schemas.microsoft.com/office/drawing/2014/main" id="{1B0E6C0A-5570-47B4-9E55-59FBBB9B606A}"/>
              </a:ext>
            </a:extLst>
          </p:cNvPr>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9CC8F2EE-7758-4FE5-924B-C355D832B72D}" type="slidenum">
              <a:rPr lang="ar-TN" smtClean="0"/>
              <a:t>‹#›</a:t>
            </a:fld>
            <a:endParaRPr lang="ar-TN"/>
          </a:p>
        </p:txBody>
      </p:sp>
    </p:spTree>
    <p:extLst>
      <p:ext uri="{BB962C8B-B14F-4D97-AF65-F5344CB8AC3E}">
        <p14:creationId xmlns:p14="http://schemas.microsoft.com/office/powerpoint/2010/main" val="40170871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TN"/>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E20D14F7-EDE8-4754-90AA-F4DDDD4867C1}"/>
              </a:ext>
            </a:extLst>
          </p:cNvPr>
          <p:cNvSpPr>
            <a:spLocks noGrp="1"/>
          </p:cNvSpPr>
          <p:nvPr>
            <p:ph type="title"/>
          </p:nvPr>
        </p:nvSpPr>
        <p:spPr>
          <a:xfrm>
            <a:off x="628650" y="365126"/>
            <a:ext cx="78867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fr-FR"/>
          </a:p>
        </p:txBody>
      </p:sp>
      <p:sp>
        <p:nvSpPr>
          <p:cNvPr id="3" name="عنصر نائب للنص 2">
            <a:extLst>
              <a:ext uri="{FF2B5EF4-FFF2-40B4-BE49-F238E27FC236}">
                <a16:creationId xmlns:a16="http://schemas.microsoft.com/office/drawing/2014/main" id="{4584961B-A6F1-4A3C-AE22-A08C85057944}"/>
              </a:ext>
            </a:extLst>
          </p:cNvPr>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fr-FR"/>
          </a:p>
        </p:txBody>
      </p:sp>
      <p:sp>
        <p:nvSpPr>
          <p:cNvPr id="4" name="عنصر نائب للتاريخ 3">
            <a:extLst>
              <a:ext uri="{FF2B5EF4-FFF2-40B4-BE49-F238E27FC236}">
                <a16:creationId xmlns:a16="http://schemas.microsoft.com/office/drawing/2014/main" id="{EA64BB55-BDAC-4A70-81CE-5206B18895D0}"/>
              </a:ext>
            </a:extLst>
          </p:cNvPr>
          <p:cNvSpPr>
            <a:spLocks noGrp="1"/>
          </p:cNvSpPr>
          <p:nvPr>
            <p:ph type="dt" sz="half" idx="2"/>
          </p:nvPr>
        </p:nvSpPr>
        <p:spPr>
          <a:xfrm>
            <a:off x="6457950" y="6356351"/>
            <a:ext cx="2057400" cy="365125"/>
          </a:xfrm>
          <a:prstGeom prst="rect">
            <a:avLst/>
          </a:prstGeom>
        </p:spPr>
        <p:txBody>
          <a:bodyPr vert="horz" lIns="91440" tIns="45720" rIns="91440" bIns="45720" rtlCol="1" anchor="ctr"/>
          <a:lstStyle>
            <a:lvl1pPr algn="l">
              <a:defRPr sz="900">
                <a:solidFill>
                  <a:schemeClr val="tx1">
                    <a:tint val="75000"/>
                  </a:schemeClr>
                </a:solidFill>
              </a:defRPr>
            </a:lvl1pPr>
          </a:lstStyle>
          <a:p>
            <a:fld id="{BBAAE6E6-3975-4574-8A70-201B32B07BF5}" type="datetimeFigureOut">
              <a:rPr lang="fr-FR" smtClean="0"/>
              <a:t>01/09/2025</a:t>
            </a:fld>
            <a:endParaRPr lang="fr-FR"/>
          </a:p>
        </p:txBody>
      </p:sp>
      <p:sp>
        <p:nvSpPr>
          <p:cNvPr id="5" name="عنصر نائب للتذييل 4">
            <a:extLst>
              <a:ext uri="{FF2B5EF4-FFF2-40B4-BE49-F238E27FC236}">
                <a16:creationId xmlns:a16="http://schemas.microsoft.com/office/drawing/2014/main" id="{F3A43F71-CF96-4361-B72E-D39D0175DD9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1" anchor="ctr"/>
          <a:lstStyle>
            <a:lvl1pPr algn="ctr">
              <a:defRPr sz="900">
                <a:solidFill>
                  <a:schemeClr val="tx1">
                    <a:tint val="75000"/>
                  </a:schemeClr>
                </a:solidFill>
              </a:defRPr>
            </a:lvl1pPr>
          </a:lstStyle>
          <a:p>
            <a:endParaRPr lang="fr-FR"/>
          </a:p>
        </p:txBody>
      </p:sp>
      <p:sp>
        <p:nvSpPr>
          <p:cNvPr id="6" name="عنصر نائب لرقم الشريحة 5">
            <a:extLst>
              <a:ext uri="{FF2B5EF4-FFF2-40B4-BE49-F238E27FC236}">
                <a16:creationId xmlns:a16="http://schemas.microsoft.com/office/drawing/2014/main" id="{2C18FC63-53B9-45E2-BEE8-FF4AF5CDA961}"/>
              </a:ext>
            </a:extLst>
          </p:cNvPr>
          <p:cNvSpPr>
            <a:spLocks noGrp="1"/>
          </p:cNvSpPr>
          <p:nvPr>
            <p:ph type="sldNum" sz="quarter" idx="4"/>
          </p:nvPr>
        </p:nvSpPr>
        <p:spPr>
          <a:xfrm>
            <a:off x="628650" y="6356351"/>
            <a:ext cx="2057400" cy="365125"/>
          </a:xfrm>
          <a:prstGeom prst="rect">
            <a:avLst/>
          </a:prstGeom>
        </p:spPr>
        <p:txBody>
          <a:bodyPr vert="horz" lIns="91440" tIns="45720" rIns="91440" bIns="45720" rtlCol="1" anchor="ctr"/>
          <a:lstStyle>
            <a:lvl1pPr algn="r">
              <a:defRPr sz="900">
                <a:solidFill>
                  <a:schemeClr val="tx1">
                    <a:tint val="75000"/>
                  </a:schemeClr>
                </a:solidFill>
              </a:defRPr>
            </a:lvl1pPr>
          </a:lstStyle>
          <a:p>
            <a:fld id="{00B31EC8-78DB-4504-A80B-FE213F26BE54}" type="slidenum">
              <a:rPr lang="fr-FR" smtClean="0"/>
              <a:t>‹#›</a:t>
            </a:fld>
            <a:endParaRPr lang="fr-FR"/>
          </a:p>
        </p:txBody>
      </p:sp>
    </p:spTree>
    <p:extLst>
      <p:ext uri="{BB962C8B-B14F-4D97-AF65-F5344CB8AC3E}">
        <p14:creationId xmlns:p14="http://schemas.microsoft.com/office/powerpoint/2010/main" val="410556631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r" defTabSz="685800"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r" defTabSz="685800"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r" defTabSz="685800"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r" defTabSz="685800"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r" defTabSz="685800"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CFAC43E-112D-4651-9101-26C4A52E1948}" type="datetimeFigureOut">
              <a:rPr lang="ar-MA" smtClean="0"/>
              <a:t>09-03-1447</a:t>
            </a:fld>
            <a:endParaRPr lang="ar-M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ar-M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BE697C-5546-48BB-B5D0-61D24EE2CE1D}" type="slidenum">
              <a:rPr lang="ar-MA" smtClean="0"/>
              <a:t>‹#›</a:t>
            </a:fld>
            <a:endParaRPr lang="ar-MA"/>
          </a:p>
        </p:txBody>
      </p:sp>
    </p:spTree>
    <p:extLst>
      <p:ext uri="{BB962C8B-B14F-4D97-AF65-F5344CB8AC3E}">
        <p14:creationId xmlns:p14="http://schemas.microsoft.com/office/powerpoint/2010/main" val="54712626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685738" rtl="1"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5" indent="-171435" algn="r" defTabSz="685738" rtl="1"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04" indent="-171435" algn="r" defTabSz="685738" rtl="1"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73" indent="-171435" algn="r" defTabSz="685738"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42" indent="-171435" algn="r" defTabSz="685738"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11" indent="-171435" algn="r" defTabSz="685738"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780" indent="-171435" algn="r" defTabSz="685738"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49" indent="-171435" algn="r" defTabSz="685738"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19" indent="-171435" algn="r" defTabSz="685738"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387" indent="-171435" algn="r" defTabSz="685738"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738" rtl="1" eaLnBrk="1" latinLnBrk="0" hangingPunct="1">
        <a:defRPr sz="1350" kern="1200">
          <a:solidFill>
            <a:schemeClr val="tx1"/>
          </a:solidFill>
          <a:latin typeface="+mn-lt"/>
          <a:ea typeface="+mn-ea"/>
          <a:cs typeface="+mn-cs"/>
        </a:defRPr>
      </a:lvl1pPr>
      <a:lvl2pPr marL="342869" algn="r" defTabSz="685738" rtl="1" eaLnBrk="1" latinLnBrk="0" hangingPunct="1">
        <a:defRPr sz="1350" kern="1200">
          <a:solidFill>
            <a:schemeClr val="tx1"/>
          </a:solidFill>
          <a:latin typeface="+mn-lt"/>
          <a:ea typeface="+mn-ea"/>
          <a:cs typeface="+mn-cs"/>
        </a:defRPr>
      </a:lvl2pPr>
      <a:lvl3pPr marL="685738" algn="r" defTabSz="685738" rtl="1" eaLnBrk="1" latinLnBrk="0" hangingPunct="1">
        <a:defRPr sz="1350" kern="1200">
          <a:solidFill>
            <a:schemeClr val="tx1"/>
          </a:solidFill>
          <a:latin typeface="+mn-lt"/>
          <a:ea typeface="+mn-ea"/>
          <a:cs typeface="+mn-cs"/>
        </a:defRPr>
      </a:lvl3pPr>
      <a:lvl4pPr marL="1028607" algn="r" defTabSz="685738" rtl="1" eaLnBrk="1" latinLnBrk="0" hangingPunct="1">
        <a:defRPr sz="1350" kern="1200">
          <a:solidFill>
            <a:schemeClr val="tx1"/>
          </a:solidFill>
          <a:latin typeface="+mn-lt"/>
          <a:ea typeface="+mn-ea"/>
          <a:cs typeface="+mn-cs"/>
        </a:defRPr>
      </a:lvl4pPr>
      <a:lvl5pPr marL="1371477" algn="r" defTabSz="685738" rtl="1" eaLnBrk="1" latinLnBrk="0" hangingPunct="1">
        <a:defRPr sz="1350" kern="1200">
          <a:solidFill>
            <a:schemeClr val="tx1"/>
          </a:solidFill>
          <a:latin typeface="+mn-lt"/>
          <a:ea typeface="+mn-ea"/>
          <a:cs typeface="+mn-cs"/>
        </a:defRPr>
      </a:lvl5pPr>
      <a:lvl6pPr marL="1714345" algn="r" defTabSz="685738" rtl="1" eaLnBrk="1" latinLnBrk="0" hangingPunct="1">
        <a:defRPr sz="1350" kern="1200">
          <a:solidFill>
            <a:schemeClr val="tx1"/>
          </a:solidFill>
          <a:latin typeface="+mn-lt"/>
          <a:ea typeface="+mn-ea"/>
          <a:cs typeface="+mn-cs"/>
        </a:defRPr>
      </a:lvl6pPr>
      <a:lvl7pPr marL="2057215" algn="r" defTabSz="685738" rtl="1" eaLnBrk="1" latinLnBrk="0" hangingPunct="1">
        <a:defRPr sz="1350" kern="1200">
          <a:solidFill>
            <a:schemeClr val="tx1"/>
          </a:solidFill>
          <a:latin typeface="+mn-lt"/>
          <a:ea typeface="+mn-ea"/>
          <a:cs typeface="+mn-cs"/>
        </a:defRPr>
      </a:lvl7pPr>
      <a:lvl8pPr marL="2400084" algn="r" defTabSz="685738" rtl="1" eaLnBrk="1" latinLnBrk="0" hangingPunct="1">
        <a:defRPr sz="1350" kern="1200">
          <a:solidFill>
            <a:schemeClr val="tx1"/>
          </a:solidFill>
          <a:latin typeface="+mn-lt"/>
          <a:ea typeface="+mn-ea"/>
          <a:cs typeface="+mn-cs"/>
        </a:defRPr>
      </a:lvl8pPr>
      <a:lvl9pPr marL="2742953" algn="r" defTabSz="685738"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7505" y="2420888"/>
            <a:ext cx="4752528" cy="639678"/>
          </a:xfrm>
        </p:spPr>
        <p:txBody>
          <a:bodyPr>
            <a:noAutofit/>
          </a:bodyPr>
          <a:lstStyle/>
          <a:p>
            <a:pPr marL="342900" lvl="0" indent="-342900" algn="r" fontAlgn="base">
              <a:lnSpc>
                <a:spcPct val="110000"/>
              </a:lnSpc>
              <a:spcAft>
                <a:spcPct val="0"/>
              </a:spcAft>
            </a:pPr>
            <a:r>
              <a:rPr lang="ar-IQ" altLang="zh-CN" sz="4000" b="0" kern="0" dirty="0">
                <a:solidFill>
                  <a:srgbClr val="C00000"/>
                </a:solidFill>
                <a:latin typeface="Andalus" panose="02020603050405020304" pitchFamily="18" charset="-78"/>
                <a:ea typeface="方正正大黑简体" panose="02000000000000000000" pitchFamily="2" charset="-122"/>
                <a:cs typeface="Andalus" panose="02020603050405020304" pitchFamily="18" charset="-78"/>
              </a:rPr>
              <a:t>المحاضرة</a:t>
            </a:r>
            <a:r>
              <a:rPr lang="ar-IQ" altLang="zh-CN" sz="4000" b="0" kern="0" dirty="0">
                <a:solidFill>
                  <a:srgbClr val="C00000"/>
                </a:solidFill>
                <a:latin typeface="方正正大黑简体" panose="02000000000000000000" pitchFamily="2" charset="-122"/>
                <a:ea typeface="方正正大黑简体" panose="02000000000000000000" pitchFamily="2" charset="-122"/>
              </a:rPr>
              <a:t> الاولى</a:t>
            </a:r>
            <a:endParaRPr lang="en-US" altLang="zh-CN" sz="4000" b="0" kern="0" dirty="0">
              <a:solidFill>
                <a:srgbClr val="C00000"/>
              </a:solidFill>
              <a:latin typeface="方正正大黑简体" panose="02000000000000000000" pitchFamily="2" charset="-122"/>
              <a:ea typeface="方正正大黑简体" panose="02000000000000000000" pitchFamily="2" charset="-122"/>
            </a:endParaRPr>
          </a:p>
        </p:txBody>
      </p:sp>
      <p:sp>
        <p:nvSpPr>
          <p:cNvPr id="3" name="副标题 2"/>
          <p:cNvSpPr>
            <a:spLocks noGrp="1"/>
          </p:cNvSpPr>
          <p:nvPr>
            <p:ph type="subTitle" idx="1"/>
          </p:nvPr>
        </p:nvSpPr>
        <p:spPr>
          <a:xfrm>
            <a:off x="107504" y="3140968"/>
            <a:ext cx="4680520" cy="864096"/>
          </a:xfrm>
        </p:spPr>
        <p:txBody>
          <a:bodyPr>
            <a:noAutofit/>
          </a:bodyPr>
          <a:lstStyle/>
          <a:p>
            <a:pPr lvl="0" algn="r"/>
            <a:r>
              <a:rPr lang="ar-IQ" sz="2800" b="1" dirty="0">
                <a:solidFill>
                  <a:srgbClr val="C00000"/>
                </a:solidFill>
                <a:latin typeface="Andalus" panose="02020603050405020304" pitchFamily="18" charset="-78"/>
                <a:ea typeface="Calibri" panose="020F0502020204030204" pitchFamily="34" charset="0"/>
                <a:cs typeface="Andalus" panose="02020603050405020304" pitchFamily="18" charset="-78"/>
              </a:rPr>
              <a:t>ا.د عبير داخل حاتم </a:t>
            </a:r>
            <a:endParaRPr lang="en-US" altLang="zh-CN" sz="2800" dirty="0">
              <a:solidFill>
                <a:srgbClr val="C00000"/>
              </a:solidFill>
              <a:latin typeface="Andalus" panose="02020603050405020304" pitchFamily="18" charset="-78"/>
              <a:cs typeface="Andalus" panose="02020603050405020304" pitchFamily="18" charset="-78"/>
            </a:endParaRPr>
          </a:p>
        </p:txBody>
      </p:sp>
      <p:sp>
        <p:nvSpPr>
          <p:cNvPr id="5" name="矩形 4"/>
          <p:cNvSpPr/>
          <p:nvPr/>
        </p:nvSpPr>
        <p:spPr>
          <a:xfrm>
            <a:off x="8172400" y="16351"/>
            <a:ext cx="648072"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pic>
        <p:nvPicPr>
          <p:cNvPr id="6" name="صورة 5"/>
          <p:cNvPicPr/>
          <p:nvPr/>
        </p:nvPicPr>
        <p:blipFill>
          <a:blip r:embed="rId2">
            <a:extLst>
              <a:ext uri="{28A0092B-C50C-407E-A947-70E740481C1C}">
                <a14:useLocalDpi xmlns:a14="http://schemas.microsoft.com/office/drawing/2010/main" val="0"/>
              </a:ext>
            </a:extLst>
          </a:blip>
          <a:srcRect/>
          <a:stretch>
            <a:fillRect/>
          </a:stretch>
        </p:blipFill>
        <p:spPr bwMode="auto">
          <a:xfrm>
            <a:off x="251520" y="444954"/>
            <a:ext cx="2018030" cy="1896110"/>
          </a:xfrm>
          <a:prstGeom prst="rect">
            <a:avLst/>
          </a:prstGeom>
          <a:noFill/>
        </p:spPr>
      </p:pic>
      <p:sp>
        <p:nvSpPr>
          <p:cNvPr id="4" name="مربع نص 3"/>
          <p:cNvSpPr txBox="1"/>
          <p:nvPr/>
        </p:nvSpPr>
        <p:spPr>
          <a:xfrm>
            <a:off x="179512" y="4581128"/>
            <a:ext cx="3960440" cy="1210973"/>
          </a:xfrm>
          <a:prstGeom prst="rect">
            <a:avLst/>
          </a:prstGeom>
          <a:noFill/>
        </p:spPr>
        <p:txBody>
          <a:bodyPr wrap="square" rtlCol="1">
            <a:spAutoFit/>
          </a:bodyPr>
          <a:lstStyle/>
          <a:p>
            <a:pPr algn="ctr" rtl="1">
              <a:lnSpc>
                <a:spcPct val="115000"/>
              </a:lnSpc>
              <a:spcAft>
                <a:spcPts val="1000"/>
              </a:spcAft>
            </a:pPr>
            <a:r>
              <a:rPr lang="en-US" sz="1600" b="1" dirty="0">
                <a:latin typeface="Calibri" panose="020F0502020204030204" pitchFamily="34" charset="0"/>
                <a:ea typeface="Calibri" panose="020F0502020204030204" pitchFamily="34" charset="0"/>
                <a:cs typeface="Times New Roman" panose="02020603050405020304" pitchFamily="18" charset="0"/>
              </a:rPr>
              <a:t>abeer@copew.uobaghdad.</a:t>
            </a:r>
            <a:r>
              <a:rPr lang="en-US" b="1" dirty="0">
                <a:latin typeface="Calibri" panose="020F0502020204030204" pitchFamily="34" charset="0"/>
                <a:ea typeface="Calibri" panose="020F0502020204030204" pitchFamily="34" charset="0"/>
                <a:cs typeface="Times New Roman" panose="02020603050405020304" pitchFamily="18" charset="0"/>
              </a:rPr>
              <a:t>edu</a:t>
            </a:r>
            <a:r>
              <a:rPr lang="en-US" sz="1600" b="1" dirty="0">
                <a:latin typeface="Calibri" panose="020F0502020204030204" pitchFamily="34" charset="0"/>
                <a:ea typeface="Calibri" panose="020F0502020204030204" pitchFamily="34" charset="0"/>
                <a:cs typeface="Times New Roman" panose="02020603050405020304" pitchFamily="18" charset="0"/>
              </a:rPr>
              <a:t>.iq</a:t>
            </a:r>
            <a:endParaRPr lang="ar-SA" sz="1600" b="1" dirty="0">
              <a:latin typeface="Calibri" panose="020F0502020204030204" pitchFamily="34" charset="0"/>
              <a:ea typeface="Calibri" panose="020F0502020204030204" pitchFamily="34" charset="0"/>
              <a:cs typeface="Times New Roman" panose="02020603050405020304" pitchFamily="18" charset="0"/>
            </a:endParaRPr>
          </a:p>
          <a:p>
            <a:pPr algn="ctr" rtl="1">
              <a:lnSpc>
                <a:spcPct val="115000"/>
              </a:lnSpc>
              <a:spcAft>
                <a:spcPts val="1000"/>
              </a:spcAft>
            </a:pPr>
            <a:r>
              <a:rPr lang="ar-SA" sz="1600" b="1" dirty="0">
                <a:latin typeface="Calibri" panose="020F0502020204030204" pitchFamily="34" charset="0"/>
                <a:ea typeface="Calibri" panose="020F0502020204030204" pitchFamily="34" charset="0"/>
                <a:cs typeface="Times New Roman" panose="02020603050405020304" pitchFamily="18" charset="0"/>
              </a:rPr>
              <a:t>كلية التربية البدنية وعلوم الرياضة للبنات - جامعة </a:t>
            </a:r>
            <a:r>
              <a:rPr lang="ar-SA" sz="1600" b="1" dirty="0" err="1">
                <a:latin typeface="Calibri" panose="020F0502020204030204" pitchFamily="34" charset="0"/>
                <a:ea typeface="Calibri" panose="020F0502020204030204" pitchFamily="34" charset="0"/>
                <a:cs typeface="Times New Roman" panose="02020603050405020304" pitchFamily="18" charset="0"/>
              </a:rPr>
              <a:t>بغدا</a:t>
            </a:r>
            <a:r>
              <a:rPr lang="ar-IQ" sz="1600" b="1" dirty="0">
                <a:latin typeface="Calibri" panose="020F0502020204030204" pitchFamily="34" charset="0"/>
                <a:ea typeface="Calibri" panose="020F0502020204030204" pitchFamily="34" charset="0"/>
                <a:cs typeface="Times New Roman" panose="02020603050405020304" pitchFamily="18" charset="0"/>
              </a:rPr>
              <a:t>د</a:t>
            </a:r>
          </a:p>
          <a:p>
            <a:pPr algn="ctr" rtl="1">
              <a:lnSpc>
                <a:spcPct val="115000"/>
              </a:lnSpc>
              <a:spcAft>
                <a:spcPts val="1000"/>
              </a:spcAft>
            </a:pPr>
            <a:r>
              <a:rPr lang="ar-IQ" sz="1600" b="1" dirty="0">
                <a:latin typeface="Calibri" panose="020F0502020204030204" pitchFamily="34" charset="0"/>
                <a:ea typeface="Calibri" panose="020F0502020204030204" pitchFamily="34" charset="0"/>
                <a:cs typeface="Times New Roman" panose="02020603050405020304" pitchFamily="18" charset="0"/>
              </a:rPr>
              <a:t>2025/9/1</a:t>
            </a:r>
            <a:endParaRPr lang="ar-SA" sz="16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صورة 8">
            <a:extLst>
              <a:ext uri="{FF2B5EF4-FFF2-40B4-BE49-F238E27FC236}">
                <a16:creationId xmlns:a16="http://schemas.microsoft.com/office/drawing/2014/main" id="{1D6B0F55-95F6-40AE-C8C7-C7A9D81BA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0"/>
            <a:ext cx="3638178" cy="6525344"/>
          </a:xfrm>
          <a:prstGeom prst="rect">
            <a:avLst/>
          </a:prstGeom>
        </p:spPr>
      </p:pic>
    </p:spTree>
    <p:extLst>
      <p:ext uri="{BB962C8B-B14F-4D97-AF65-F5344CB8AC3E}">
        <p14:creationId xmlns:p14="http://schemas.microsoft.com/office/powerpoint/2010/main" val="134727802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416F0BE-54FA-A13C-8327-2B705ABA1EA7}"/>
            </a:ext>
          </a:extLst>
        </p:cNvPr>
        <p:cNvGrpSpPr/>
        <p:nvPr/>
      </p:nvGrpSpPr>
      <p:grpSpPr>
        <a:xfrm>
          <a:off x="0" y="0"/>
          <a:ext cx="0" cy="0"/>
          <a:chOff x="0" y="0"/>
          <a:chExt cx="0" cy="0"/>
        </a:xfrm>
      </p:grpSpPr>
      <p:sp>
        <p:nvSpPr>
          <p:cNvPr id="5" name="مربع نص 4">
            <a:extLst>
              <a:ext uri="{FF2B5EF4-FFF2-40B4-BE49-F238E27FC236}">
                <a16:creationId xmlns:a16="http://schemas.microsoft.com/office/drawing/2014/main" id="{6316B1AF-7746-14FF-11B2-3471F0121882}"/>
              </a:ext>
            </a:extLst>
          </p:cNvPr>
          <p:cNvSpPr txBox="1"/>
          <p:nvPr/>
        </p:nvSpPr>
        <p:spPr>
          <a:xfrm>
            <a:off x="0" y="116632"/>
            <a:ext cx="9144000" cy="6740307"/>
          </a:xfrm>
          <a:prstGeom prst="rect">
            <a:avLst/>
          </a:prstGeom>
          <a:gradFill>
            <a:gsLst>
              <a:gs pos="4190">
                <a:schemeClr val="accent3">
                  <a:lumMod val="20000"/>
                  <a:lumOff val="80000"/>
                  <a:alpha val="42000"/>
                </a:schemeClr>
              </a:gs>
              <a:gs pos="18000">
                <a:srgbClr val="FF0000">
                  <a:alpha val="0"/>
                </a:srgbClr>
              </a:gs>
              <a:gs pos="76257">
                <a:srgbClr val="C00000">
                  <a:alpha val="19000"/>
                </a:srgbClr>
              </a:gs>
              <a:gs pos="67039">
                <a:srgbClr val="C00000">
                  <a:alpha val="33000"/>
                </a:srgbClr>
              </a:gs>
              <a:gs pos="30000">
                <a:schemeClr val="accent3">
                  <a:lumMod val="60000"/>
                  <a:lumOff val="40000"/>
                  <a:alpha val="53000"/>
                </a:schemeClr>
              </a:gs>
            </a:gsLst>
            <a:lin ang="5400000" scaled="1"/>
          </a:gradFill>
        </p:spPr>
        <p:txBody>
          <a:bodyPr wrap="square">
            <a:spAutoFit/>
          </a:bodyPr>
          <a:lstStyle/>
          <a:p>
            <a:pPr algn="r" rtl="1"/>
            <a:endParaRPr lang="ar-IQ" b="1" dirty="0"/>
          </a:p>
          <a:p>
            <a:pPr algn="r" rtl="1"/>
            <a:r>
              <a:rPr lang="ar-IQ" b="1" dirty="0"/>
              <a:t>5.منهجية </a:t>
            </a:r>
            <a:r>
              <a:rPr lang="ar-IQ" b="1" dirty="0" err="1"/>
              <a:t>الدراسة:يقوم</a:t>
            </a:r>
            <a:r>
              <a:rPr lang="ar-IQ" b="1" dirty="0"/>
              <a:t> الباحث العلمي بتخصيص هذا الجزء من مقدمة البحث العلمي وهو الجزء المتعلق بتحديد المنهجية التي يتخذها الباحث العلمي من أجل الإلمام بالمعلومات ولا سيما البيانات الضرورية من أجل كتابة البحث العملي متناولًا لموضوع معين.</a:t>
            </a:r>
          </a:p>
          <a:p>
            <a:pPr algn="r" rtl="1"/>
            <a:endParaRPr lang="ar-IQ" b="1" dirty="0"/>
          </a:p>
          <a:p>
            <a:pPr algn="r" rtl="1"/>
            <a:r>
              <a:rPr lang="ar-IQ" b="1" dirty="0"/>
              <a:t>6.مناقشة النتائج وتفسيرها: حيث يقوم الباحث العلمي بهذا الجزء من المقدمة بتحليل أهم النتائج التي توصل إليها الباحث العلمي بعد قيامه بالعديد من الاجراءات التي من شأنها تساعد الباحث العلمي على الإلمام بالمعلومات الضرورية لكتابة البحث العلمي.	</a:t>
            </a:r>
          </a:p>
          <a:p>
            <a:pPr algn="r" rtl="1"/>
            <a:endParaRPr lang="ar-IQ" b="1" dirty="0"/>
          </a:p>
          <a:p>
            <a:pPr algn="r" rtl="1"/>
            <a:r>
              <a:rPr lang="ar-IQ" b="1" dirty="0"/>
              <a:t>7.النتائج والتوصيات: يقوم الباحث العلمي بعرض جميع النتائج التي توصل إليها الباحث العلمي بعد اتباعه العديد الإجراءات واستخدامه الأدوات التي من شأنها تساعد الباحث العلمي على جمع المعلومات من مصادرها المختلفة. </a:t>
            </a:r>
          </a:p>
          <a:p>
            <a:pPr algn="r" rtl="1"/>
            <a:endParaRPr lang="ar-IQ" b="1" dirty="0"/>
          </a:p>
          <a:p>
            <a:pPr algn="r" rtl="1"/>
            <a:r>
              <a:rPr lang="ar-IQ" b="1" dirty="0"/>
              <a:t>8.المراجع: وتشكل المرحلة الأخيرة من خطوات كتابة خطة البحث، حيث يتم جمع مصادر المعلومات التي اعتمد عليها الباحث في الحصول على المعلومات الخاصة بالبحث، والتي ساعدت الباحث في الحصول على النتائج التي يسعى إليها، مثل الكتب، والمجلات، والمواقع الإلكترونية.</a:t>
            </a:r>
          </a:p>
          <a:p>
            <a:pPr algn="r" rtl="1"/>
            <a:endParaRPr lang="ar-IQ" b="1" dirty="0"/>
          </a:p>
          <a:p>
            <a:pPr algn="r" rtl="1"/>
            <a:endParaRPr lang="ar-IQ" b="1" dirty="0"/>
          </a:p>
          <a:p>
            <a:pPr algn="r" rtl="1"/>
            <a:endParaRPr lang="ar-IQ" b="1" dirty="0"/>
          </a:p>
          <a:p>
            <a:pPr algn="r" rtl="1"/>
            <a:endParaRPr lang="ar-IQ" b="1" dirty="0"/>
          </a:p>
          <a:p>
            <a:pPr algn="r" rtl="1"/>
            <a:endParaRPr lang="ar-IQ" b="1" dirty="0"/>
          </a:p>
          <a:p>
            <a:pPr algn="r" rtl="1"/>
            <a:endParaRPr lang="ar-IQ" b="1" dirty="0"/>
          </a:p>
          <a:p>
            <a:pPr algn="r" rtl="1"/>
            <a:endParaRPr lang="ar-IQ" b="1" dirty="0"/>
          </a:p>
          <a:p>
            <a:pPr algn="r" rtl="1"/>
            <a:endParaRPr lang="ar-IQ" b="1" dirty="0"/>
          </a:p>
          <a:p>
            <a:pPr algn="r" rtl="1"/>
            <a:endParaRPr lang="ar-IQ" b="1" dirty="0"/>
          </a:p>
        </p:txBody>
      </p:sp>
      <p:pic>
        <p:nvPicPr>
          <p:cNvPr id="3" name="صورة 2">
            <a:extLst>
              <a:ext uri="{FF2B5EF4-FFF2-40B4-BE49-F238E27FC236}">
                <a16:creationId xmlns:a16="http://schemas.microsoft.com/office/drawing/2014/main" id="{44E688B2-38AE-810A-7861-4FD1324E2C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4392419"/>
            <a:ext cx="2617193" cy="2333736"/>
          </a:xfrm>
          <a:prstGeom prst="rect">
            <a:avLst/>
          </a:prstGeom>
        </p:spPr>
      </p:pic>
    </p:spTree>
    <p:extLst>
      <p:ext uri="{BB962C8B-B14F-4D97-AF65-F5344CB8AC3E}">
        <p14:creationId xmlns:p14="http://schemas.microsoft.com/office/powerpoint/2010/main" val="2057280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8304" y="0"/>
            <a:ext cx="1835696" cy="4105304"/>
          </a:xfrm>
          <a:prstGeom prst="rect">
            <a:avLst/>
          </a:prstGeom>
        </p:spPr>
      </p:pic>
      <p:sp>
        <p:nvSpPr>
          <p:cNvPr id="3" name="مربع نص 2">
            <a:extLst>
              <a:ext uri="{FF2B5EF4-FFF2-40B4-BE49-F238E27FC236}">
                <a16:creationId xmlns:a16="http://schemas.microsoft.com/office/drawing/2014/main" id="{7FC03BDA-5FDF-5A27-04A9-99B034229A69}"/>
              </a:ext>
            </a:extLst>
          </p:cNvPr>
          <p:cNvSpPr txBox="1"/>
          <p:nvPr/>
        </p:nvSpPr>
        <p:spPr>
          <a:xfrm>
            <a:off x="179512" y="116632"/>
            <a:ext cx="7704856" cy="4586897"/>
          </a:xfrm>
          <a:prstGeom prst="rect">
            <a:avLst/>
          </a:prstGeom>
          <a:noFill/>
        </p:spPr>
        <p:txBody>
          <a:bodyPr wrap="square">
            <a:spAutoFit/>
          </a:bodyPr>
          <a:lstStyle/>
          <a:p>
            <a:pPr algn="just" rtl="1">
              <a:lnSpc>
                <a:spcPct val="115000"/>
              </a:lnSpc>
              <a:spcAft>
                <a:spcPts val="1000"/>
              </a:spcAft>
              <a:buNone/>
            </a:pPr>
            <a:r>
              <a:rPr lang="ar-SA" b="1"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سادسا :مرتكزات البحث العلمي المنهجي:</a:t>
            </a:r>
            <a:endParaRPr lang="en-US" sz="1400" dirty="0">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1000"/>
              </a:spcAft>
              <a:buFont typeface="Wingdings 2" panose="05020102010507070707" pitchFamily="18" charset="2"/>
              <a:buChar char=""/>
              <a:tabLst>
                <a:tab pos="457200" algn="l"/>
              </a:tabLst>
            </a:pPr>
            <a:r>
              <a:rPr lang="ar-SA" sz="1600" b="1" dirty="0">
                <a:effectLst/>
                <a:latin typeface="Calibri" panose="020F0502020204030204" pitchFamily="34" charset="0"/>
                <a:ea typeface="Calibri" panose="020F0502020204030204" pitchFamily="34" charset="0"/>
                <a:cs typeface="Times New Roman" panose="02020603050405020304" pitchFamily="18" charset="0"/>
              </a:rPr>
              <a:t>يقوم البحث الأكاديمي الجامعي في بعده الإجرائي الشبه التقني على عدة مرتكزات، هي هويته المنهجية التقنية العامة، نذكر من بينها باختصار كما رصدها المنهجيون:</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1000"/>
              </a:spcAft>
              <a:buFont typeface="Simplified Arabic" panose="02020603050405020304" pitchFamily="18" charset="-78"/>
              <a:buChar char="-"/>
              <a:tabLst>
                <a:tab pos="457200" algn="l"/>
              </a:tabLst>
            </a:pPr>
            <a:r>
              <a:rPr lang="ar-SA" sz="1600" b="1" dirty="0">
                <a:effectLst/>
                <a:latin typeface="Calibri" panose="020F0502020204030204" pitchFamily="34" charset="0"/>
                <a:ea typeface="Calibri" panose="020F0502020204030204" pitchFamily="34" charset="0"/>
                <a:cs typeface="Times New Roman" panose="02020603050405020304" pitchFamily="18" charset="0"/>
              </a:rPr>
              <a:t>جمع المعلومات:</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rtl="1">
              <a:lnSpc>
                <a:spcPct val="115000"/>
              </a:lnSpc>
              <a:spcAft>
                <a:spcPts val="1000"/>
              </a:spcAft>
              <a:buFont typeface="Wingdings 2" panose="05020102010507070707" pitchFamily="18" charset="2"/>
              <a:buChar char=""/>
              <a:tabLst>
                <a:tab pos="457200" algn="l"/>
              </a:tabLst>
            </a:pPr>
            <a:r>
              <a:rPr lang="ar-SA" sz="1600" b="1" dirty="0">
                <a:effectLst/>
                <a:latin typeface="Calibri" panose="020F0502020204030204" pitchFamily="34" charset="0"/>
                <a:ea typeface="Calibri" panose="020F0502020204030204" pitchFamily="34" charset="0"/>
                <a:cs typeface="Times New Roman" panose="02020603050405020304" pitchFamily="18" charset="0"/>
              </a:rPr>
              <a:t>من حيث هي الحصول على المعطيات والبيانات الخام والمادة الأولية للبحث، ووضعها كمدخلات في نسق البحث، بحيث تنتقى - من حيث كميتها ونوعها في ضوء متطلبات البحث ومشكلته-  من مجال الظاهرة المعنية بالبحث وتتضمن هذه الركيزة عدة عمليات منهجية إجرائية منها على الخصوص:</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buNone/>
            </a:pPr>
            <a:r>
              <a:rPr lang="ar-IQ" sz="1600" b="1" dirty="0">
                <a:effectLst/>
                <a:latin typeface="Calibri" panose="020F0502020204030204" pitchFamily="34" charset="0"/>
                <a:ea typeface="Calibri" panose="020F0502020204030204" pitchFamily="34" charset="0"/>
                <a:cs typeface="Times New Roman" panose="02020603050405020304" pitchFamily="18" charset="0"/>
              </a:rPr>
              <a:t>نقل المعطيات الأولية الحسية منها والنظرية، إلى معلومات منظمة ومرئية وذات دلالة ومعني، وهو ما ينقل الباحث من عملية الجمع الالي للمعطيات، إلى استعمال الأدوات والتقنيات المنهجية فتنظيم وتخطيط المعلومات</a:t>
            </a:r>
            <a:r>
              <a:rPr lang="en-US" sz="1600" b="1" dirty="0">
                <a:effectLst/>
                <a:latin typeface="Times New Roman" panose="02020603050405020304" pitchFamily="18" charset="0"/>
                <a:ea typeface="Calibri" panose="020F0502020204030204" pitchFamily="34" charset="0"/>
                <a:cs typeface="Arial" panose="020B0604020202020204" pitchFamily="34" charset="0"/>
              </a:rPr>
              <a:t>.</a:t>
            </a:r>
            <a:r>
              <a:rPr lang="ar-IQ" sz="1600" b="1" dirty="0">
                <a:effectLst/>
                <a:latin typeface="Calibri" panose="020F0502020204030204" pitchFamily="34" charset="0"/>
                <a:ea typeface="Calibri" panose="020F0502020204030204" pitchFamily="34" charset="0"/>
                <a:cs typeface="Times New Roman" panose="02020603050405020304" pitchFamily="18" charset="0"/>
              </a:rPr>
              <a:t>الارتباط العضوي للمعلومات بالموضوع أو الظاهرة المعنية بالبحث: ركيزة أساسية للبحث العلمي، إلا أن ذلك من شأنه أن يحمي البحث من التيه والضياع في زخم المعلومات وكثافتها، وييسر عملية التوظيف الأجود للمعلومات ويقي البحث من الحشو، فالمعلومات حول الظاهرة الواحدة متداخلة ومتشابكة، يصعب تميزها وفصلها عن بعضها البعض، وبذلك تعد عملية تحديد درجة ارتباط المعلومة المجمعة بالموضوع، عملية شاقة، تتطلب تراكم معرفي كاف لدى الباحث، وتصور واضح للظاهرة، وتحديد أدق للمشكلة في نطاق الاختصاص العلمي الأكاديمي.</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مربع نص 7">
            <a:extLst>
              <a:ext uri="{FF2B5EF4-FFF2-40B4-BE49-F238E27FC236}">
                <a16:creationId xmlns:a16="http://schemas.microsoft.com/office/drawing/2014/main" id="{110DFD8B-3286-14BF-0B45-4D5F4A0C6712}"/>
              </a:ext>
            </a:extLst>
          </p:cNvPr>
          <p:cNvSpPr txBox="1"/>
          <p:nvPr/>
        </p:nvSpPr>
        <p:spPr>
          <a:xfrm>
            <a:off x="107504" y="4869160"/>
            <a:ext cx="8928992" cy="1773306"/>
          </a:xfrm>
          <a:prstGeom prst="rect">
            <a:avLst/>
          </a:prstGeom>
          <a:noFill/>
        </p:spPr>
        <p:txBody>
          <a:bodyPr wrap="square">
            <a:spAutoFit/>
          </a:bodyPr>
          <a:lstStyle/>
          <a:p>
            <a:pPr marL="342900" lvl="0" indent="-342900" algn="just" rtl="1">
              <a:lnSpc>
                <a:spcPct val="115000"/>
              </a:lnSpc>
              <a:spcAft>
                <a:spcPts val="1000"/>
              </a:spcAft>
              <a:buFont typeface="Wingdings 2" panose="05020102010507070707" pitchFamily="18" charset="2"/>
              <a:buChar char=""/>
              <a:tabLst>
                <a:tab pos="228600" algn="l"/>
              </a:tabLst>
            </a:pPr>
            <a:r>
              <a:rPr lang="ar-SA" sz="1600" b="1" dirty="0">
                <a:effectLst/>
                <a:latin typeface="Calibri" panose="020F0502020204030204" pitchFamily="34" charset="0"/>
                <a:ea typeface="Calibri" panose="020F0502020204030204" pitchFamily="34" charset="0"/>
                <a:cs typeface="Times New Roman" panose="02020603050405020304" pitchFamily="18" charset="0"/>
              </a:rPr>
              <a:t>التكامل بين المعلومات وكفايتها: وهي ركيزة أساسية تنطليها النسقية في معالجة الظواهر والمواضيع البحثية، وتتطلب من الباحث بذل الجهد بحيث يستوفي هذا الشرط التكاملي في معارفه المجمعة وأن تكون كافية تغطي كافة متطلبات البحث، فكلما تكون المعطيات والمعلومات متكاملة يخدم بعضها بعضا، ويتوالد منها معارف تعزز وتدعم الرؤى والتصورات المتعلقة بمحاور البحث وفروضه، كلما اكتسب البحث </a:t>
            </a:r>
            <a:r>
              <a:rPr lang="ar-SA" sz="1600" b="1" dirty="0" err="1">
                <a:effectLst/>
                <a:latin typeface="Calibri" panose="020F0502020204030204" pitchFamily="34" charset="0"/>
                <a:ea typeface="Calibri" panose="020F0502020204030204" pitchFamily="34" charset="0"/>
                <a:cs typeface="Times New Roman" panose="02020603050405020304" pitchFamily="18" charset="0"/>
              </a:rPr>
              <a:t>منطقيته</a:t>
            </a:r>
            <a:r>
              <a:rPr lang="ar-SA" sz="1600" b="1" dirty="0">
                <a:effectLst/>
                <a:latin typeface="Calibri" panose="020F0502020204030204" pitchFamily="34" charset="0"/>
                <a:ea typeface="Calibri" panose="020F0502020204030204" pitchFamily="34" charset="0"/>
                <a:cs typeface="Times New Roman" panose="02020603050405020304" pitchFamily="18" charset="0"/>
              </a:rPr>
              <a:t> ومنهجيته، وبالتالي يسره وسهولته حين صياغة النتائج والتعميم، وكلما كانت المعلومات متنافرة أو متضادة ومتناقضة أو ناقصة، كلما كانت عائقا أمام وضع المعطيات موضع النسقية والتكاملية. ويصعب معها الاستدلال والاستنتاج والبرهان وبالتالي صعوبة الوصول إلى التعميم.</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75270956"/>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AA2AB-B455-FF28-69A1-7FE7D100836C}"/>
            </a:ext>
          </a:extLst>
        </p:cNvPr>
        <p:cNvGrpSpPr/>
        <p:nvPr/>
      </p:nvGrpSpPr>
      <p:grpSpPr>
        <a:xfrm>
          <a:off x="0" y="0"/>
          <a:ext cx="0" cy="0"/>
          <a:chOff x="0" y="0"/>
          <a:chExt cx="0" cy="0"/>
        </a:xfrm>
      </p:grpSpPr>
      <p:pic>
        <p:nvPicPr>
          <p:cNvPr id="3" name="صورة 2">
            <a:extLst>
              <a:ext uri="{FF2B5EF4-FFF2-40B4-BE49-F238E27FC236}">
                <a16:creationId xmlns:a16="http://schemas.microsoft.com/office/drawing/2014/main" id="{FAE0CEE7-09FD-D92D-4157-53D052E4A7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880"/>
            <a:ext cx="2423592" cy="3845967"/>
          </a:xfrm>
          <a:prstGeom prst="rect">
            <a:avLst/>
          </a:prstGeom>
        </p:spPr>
      </p:pic>
      <p:sp>
        <p:nvSpPr>
          <p:cNvPr id="8" name="مربع نص 7">
            <a:extLst>
              <a:ext uri="{FF2B5EF4-FFF2-40B4-BE49-F238E27FC236}">
                <a16:creationId xmlns:a16="http://schemas.microsoft.com/office/drawing/2014/main" id="{91A723D2-EE01-9B93-6C16-4C903ACCC989}"/>
              </a:ext>
            </a:extLst>
          </p:cNvPr>
          <p:cNvSpPr txBox="1"/>
          <p:nvPr/>
        </p:nvSpPr>
        <p:spPr>
          <a:xfrm>
            <a:off x="467544" y="188640"/>
            <a:ext cx="8496944" cy="4925707"/>
          </a:xfrm>
          <a:prstGeom prst="rect">
            <a:avLst/>
          </a:prstGeom>
          <a:noFill/>
        </p:spPr>
        <p:txBody>
          <a:bodyPr wrap="square">
            <a:spAutoFit/>
          </a:bodyPr>
          <a:lstStyle/>
          <a:p>
            <a:pPr algn="just" rtl="1">
              <a:lnSpc>
                <a:spcPts val="1950"/>
              </a:lnSpc>
              <a:spcAft>
                <a:spcPts val="750"/>
              </a:spcAft>
              <a:buNone/>
            </a:pPr>
            <a:r>
              <a:rPr lang="ar-SA" sz="2000" b="1" u="sng" dirty="0">
                <a:solidFill>
                  <a:srgbClr val="000000"/>
                </a:solidFill>
                <a:effectLst/>
                <a:highlight>
                  <a:srgbClr val="FF0000"/>
                </a:highlight>
                <a:latin typeface="Calibri" panose="020F0502020204030204" pitchFamily="34" charset="0"/>
                <a:ea typeface="Times New Roman" panose="02020603050405020304" pitchFamily="18" charset="0"/>
                <a:cs typeface="Times New Roman" panose="02020603050405020304" pitchFamily="18" charset="0"/>
              </a:rPr>
              <a:t>سابعا :خصائص البحث العلمي:</a:t>
            </a:r>
            <a:endParaRPr lang="ar-IQ" sz="2000" b="1" u="sng" dirty="0">
              <a:solidFill>
                <a:srgbClr val="000000"/>
              </a:solidFill>
              <a:effectLst/>
              <a:highlight>
                <a:srgbClr val="FF0000"/>
              </a:highlight>
              <a:latin typeface="Calibri" panose="020F0502020204030204" pitchFamily="34" charset="0"/>
              <a:ea typeface="Times New Roman" panose="02020603050405020304" pitchFamily="18" charset="0"/>
              <a:cs typeface="Times New Roman" panose="02020603050405020304" pitchFamily="18" charset="0"/>
            </a:endParaRPr>
          </a:p>
          <a:p>
            <a:pPr algn="just" rtl="1">
              <a:lnSpc>
                <a:spcPts val="1950"/>
              </a:lnSpc>
              <a:spcAft>
                <a:spcPts val="75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lvl="0" algn="just" rtl="1">
              <a:lnSpc>
                <a:spcPts val="1650"/>
              </a:lnSpc>
              <a:spcAft>
                <a:spcPts val="600"/>
              </a:spcAft>
              <a:buSzPts val="1000"/>
              <a:tabLst>
                <a:tab pos="457200" algn="l"/>
              </a:tabLst>
            </a:pPr>
            <a:r>
              <a:rPr lang="ar-SA"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لنظام والتنظيم</a:t>
            </a:r>
            <a:r>
              <a:rPr lang="en-US"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ts val="1650"/>
              </a:lnSpc>
              <a:spcAft>
                <a:spcPts val="600"/>
              </a:spcAft>
            </a:pPr>
            <a:r>
              <a:rPr lang="ar-SA" sz="2000"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يسير البحث وفق خطة منظمة تبدأ بتحديد المشكلة ووضع الفرضيات. </a:t>
            </a:r>
            <a:endParaRPr lang="ar-IQ" sz="2000"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rtl="1">
              <a:lnSpc>
                <a:spcPts val="1650"/>
              </a:lnSpc>
              <a:spcAft>
                <a:spcPts val="6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lvl="0" algn="just" rtl="1">
              <a:lnSpc>
                <a:spcPts val="1650"/>
              </a:lnSpc>
              <a:spcAft>
                <a:spcPts val="600"/>
              </a:spcAft>
              <a:buSzPts val="1000"/>
              <a:tabLst>
                <a:tab pos="457200" algn="l"/>
              </a:tabLst>
            </a:pPr>
            <a:r>
              <a:rPr lang="ar-SA"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المنهجية</a:t>
            </a:r>
            <a:r>
              <a:rPr lang="en-US"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ts val="1650"/>
              </a:lnSpc>
              <a:spcAft>
                <a:spcPts val="600"/>
              </a:spcAft>
            </a:pPr>
            <a:r>
              <a:rPr lang="ar-SA" sz="2000"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يتطلب استخدام منهج علمي واضح ودقيق في جمع المعلومات وتحليلها. </a:t>
            </a:r>
            <a:endParaRPr lang="ar-IQ" sz="2000"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rtl="1">
              <a:lnSpc>
                <a:spcPts val="1650"/>
              </a:lnSpc>
              <a:spcAft>
                <a:spcPts val="6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lvl="0" algn="just" rtl="1">
              <a:lnSpc>
                <a:spcPts val="1650"/>
              </a:lnSpc>
              <a:spcAft>
                <a:spcPts val="600"/>
              </a:spcAft>
              <a:buSzPts val="1000"/>
              <a:tabLst>
                <a:tab pos="457200" algn="l"/>
              </a:tabLst>
            </a:pPr>
            <a:r>
              <a:rPr lang="ar-SA"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الموضوعية</a:t>
            </a:r>
            <a:r>
              <a:rPr lang="en-US"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ts val="1650"/>
              </a:lnSpc>
              <a:spcAft>
                <a:spcPts val="600"/>
              </a:spcAft>
            </a:pPr>
            <a:r>
              <a:rPr lang="ar-SA" sz="2000"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يعتمد على الحقائق والأدلة والبعد عن الآراء الشخصية. </a:t>
            </a:r>
            <a:endParaRPr lang="ar-IQ" sz="2000"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rtl="1">
              <a:lnSpc>
                <a:spcPts val="1650"/>
              </a:lnSpc>
              <a:spcAft>
                <a:spcPts val="600"/>
              </a:spcAft>
            </a:pP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lvl="0" algn="just" rtl="1">
              <a:lnSpc>
                <a:spcPts val="1650"/>
              </a:lnSpc>
              <a:spcAft>
                <a:spcPts val="600"/>
              </a:spcAft>
              <a:buSzPts val="1000"/>
              <a:tabLst>
                <a:tab pos="457200" algn="l"/>
              </a:tabLst>
            </a:pPr>
            <a:r>
              <a:rPr lang="ar-SA"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قابلية التحقق والتعميم</a:t>
            </a:r>
            <a:r>
              <a:rPr lang="en-US"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ts val="1650"/>
              </a:lnSpc>
              <a:spcAft>
                <a:spcPts val="600"/>
              </a:spcAft>
            </a:pPr>
            <a:r>
              <a:rPr lang="ar-SA" sz="2000"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النتائج التي يتوصل إليها قابلة للملاحظة والإثبات ويمكن تطبيقها على نطاقات أوسع.</a:t>
            </a:r>
            <a:endParaRPr lang="ar-IQ" sz="2000"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rtl="1">
              <a:lnSpc>
                <a:spcPts val="1650"/>
              </a:lnSpc>
              <a:spcAft>
                <a:spcPts val="600"/>
              </a:spcAft>
            </a:pPr>
            <a:r>
              <a:rPr lang="ar-SA" sz="2000"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lvl="0" algn="just" rtl="1">
              <a:lnSpc>
                <a:spcPts val="1650"/>
              </a:lnSpc>
              <a:spcAft>
                <a:spcPts val="1000"/>
              </a:spcAft>
              <a:buSzPts val="1000"/>
              <a:tabLst>
                <a:tab pos="457200" algn="l"/>
              </a:tabLst>
            </a:pPr>
            <a:r>
              <a:rPr lang="ar-SA"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الدورية</a:t>
            </a:r>
            <a:r>
              <a:rPr lang="en-US" sz="20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ts val="1650"/>
              </a:lnSpc>
              <a:spcAft>
                <a:spcPts val="1000"/>
              </a:spcAft>
            </a:pPr>
            <a:r>
              <a:rPr lang="ar-SA" sz="2000" spc="1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قد يؤدي حل مشكلة معينة إلى ظهور مشكلات بحثية جديدة</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51202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4AFC6-84C5-287C-70B8-0133CA284400}"/>
            </a:ext>
          </a:extLst>
        </p:cNvPr>
        <p:cNvGrpSpPr/>
        <p:nvPr/>
      </p:nvGrpSpPr>
      <p:grpSpPr>
        <a:xfrm>
          <a:off x="0" y="0"/>
          <a:ext cx="0" cy="0"/>
          <a:chOff x="0" y="0"/>
          <a:chExt cx="0" cy="0"/>
        </a:xfrm>
      </p:grpSpPr>
      <p:sp>
        <p:nvSpPr>
          <p:cNvPr id="8" name="مربع نص 7">
            <a:extLst>
              <a:ext uri="{FF2B5EF4-FFF2-40B4-BE49-F238E27FC236}">
                <a16:creationId xmlns:a16="http://schemas.microsoft.com/office/drawing/2014/main" id="{3A59B501-0732-2583-7FB5-3A462C3A7A93}"/>
              </a:ext>
            </a:extLst>
          </p:cNvPr>
          <p:cNvSpPr txBox="1"/>
          <p:nvPr/>
        </p:nvSpPr>
        <p:spPr>
          <a:xfrm>
            <a:off x="107504" y="188640"/>
            <a:ext cx="8856984" cy="6401753"/>
          </a:xfrm>
          <a:prstGeom prst="rect">
            <a:avLst/>
          </a:prstGeom>
          <a:noFill/>
        </p:spPr>
        <p:txBody>
          <a:bodyPr wrap="square">
            <a:spAutoFit/>
          </a:bodyPr>
          <a:lstStyle/>
          <a:p>
            <a:pPr algn="just" rtl="1">
              <a:lnSpc>
                <a:spcPts val="1950"/>
              </a:lnSpc>
              <a:spcAft>
                <a:spcPts val="750"/>
              </a:spcAft>
            </a:pPr>
            <a:r>
              <a:rPr lang="ar-IQ" sz="2000" b="1" dirty="0">
                <a:effectLst/>
                <a:highlight>
                  <a:srgbClr val="FF0000"/>
                </a:highlight>
                <a:latin typeface="Calibri" panose="020F0502020204030204" pitchFamily="34" charset="0"/>
                <a:ea typeface="Calibri" panose="020F0502020204030204" pitchFamily="34" charset="0"/>
                <a:cs typeface="Arial" panose="020B0604020202020204" pitchFamily="34" charset="0"/>
              </a:rPr>
              <a:t>ثامنا :اغراض البحث العلمي:</a:t>
            </a:r>
          </a:p>
          <a:p>
            <a:pPr algn="just" rtl="1">
              <a:lnSpc>
                <a:spcPts val="1950"/>
              </a:lnSpc>
              <a:spcAft>
                <a:spcPts val="750"/>
              </a:spcAft>
            </a:pPr>
            <a:endParaRPr lang="ar-IQ" sz="1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ts val="1950"/>
              </a:lnSpc>
              <a:spcAft>
                <a:spcPts val="750"/>
              </a:spcAft>
            </a:pPr>
            <a:r>
              <a:rPr lang="ar-IQ" b="1" dirty="0">
                <a:effectLst/>
                <a:latin typeface="Calibri" panose="020F0502020204030204" pitchFamily="34" charset="0"/>
                <a:ea typeface="Calibri" panose="020F0502020204030204" pitchFamily="34" charset="0"/>
                <a:cs typeface="Arial" panose="020B0604020202020204" pitchFamily="34" charset="0"/>
              </a:rPr>
              <a:t>1.تقدير البحث العلمي وتنمية اتجاهات عامة إيجابية نحو الأسلوب </a:t>
            </a:r>
            <a:r>
              <a:rPr lang="ar-IQ" b="1" dirty="0" err="1">
                <a:effectLst/>
                <a:latin typeface="Calibri" panose="020F0502020204030204" pitchFamily="34" charset="0"/>
                <a:ea typeface="Calibri" panose="020F0502020204030204" pitchFamily="34" charset="0"/>
                <a:cs typeface="Arial" panose="020B0604020202020204" pitchFamily="34" charset="0"/>
              </a:rPr>
              <a:t>العلمى</a:t>
            </a:r>
            <a:r>
              <a:rPr lang="ar-IQ" b="1" dirty="0">
                <a:effectLst/>
                <a:latin typeface="Calibri" panose="020F0502020204030204" pitchFamily="34" charset="0"/>
                <a:ea typeface="Calibri" panose="020F0502020204030204" pitchFamily="34" charset="0"/>
                <a:cs typeface="Arial" panose="020B0604020202020204" pitchFamily="34" charset="0"/>
              </a:rPr>
              <a:t> للبحث والدراسة بين خريجي كليات التربية الرياضية.</a:t>
            </a:r>
          </a:p>
          <a:p>
            <a:pPr algn="just" rtl="1">
              <a:lnSpc>
                <a:spcPts val="1950"/>
              </a:lnSpc>
              <a:spcAft>
                <a:spcPts val="750"/>
              </a:spcAft>
            </a:pPr>
            <a:r>
              <a:rPr lang="ar-IQ" b="1" dirty="0">
                <a:effectLst/>
                <a:latin typeface="Calibri" panose="020F0502020204030204" pitchFamily="34" charset="0"/>
                <a:ea typeface="Calibri" panose="020F0502020204030204" pitchFamily="34" charset="0"/>
                <a:cs typeface="Arial" panose="020B0604020202020204" pitchFamily="34" charset="0"/>
              </a:rPr>
              <a:t>2.إعداد جيل من الباحثين الأكفاء </a:t>
            </a:r>
            <a:r>
              <a:rPr lang="ar-IQ" b="1" dirty="0" err="1">
                <a:effectLst/>
                <a:latin typeface="Calibri" panose="020F0502020204030204" pitchFamily="34" charset="0"/>
                <a:ea typeface="Calibri" panose="020F0502020204030204" pitchFamily="34" charset="0"/>
                <a:cs typeface="Arial" panose="020B0604020202020204" pitchFamily="34" charset="0"/>
              </a:rPr>
              <a:t>فى</a:t>
            </a:r>
            <a:r>
              <a:rPr lang="ar-IQ" b="1" dirty="0">
                <a:effectLst/>
                <a:latin typeface="Calibri" panose="020F0502020204030204" pitchFamily="34" charset="0"/>
                <a:ea typeface="Calibri" panose="020F0502020204030204" pitchFamily="34" charset="0"/>
                <a:cs typeface="Arial" panose="020B0604020202020204" pitchFamily="34" charset="0"/>
              </a:rPr>
              <a:t> مجال التربية الرياضية مزودين بالمبادئ الأساسية </a:t>
            </a:r>
            <a:r>
              <a:rPr lang="ar-IQ" b="1" dirty="0" err="1">
                <a:effectLst/>
                <a:latin typeface="Calibri" panose="020F0502020204030204" pitchFamily="34" charset="0"/>
                <a:ea typeface="Calibri" panose="020F0502020204030204" pitchFamily="34" charset="0"/>
                <a:cs typeface="Arial" panose="020B0604020202020204" pitchFamily="34" charset="0"/>
              </a:rPr>
              <a:t>فى</a:t>
            </a:r>
            <a:r>
              <a:rPr lang="ar-IQ" b="1" dirty="0">
                <a:effectLst/>
                <a:latin typeface="Calibri" panose="020F0502020204030204" pitchFamily="34" charset="0"/>
                <a:ea typeface="Calibri" panose="020F0502020204030204" pitchFamily="34" charset="0"/>
                <a:cs typeface="Arial" panose="020B0604020202020204" pitchFamily="34" charset="0"/>
              </a:rPr>
              <a:t> البحث العلمي بطرقه وأدواته.</a:t>
            </a:r>
          </a:p>
          <a:p>
            <a:pPr algn="just" rtl="1">
              <a:lnSpc>
                <a:spcPts val="1950"/>
              </a:lnSpc>
              <a:spcAft>
                <a:spcPts val="750"/>
              </a:spcAft>
            </a:pPr>
            <a:r>
              <a:rPr lang="ar-IQ" b="1" dirty="0">
                <a:effectLst/>
                <a:latin typeface="Calibri" panose="020F0502020204030204" pitchFamily="34" charset="0"/>
                <a:ea typeface="Calibri" panose="020F0502020204030204" pitchFamily="34" charset="0"/>
                <a:cs typeface="Arial" panose="020B0604020202020204" pitchFamily="34" charset="0"/>
              </a:rPr>
              <a:t>3.النمو المهني المبنى على أساس علمي.</a:t>
            </a:r>
          </a:p>
          <a:p>
            <a:pPr algn="just" rtl="1">
              <a:lnSpc>
                <a:spcPts val="1950"/>
              </a:lnSpc>
              <a:spcAft>
                <a:spcPts val="750"/>
              </a:spcAft>
            </a:pPr>
            <a:r>
              <a:rPr lang="ar-IQ" b="1" dirty="0">
                <a:effectLst/>
                <a:latin typeface="Calibri" panose="020F0502020204030204" pitchFamily="34" charset="0"/>
                <a:ea typeface="Calibri" panose="020F0502020204030204" pitchFamily="34" charset="0"/>
                <a:cs typeface="Arial" panose="020B0604020202020204" pitchFamily="34" charset="0"/>
              </a:rPr>
              <a:t>4.ربط مجال التربية الرياضية لمفهوم البحث العلمي (حيث أصبحت التربية الرياضية مجال واسع من الميادين العلمية واستمدت التربية الرياضية هذه الحقيقة من ارتباطها بسائر العلوم الكبيرة مثل علم الحركة، التشريح، الفسيولوجي، علم النفس، الخدمة الاجتماعية، التقويم، التربية، الميكانيكا الحيوية، الترويج، علم الصحة.</a:t>
            </a:r>
          </a:p>
          <a:p>
            <a:pPr algn="just" rtl="1">
              <a:lnSpc>
                <a:spcPts val="1950"/>
              </a:lnSpc>
              <a:spcAft>
                <a:spcPts val="750"/>
              </a:spcAft>
            </a:pPr>
            <a:r>
              <a:rPr lang="ar-IQ" b="1" dirty="0">
                <a:effectLst/>
                <a:latin typeface="Calibri" panose="020F0502020204030204" pitchFamily="34" charset="0"/>
                <a:ea typeface="Calibri" panose="020F0502020204030204" pitchFamily="34" charset="0"/>
                <a:cs typeface="Arial" panose="020B0604020202020204" pitchFamily="34" charset="0"/>
              </a:rPr>
              <a:t>5.العمل على تقييم المناهج والبرامج الحالية </a:t>
            </a:r>
            <a:r>
              <a:rPr lang="ar-IQ" b="1" dirty="0" err="1">
                <a:effectLst/>
                <a:latin typeface="Calibri" panose="020F0502020204030204" pitchFamily="34" charset="0"/>
                <a:ea typeface="Calibri" panose="020F0502020204030204" pitchFamily="34" charset="0"/>
                <a:cs typeface="Arial" panose="020B0604020202020204" pitchFamily="34" charset="0"/>
              </a:rPr>
              <a:t>فى</a:t>
            </a:r>
            <a:r>
              <a:rPr lang="ar-IQ" b="1" dirty="0">
                <a:effectLst/>
                <a:latin typeface="Calibri" panose="020F0502020204030204" pitchFamily="34" charset="0"/>
                <a:ea typeface="Calibri" panose="020F0502020204030204" pitchFamily="34" charset="0"/>
                <a:cs typeface="Arial" panose="020B0604020202020204" pitchFamily="34" charset="0"/>
              </a:rPr>
              <a:t> ضوء الحقيقة العلمية.</a:t>
            </a:r>
          </a:p>
          <a:p>
            <a:pPr algn="just" rtl="1">
              <a:lnSpc>
                <a:spcPts val="1950"/>
              </a:lnSpc>
              <a:spcAft>
                <a:spcPts val="750"/>
              </a:spcAft>
            </a:pPr>
            <a:r>
              <a:rPr lang="ar-IQ" b="1" dirty="0">
                <a:effectLst/>
                <a:latin typeface="Calibri" panose="020F0502020204030204" pitchFamily="34" charset="0"/>
                <a:ea typeface="Calibri" panose="020F0502020204030204" pitchFamily="34" charset="0"/>
                <a:cs typeface="Arial" panose="020B0604020202020204" pitchFamily="34" charset="0"/>
              </a:rPr>
              <a:t>6.وضع المناهج المستقلة بأسلوب علمي.</a:t>
            </a:r>
          </a:p>
          <a:p>
            <a:pPr algn="just" rtl="1">
              <a:lnSpc>
                <a:spcPts val="1950"/>
              </a:lnSpc>
              <a:spcAft>
                <a:spcPts val="750"/>
              </a:spcAft>
            </a:pPr>
            <a:r>
              <a:rPr lang="ar-IQ" b="1" dirty="0">
                <a:effectLst/>
                <a:latin typeface="Calibri" panose="020F0502020204030204" pitchFamily="34" charset="0"/>
                <a:ea typeface="Calibri" panose="020F0502020204030204" pitchFamily="34" charset="0"/>
                <a:cs typeface="Arial" panose="020B0604020202020204" pitchFamily="34" charset="0"/>
              </a:rPr>
              <a:t>7.الإلمام بنواحي المعرفة المختلفة وعدم الاقتصار على المجال الضيق لفروع التخصص.</a:t>
            </a:r>
          </a:p>
          <a:p>
            <a:pPr algn="just" rtl="1">
              <a:lnSpc>
                <a:spcPts val="1950"/>
              </a:lnSpc>
              <a:spcAft>
                <a:spcPts val="750"/>
              </a:spcAft>
            </a:pPr>
            <a:r>
              <a:rPr lang="ar-IQ" b="1" dirty="0">
                <a:effectLst/>
                <a:latin typeface="Calibri" panose="020F0502020204030204" pitchFamily="34" charset="0"/>
                <a:ea typeface="Calibri" panose="020F0502020204030204" pitchFamily="34" charset="0"/>
                <a:cs typeface="Arial" panose="020B0604020202020204" pitchFamily="34" charset="0"/>
              </a:rPr>
              <a:t>8.محاولة وضع طريقة ومستوى </a:t>
            </a:r>
            <a:r>
              <a:rPr lang="ar-IQ" b="1" dirty="0" err="1">
                <a:effectLst/>
                <a:latin typeface="Calibri" panose="020F0502020204030204" pitchFamily="34" charset="0"/>
                <a:ea typeface="Calibri" panose="020F0502020204030204" pitchFamily="34" charset="0"/>
                <a:cs typeface="Arial" panose="020B0604020202020204" pitchFamily="34" charset="0"/>
              </a:rPr>
              <a:t>فى</a:t>
            </a:r>
            <a:r>
              <a:rPr lang="ar-IQ" b="1" dirty="0">
                <a:effectLst/>
                <a:latin typeface="Calibri" panose="020F0502020204030204" pitchFamily="34" charset="0"/>
                <a:ea typeface="Calibri" panose="020F0502020204030204" pitchFamily="34" charset="0"/>
                <a:cs typeface="Arial" panose="020B0604020202020204" pitchFamily="34" charset="0"/>
              </a:rPr>
              <a:t> كتابة الرسالات العلمية </a:t>
            </a:r>
            <a:r>
              <a:rPr lang="ar-IQ" b="1" dirty="0" err="1">
                <a:effectLst/>
                <a:latin typeface="Calibri" panose="020F0502020204030204" pitchFamily="34" charset="0"/>
                <a:ea typeface="Calibri" panose="020F0502020204030204" pitchFamily="34" charset="0"/>
                <a:cs typeface="Arial" panose="020B0604020202020204" pitchFamily="34" charset="0"/>
              </a:rPr>
              <a:t>فى</a:t>
            </a:r>
            <a:r>
              <a:rPr lang="ar-IQ" b="1" dirty="0">
                <a:effectLst/>
                <a:latin typeface="Calibri" panose="020F0502020204030204" pitchFamily="34" charset="0"/>
                <a:ea typeface="Calibri" panose="020F0502020204030204" pitchFamily="34" charset="0"/>
                <a:cs typeface="Arial" panose="020B0604020202020204" pitchFamily="34" charset="0"/>
              </a:rPr>
              <a:t> المجال الرياضي.</a:t>
            </a:r>
          </a:p>
          <a:p>
            <a:pPr algn="just" rtl="1">
              <a:lnSpc>
                <a:spcPts val="1950"/>
              </a:lnSpc>
              <a:spcAft>
                <a:spcPts val="750"/>
              </a:spcAft>
            </a:pPr>
            <a:r>
              <a:rPr lang="ar-IQ" b="1" dirty="0">
                <a:effectLst/>
                <a:latin typeface="Calibri" panose="020F0502020204030204" pitchFamily="34" charset="0"/>
                <a:ea typeface="Calibri" panose="020F0502020204030204" pitchFamily="34" charset="0"/>
                <a:cs typeface="Arial" panose="020B0604020202020204" pitchFamily="34" charset="0"/>
              </a:rPr>
              <a:t>9.التدريب العملي على إجراء البحوث العلمية.</a:t>
            </a:r>
          </a:p>
          <a:p>
            <a:pPr algn="just" rtl="1">
              <a:lnSpc>
                <a:spcPts val="1950"/>
              </a:lnSpc>
              <a:spcAft>
                <a:spcPts val="750"/>
              </a:spcAft>
            </a:pPr>
            <a:r>
              <a:rPr lang="ar-IQ" b="1" dirty="0">
                <a:effectLst/>
                <a:latin typeface="Calibri" panose="020F0502020204030204" pitchFamily="34" charset="0"/>
                <a:ea typeface="Calibri" panose="020F0502020204030204" pitchFamily="34" charset="0"/>
                <a:cs typeface="Arial" panose="020B0604020202020204" pitchFamily="34" charset="0"/>
              </a:rPr>
              <a:t>10.حل المشكلات بالأسلوب العلمي في المجال الرياضي.</a:t>
            </a:r>
          </a:p>
          <a:p>
            <a:pPr algn="just" rtl="1">
              <a:lnSpc>
                <a:spcPts val="1950"/>
              </a:lnSpc>
              <a:spcAft>
                <a:spcPts val="750"/>
              </a:spcAft>
            </a:pPr>
            <a:r>
              <a:rPr lang="ar-IQ" b="1" dirty="0">
                <a:effectLst/>
                <a:latin typeface="Calibri" panose="020F0502020204030204" pitchFamily="34" charset="0"/>
                <a:ea typeface="Calibri" panose="020F0502020204030204" pitchFamily="34" charset="0"/>
                <a:cs typeface="Arial" panose="020B0604020202020204" pitchFamily="34" charset="0"/>
              </a:rPr>
              <a:t>11.إثارة الوعى بين المسئولين للاهتمام بدراسة البحث العلمي </a:t>
            </a:r>
            <a:r>
              <a:rPr lang="ar-IQ" b="1" dirty="0" err="1">
                <a:effectLst/>
                <a:latin typeface="Calibri" panose="020F0502020204030204" pitchFamily="34" charset="0"/>
                <a:ea typeface="Calibri" panose="020F0502020204030204" pitchFamily="34" charset="0"/>
                <a:cs typeface="Arial" panose="020B0604020202020204" pitchFamily="34" charset="0"/>
              </a:rPr>
              <a:t>فى</a:t>
            </a:r>
            <a:r>
              <a:rPr lang="ar-IQ" b="1" dirty="0">
                <a:effectLst/>
                <a:latin typeface="Calibri" panose="020F0502020204030204" pitchFamily="34" charset="0"/>
                <a:ea typeface="Calibri" panose="020F0502020204030204" pitchFamily="34" charset="0"/>
                <a:cs typeface="Arial" panose="020B0604020202020204" pitchFamily="34" charset="0"/>
              </a:rPr>
              <a:t> مجال التربية الرياضية.</a:t>
            </a:r>
          </a:p>
          <a:p>
            <a:pPr algn="just" rtl="1">
              <a:lnSpc>
                <a:spcPts val="1950"/>
              </a:lnSpc>
              <a:spcAft>
                <a:spcPts val="750"/>
              </a:spcAft>
            </a:pPr>
            <a:r>
              <a:rPr lang="ar-IQ" b="1" dirty="0">
                <a:effectLst/>
                <a:latin typeface="Calibri" panose="020F0502020204030204" pitchFamily="34" charset="0"/>
                <a:ea typeface="Calibri" panose="020F0502020204030204" pitchFamily="34" charset="0"/>
                <a:cs typeface="Arial" panose="020B0604020202020204" pitchFamily="34" charset="0"/>
              </a:rPr>
              <a:t>12.إثارة الوعى الإحصائي الذى تحتاج إليه كأداة مساعدة.</a:t>
            </a:r>
          </a:p>
          <a:p>
            <a:pPr algn="just" rtl="1">
              <a:lnSpc>
                <a:spcPts val="1950"/>
              </a:lnSpc>
              <a:spcAft>
                <a:spcPts val="750"/>
              </a:spcAft>
            </a:pPr>
            <a:r>
              <a:rPr lang="ar-IQ" b="1" dirty="0">
                <a:effectLst/>
                <a:latin typeface="Calibri" panose="020F0502020204030204" pitchFamily="34" charset="0"/>
                <a:ea typeface="Calibri" panose="020F0502020204030204" pitchFamily="34" charset="0"/>
                <a:cs typeface="Arial" panose="020B0604020202020204" pitchFamily="34" charset="0"/>
              </a:rPr>
              <a:t>13.تنمية إمكانيات عقلية إيجابية بين خريجي التربية الرياضية</a:t>
            </a:r>
          </a:p>
        </p:txBody>
      </p:sp>
      <p:pic>
        <p:nvPicPr>
          <p:cNvPr id="4" name="صورة 3">
            <a:extLst>
              <a:ext uri="{FF2B5EF4-FFF2-40B4-BE49-F238E27FC236}">
                <a16:creationId xmlns:a16="http://schemas.microsoft.com/office/drawing/2014/main" id="{78EE04D1-41D3-6C47-2A58-30EC48E149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 y="3573016"/>
            <a:ext cx="2194398" cy="2664296"/>
          </a:xfrm>
          <a:prstGeom prst="rect">
            <a:avLst/>
          </a:prstGeom>
        </p:spPr>
      </p:pic>
    </p:spTree>
    <p:extLst>
      <p:ext uri="{BB962C8B-B14F-4D97-AF65-F5344CB8AC3E}">
        <p14:creationId xmlns:p14="http://schemas.microsoft.com/office/powerpoint/2010/main" val="122766160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2DFE2-EEC6-0740-49FE-9EB95A6589D1}"/>
            </a:ext>
          </a:extLst>
        </p:cNvPr>
        <p:cNvGrpSpPr/>
        <p:nvPr/>
      </p:nvGrpSpPr>
      <p:grpSpPr>
        <a:xfrm>
          <a:off x="0" y="0"/>
          <a:ext cx="0" cy="0"/>
          <a:chOff x="0" y="0"/>
          <a:chExt cx="0" cy="0"/>
        </a:xfrm>
      </p:grpSpPr>
      <p:sp>
        <p:nvSpPr>
          <p:cNvPr id="8" name="مربع نص 7">
            <a:extLst>
              <a:ext uri="{FF2B5EF4-FFF2-40B4-BE49-F238E27FC236}">
                <a16:creationId xmlns:a16="http://schemas.microsoft.com/office/drawing/2014/main" id="{74B79E8D-05DC-F6A4-3D86-6595BE6BCB2B}"/>
              </a:ext>
            </a:extLst>
          </p:cNvPr>
          <p:cNvSpPr txBox="1"/>
          <p:nvPr/>
        </p:nvSpPr>
        <p:spPr>
          <a:xfrm>
            <a:off x="107504" y="188640"/>
            <a:ext cx="8856984" cy="7169142"/>
          </a:xfrm>
          <a:prstGeom prst="rect">
            <a:avLst/>
          </a:prstGeom>
          <a:noFill/>
        </p:spPr>
        <p:txBody>
          <a:bodyPr wrap="square">
            <a:spAutoFit/>
          </a:bodyPr>
          <a:lstStyle/>
          <a:p>
            <a:pPr marL="457200" algn="just" rtl="1">
              <a:lnSpc>
                <a:spcPct val="115000"/>
              </a:lnSpc>
              <a:spcAft>
                <a:spcPts val="1000"/>
              </a:spcAft>
              <a:buNone/>
            </a:pPr>
            <a:r>
              <a:rPr lang="ar-SA" sz="2000" b="1"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تاسعا :ما لمقصود بالتنمية المستدامة:</a:t>
            </a:r>
            <a:endParaRPr lang="en-US" sz="1600" dirty="0">
              <a:effectLst/>
              <a:highlight>
                <a:srgbClr val="FF0000"/>
              </a:highlight>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tabLst>
                <a:tab pos="457200" algn="l"/>
              </a:tabLst>
            </a:pPr>
            <a:r>
              <a:rPr lang="ar-SA" sz="1800" b="1" dirty="0">
                <a:effectLst/>
                <a:latin typeface="Calibri" panose="020F0502020204030204" pitchFamily="34" charset="0"/>
                <a:ea typeface="Calibri" panose="020F0502020204030204" pitchFamily="34" charset="0"/>
                <a:cs typeface="Times New Roman" panose="02020603050405020304" pitchFamily="18" charset="0"/>
              </a:rPr>
              <a:t>مصطلح اقتصادي اجتماعي أممي، رسمت به هيئة الأمم المتحدة خارطة للتنمية البيئية والاجتماعية والاقتصادية على مستوى العالم، هدفها الأول هو تحسين ظروف المعيشية لكل فرد في المجتمع، وتطوير وسائل الإنتاج وأساليبه، وإدارتها بطرق لا تؤدي إلى استنزاف موارد كوكب الأرض الطبيعية، حتى لا نحمل الكوكب فوق طاقته</a:t>
            </a:r>
            <a:endParaRPr lang="ar-IQ" sz="1800"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rtl="1">
              <a:lnSpc>
                <a:spcPct val="115000"/>
              </a:lnSpc>
              <a:spcAft>
                <a:spcPts val="1000"/>
              </a:spcAft>
              <a:tabLst>
                <a:tab pos="457200" algn="l"/>
              </a:tabLst>
            </a:pPr>
            <a:endParaRPr lang="ar-IQ" sz="100" b="1"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tabLst>
                <a:tab pos="457200" algn="l"/>
              </a:tabLst>
            </a:pPr>
            <a:r>
              <a:rPr lang="ar-IQ" sz="1800" b="1" dirty="0">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سابعا :دور البحث العلمي في التنمية المستدامة : </a:t>
            </a:r>
            <a:endParaRPr lang="ar-IQ" sz="1400" b="1" dirty="0">
              <a:highlight>
                <a:srgbClr val="FF0000"/>
              </a:highlight>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tabLst>
                <a:tab pos="457200" algn="l"/>
              </a:tabLst>
            </a:pPr>
            <a:r>
              <a:rPr lang="ar-SA" sz="1800" dirty="0">
                <a:effectLst/>
                <a:latin typeface="Calibri" panose="020F0502020204030204" pitchFamily="34" charset="0"/>
                <a:ea typeface="Calibri" panose="020F0502020204030204" pitchFamily="34" charset="0"/>
                <a:cs typeface="Times New Roman" panose="02020603050405020304" pitchFamily="18" charset="0"/>
              </a:rPr>
              <a:t>    البحث العلمي هو المدخل الحقيقي والصحيح لتنمية المجتمع إذ لا يستقيم أن تتحدث عن التنمية بعيدا عن التأسيس لدور البحث العلمي كقاعدة مهمة تنطلق منها كل مشاريع التنمية وبكافة قطاعاتها المختلفة لتعطي نتاجا طبيعيا وضروريا الا وهو تحقيق الرفاه الاجتماعي .. وعليه يكون دور العلم على جميع مستوياته هو العامل الفاعل لتحقيق هذا الغرض</a:t>
            </a:r>
            <a:br>
              <a:rPr lang="ar-SA" sz="1800" dirty="0">
                <a:effectLst/>
                <a:latin typeface="Calibri" panose="020F0502020204030204" pitchFamily="34" charset="0"/>
                <a:ea typeface="Calibri" panose="020F0502020204030204" pitchFamily="34" charset="0"/>
                <a:cs typeface="Times New Roman" panose="02020603050405020304" pitchFamily="18" charset="0"/>
              </a:rPr>
            </a:br>
            <a:r>
              <a:rPr lang="ar-SA" sz="1800" dirty="0">
                <a:effectLst/>
                <a:latin typeface="Calibri" panose="020F0502020204030204" pitchFamily="34" charset="0"/>
                <a:ea typeface="Calibri" panose="020F0502020204030204" pitchFamily="34" charset="0"/>
                <a:cs typeface="Times New Roman" panose="02020603050405020304" pitchFamily="18" charset="0"/>
              </a:rPr>
              <a:t>إن الاهتمام بالمؤسسات التعليمية لابد منه كي نفعل دور البحوث وعلى الدولة أن تتكفل بكل متطلبات البحوث والانفاق والتجهيز الكامل لتحقيق تنمية مستدامة والتنمية المستدامة هنا لها دلالة ومعنى حقيقي انها تكون تنمية استراتيجية تنعكس على حياة الإنسان من تطور وبالتالي تكون متلازمة معه لذلك اخذت من هنا صفة الاستدامة.. والحقيقة أن البحث العلمي يحتاج إلى إنفاق مهول وقناعة ووعي بأنه أمر مهم للغاية والصرف والانفاق عليه مهما بلغ يؤتي اكله بالنفع على المجتمع لا محالة.</a:t>
            </a:r>
            <a:r>
              <a:rPr lang="ar-IQ" sz="1800" dirty="0">
                <a:effectLst/>
                <a:latin typeface="Calibri" panose="020F0502020204030204" pitchFamily="34" charset="0"/>
                <a:ea typeface="Calibri" panose="020F0502020204030204" pitchFamily="34" charset="0"/>
                <a:cs typeface="Times New Roman" panose="02020603050405020304" pitchFamily="18" charset="0"/>
              </a:rPr>
              <a:t>ل</a:t>
            </a:r>
            <a:r>
              <a:rPr lang="ar-SA" sz="1800" dirty="0">
                <a:effectLst/>
                <a:latin typeface="Calibri" panose="020F0502020204030204" pitchFamily="34" charset="0"/>
                <a:ea typeface="Calibri" panose="020F0502020204030204" pitchFamily="34" charset="0"/>
                <a:cs typeface="Times New Roman" panose="02020603050405020304" pitchFamily="18" charset="0"/>
              </a:rPr>
              <a:t>ذلك تأسيس المعاهد ودور البحث العلمي في الغالب عملية تقوم بها الدولة.. وهذا لا يمنع أن يكون لمنظمات المجتمع المدني دور.</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ts val="1950"/>
              </a:lnSpc>
              <a:spcAft>
                <a:spcPts val="750"/>
              </a:spcAft>
            </a:pPr>
            <a:endParaRPr lang="ar-IQ"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ts val="1950"/>
              </a:lnSpc>
              <a:spcAft>
                <a:spcPts val="750"/>
              </a:spcAft>
            </a:pPr>
            <a:endParaRPr lang="ar-IQ" b="1" dirty="0">
              <a:latin typeface="Calibri" panose="020F0502020204030204" pitchFamily="34" charset="0"/>
              <a:ea typeface="Calibri" panose="020F0502020204030204" pitchFamily="34" charset="0"/>
              <a:cs typeface="Arial" panose="020B0604020202020204" pitchFamily="34" charset="0"/>
            </a:endParaRPr>
          </a:p>
          <a:p>
            <a:pPr algn="just" rtl="1">
              <a:lnSpc>
                <a:spcPts val="1950"/>
              </a:lnSpc>
              <a:spcAft>
                <a:spcPts val="750"/>
              </a:spcAft>
            </a:pPr>
            <a:endParaRPr lang="ar-IQ"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ts val="1950"/>
              </a:lnSpc>
              <a:spcAft>
                <a:spcPts val="750"/>
              </a:spcAft>
            </a:pPr>
            <a:endParaRPr lang="ar-IQ" b="1" dirty="0">
              <a:latin typeface="Calibri" panose="020F0502020204030204" pitchFamily="34" charset="0"/>
              <a:ea typeface="Calibri" panose="020F0502020204030204" pitchFamily="34" charset="0"/>
              <a:cs typeface="Arial" panose="020B0604020202020204" pitchFamily="34" charset="0"/>
            </a:endParaRPr>
          </a:p>
          <a:p>
            <a:pPr algn="just" rtl="1">
              <a:lnSpc>
                <a:spcPts val="1950"/>
              </a:lnSpc>
              <a:spcAft>
                <a:spcPts val="750"/>
              </a:spcAft>
            </a:pPr>
            <a:endParaRPr lang="ar-IQ"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صورة 2">
            <a:extLst>
              <a:ext uri="{FF2B5EF4-FFF2-40B4-BE49-F238E27FC236}">
                <a16:creationId xmlns:a16="http://schemas.microsoft.com/office/drawing/2014/main" id="{51A8413D-2EF3-59D0-119B-1E895799F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5007816"/>
            <a:ext cx="6048672" cy="1661544"/>
          </a:xfrm>
          <a:prstGeom prst="rect">
            <a:avLst/>
          </a:prstGeom>
        </p:spPr>
      </p:pic>
    </p:spTree>
    <p:extLst>
      <p:ext uri="{BB962C8B-B14F-4D97-AF65-F5344CB8AC3E}">
        <p14:creationId xmlns:p14="http://schemas.microsoft.com/office/powerpoint/2010/main" val="414046041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4190">
              <a:schemeClr val="accent3">
                <a:lumMod val="20000"/>
                <a:lumOff val="80000"/>
                <a:alpha val="42000"/>
              </a:schemeClr>
            </a:gs>
            <a:gs pos="76257">
              <a:srgbClr val="C00000">
                <a:alpha val="19000"/>
              </a:srgbClr>
            </a:gs>
          </a:gsLst>
          <a:lin ang="5400000" scaled="1"/>
        </a:gradFill>
        <a:effectLst/>
      </p:bgPr>
    </p:bg>
    <p:spTree>
      <p:nvGrpSpPr>
        <p:cNvPr id="1" name="">
          <a:extLst>
            <a:ext uri="{FF2B5EF4-FFF2-40B4-BE49-F238E27FC236}">
              <a16:creationId xmlns:a16="http://schemas.microsoft.com/office/drawing/2014/main" id="{D50BDDDC-9624-B458-73E5-0CC833EC4DF8}"/>
            </a:ext>
          </a:extLst>
        </p:cNvPr>
        <p:cNvGrpSpPr/>
        <p:nvPr/>
      </p:nvGrpSpPr>
      <p:grpSpPr>
        <a:xfrm>
          <a:off x="0" y="0"/>
          <a:ext cx="0" cy="0"/>
          <a:chOff x="0" y="0"/>
          <a:chExt cx="0" cy="0"/>
        </a:xfrm>
      </p:grpSpPr>
      <p:sp>
        <p:nvSpPr>
          <p:cNvPr id="8" name="مربع نص 7">
            <a:extLst>
              <a:ext uri="{FF2B5EF4-FFF2-40B4-BE49-F238E27FC236}">
                <a16:creationId xmlns:a16="http://schemas.microsoft.com/office/drawing/2014/main" id="{6D818CAA-BB96-6D2F-A17E-9C48E916586E}"/>
              </a:ext>
            </a:extLst>
          </p:cNvPr>
          <p:cNvSpPr txBox="1"/>
          <p:nvPr/>
        </p:nvSpPr>
        <p:spPr>
          <a:xfrm>
            <a:off x="251520" y="116632"/>
            <a:ext cx="8856984" cy="11133304"/>
          </a:xfrm>
          <a:prstGeom prst="rect">
            <a:avLst/>
          </a:prstGeom>
          <a:noFill/>
        </p:spPr>
        <p:txBody>
          <a:bodyPr wrap="square">
            <a:spAutoFit/>
          </a:bodyPr>
          <a:lstStyle/>
          <a:p>
            <a:pPr lvl="0" algn="just" rtl="1">
              <a:lnSpc>
                <a:spcPct val="115000"/>
              </a:lnSpc>
              <a:spcAft>
                <a:spcPts val="1000"/>
              </a:spcAft>
              <a:tabLst>
                <a:tab pos="457200" algn="l"/>
              </a:tabLst>
            </a:pPr>
            <a:endParaRPr lang="ar-IQ" sz="10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1000"/>
              </a:spcAft>
              <a:buFont typeface="Wingdings 2" panose="05020102010507070707" pitchFamily="18" charset="2"/>
              <a:buChar char=""/>
              <a:tabLst>
                <a:tab pos="457200" algn="l"/>
              </a:tabLst>
            </a:pPr>
            <a:r>
              <a:rPr lang="ar-SA" sz="2000" b="1" dirty="0">
                <a:effectLst/>
                <a:latin typeface="Calibri" panose="020F0502020204030204" pitchFamily="34" charset="0"/>
                <a:ea typeface="Calibri" panose="020F0502020204030204" pitchFamily="34" charset="0"/>
                <a:cs typeface="Times New Roman" panose="02020603050405020304" pitchFamily="18" charset="0"/>
              </a:rPr>
              <a:t>ولكن يظل الاعتماد الأساسي على إنفاق الدولة على هذا القطاع.. ونلاحظ أن كل الدول المتقدمة والتي قطعت شوطا بعيدا في التطور والنجاح اعتمدت اعتمادا كليا على دور البحوث العلمية في تفعيل حركة التطور والتي تجاوزت مجتمعاتهم لتنعكس على أسلوب حياة المجتمعات الأخرى .. وذلك مع الفارق أن الدول المتقدمة هي منتجة لذلك وبقية المجتمعات هي مستهلكة سواء كان على مستوى السلعة المعنية أو التكنولوجيا أو حتى على مستوى الإنتاج الفكري.. لذلك يظل بناء العنصر البشري هو الداعم الأساسي لبناء نهضة قومية شاملة على مستوى المجتمع والذي يحتاج لبناء القدرات والتطوير الذاتي للفرد محل التأهيل لخلق ذهنية رفيعة لخلق الابداع وابتكار الجديد والإضافة.. والدعم المادي أمر في غاية الأهمية من جانب الدولة .. إذ إن هناك دولا تضع في ميزانياتها جانبا مقدرا للإنفاق على البحوث العملية والدعم المباشر وتوفير بيئة مناسبة للباحث لكي يكون نتاجه العلمي على مستوى التأهيل .. وهذه المعينات للبحث العلمي مهمة وهي العوامل الأساسية الداعمة له .. البحث العلمي هو باب المعرفة الذي لا تحده حدود إذ أنه حقل التجريب والإضافة لحياة الإنسان ورفاهيته وضمان توفير ظرف افضل لحياته وفق اجود المعايير ..وتحتاج البحوث الى أدوات والى مناهج مختلفة للتطبيق ،</a:t>
            </a:r>
            <a:r>
              <a:rPr lang="ar-SA" sz="20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ar-SA" sz="2000" b="1" dirty="0">
                <a:effectLst/>
                <a:latin typeface="Calibri" panose="020F0502020204030204" pitchFamily="34" charset="0"/>
                <a:ea typeface="Calibri" panose="020F0502020204030204" pitchFamily="34" charset="0"/>
                <a:cs typeface="Times New Roman" panose="02020603050405020304" pitchFamily="18" charset="0"/>
              </a:rPr>
              <a:t>وهناك عامل مهم جدا وان كانت المجتمعات المتأخرة لا تعيره اهتماما لكنه يشكل العامل الفاعل لتحديد الحقل المعني بالبحث وتهتم به الدول المتقدمة اهتماما شديدا وهو العملية الاحصائية للحوجة والرصد الدقيق والتي على ضوئها يتم تحديد الاحتياج والعمل بشكل صحيح للتطوير وتجميع البيانات والتحليل لاستخلاص النتائج وسواء كان على مستوى العلوم التطبيقية أو النظرية.</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tabLst>
                <a:tab pos="457200" algn="l"/>
              </a:tabLst>
            </a:pPr>
            <a:endParaRPr lang="ar-IQ" sz="1000" b="1"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tabLst>
                <a:tab pos="457200" algn="l"/>
              </a:tabLst>
            </a:pPr>
            <a:endParaRPr lang="ar-IQ" sz="1000" b="1"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tabLst>
                <a:tab pos="457200" algn="l"/>
              </a:tabLst>
            </a:pPr>
            <a:endParaRPr lang="ar-IQ" sz="1000" b="1"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tabLst>
                <a:tab pos="457200" algn="l"/>
              </a:tabLst>
            </a:pPr>
            <a:endParaRPr lang="ar-IQ" sz="1000" b="1"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tabLst>
                <a:tab pos="457200" algn="l"/>
              </a:tabLst>
            </a:pPr>
            <a:endParaRPr lang="ar-IQ" sz="1000" b="1"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tabLst>
                <a:tab pos="457200" algn="l"/>
              </a:tabLst>
            </a:pPr>
            <a:endParaRPr lang="ar-IQ" sz="1000" b="1"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tabLst>
                <a:tab pos="457200" algn="l"/>
              </a:tabLst>
            </a:pPr>
            <a:endParaRPr lang="ar-IQ" sz="1000" b="1"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tabLst>
                <a:tab pos="457200" algn="l"/>
              </a:tabLst>
            </a:pPr>
            <a:endParaRPr lang="ar-IQ" sz="1000" b="1"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tabLst>
                <a:tab pos="457200" algn="l"/>
              </a:tabLst>
            </a:pPr>
            <a:endParaRPr lang="ar-IQ" sz="1000" b="1"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tabLst>
                <a:tab pos="457200" algn="l"/>
              </a:tabLst>
            </a:pPr>
            <a:endParaRPr lang="ar-IQ" sz="1000" b="1" dirty="0">
              <a:latin typeface="Calibri" panose="020F0502020204030204" pitchFamily="34" charset="0"/>
              <a:ea typeface="Calibri" panose="020F0502020204030204" pitchFamily="34" charset="0"/>
              <a:cs typeface="Arial" panose="020B0604020202020204" pitchFamily="34" charset="0"/>
            </a:endParaRPr>
          </a:p>
          <a:p>
            <a:pPr algn="just" rtl="1">
              <a:lnSpc>
                <a:spcPts val="1950"/>
              </a:lnSpc>
              <a:spcAft>
                <a:spcPts val="750"/>
              </a:spcAft>
            </a:pPr>
            <a:endParaRPr lang="ar-IQ" sz="54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ts val="1950"/>
              </a:lnSpc>
              <a:spcAft>
                <a:spcPts val="750"/>
              </a:spcAft>
            </a:pPr>
            <a:endParaRPr lang="ar-IQ" sz="5400" b="1" dirty="0">
              <a:latin typeface="Calibri" panose="020F0502020204030204" pitchFamily="34" charset="0"/>
              <a:ea typeface="Calibri" panose="020F0502020204030204" pitchFamily="34" charset="0"/>
              <a:cs typeface="Arial" panose="020B0604020202020204" pitchFamily="34" charset="0"/>
            </a:endParaRPr>
          </a:p>
          <a:p>
            <a:pPr algn="just" rtl="1">
              <a:lnSpc>
                <a:spcPts val="1950"/>
              </a:lnSpc>
              <a:spcAft>
                <a:spcPts val="750"/>
              </a:spcAft>
            </a:pPr>
            <a:endParaRPr lang="ar-IQ" sz="54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ts val="1950"/>
              </a:lnSpc>
              <a:spcAft>
                <a:spcPts val="750"/>
              </a:spcAft>
            </a:pPr>
            <a:endParaRPr lang="ar-IQ" sz="5400" b="1" dirty="0">
              <a:latin typeface="Calibri" panose="020F0502020204030204" pitchFamily="34" charset="0"/>
              <a:ea typeface="Calibri" panose="020F0502020204030204" pitchFamily="34" charset="0"/>
              <a:cs typeface="Arial" panose="020B0604020202020204" pitchFamily="34" charset="0"/>
            </a:endParaRPr>
          </a:p>
          <a:p>
            <a:pPr algn="just" rtl="1">
              <a:lnSpc>
                <a:spcPts val="1950"/>
              </a:lnSpc>
              <a:spcAft>
                <a:spcPts val="750"/>
              </a:spcAft>
            </a:pPr>
            <a:endParaRPr lang="ar-IQ" sz="5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3938684"/>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4190">
              <a:schemeClr val="accent3">
                <a:lumMod val="20000"/>
                <a:lumOff val="80000"/>
                <a:alpha val="42000"/>
              </a:schemeClr>
            </a:gs>
            <a:gs pos="76257">
              <a:srgbClr val="C00000">
                <a:alpha val="19000"/>
              </a:srgbClr>
            </a:gs>
          </a:gsLst>
          <a:lin ang="5400000" scaled="1"/>
        </a:gradFill>
        <a:effectLst/>
      </p:bgPr>
    </p:bg>
    <p:spTree>
      <p:nvGrpSpPr>
        <p:cNvPr id="1" name="">
          <a:extLst>
            <a:ext uri="{FF2B5EF4-FFF2-40B4-BE49-F238E27FC236}">
              <a16:creationId xmlns:a16="http://schemas.microsoft.com/office/drawing/2014/main" id="{DA270620-F557-4E88-807B-BB2707643365}"/>
            </a:ext>
          </a:extLst>
        </p:cNvPr>
        <p:cNvGrpSpPr/>
        <p:nvPr/>
      </p:nvGrpSpPr>
      <p:grpSpPr>
        <a:xfrm>
          <a:off x="0" y="0"/>
          <a:ext cx="0" cy="0"/>
          <a:chOff x="0" y="0"/>
          <a:chExt cx="0" cy="0"/>
        </a:xfrm>
      </p:grpSpPr>
      <p:sp>
        <p:nvSpPr>
          <p:cNvPr id="8" name="مربع نص 7">
            <a:extLst>
              <a:ext uri="{FF2B5EF4-FFF2-40B4-BE49-F238E27FC236}">
                <a16:creationId xmlns:a16="http://schemas.microsoft.com/office/drawing/2014/main" id="{43244BDE-136A-0B22-705B-3D9ABDAB6187}"/>
              </a:ext>
            </a:extLst>
          </p:cNvPr>
          <p:cNvSpPr txBox="1"/>
          <p:nvPr/>
        </p:nvSpPr>
        <p:spPr>
          <a:xfrm>
            <a:off x="251520" y="116632"/>
            <a:ext cx="8856984" cy="6828729"/>
          </a:xfrm>
          <a:prstGeom prst="rect">
            <a:avLst/>
          </a:prstGeom>
          <a:noFill/>
        </p:spPr>
        <p:txBody>
          <a:bodyPr wrap="square">
            <a:spAutoFit/>
          </a:bodyPr>
          <a:lstStyle/>
          <a:p>
            <a:pPr lvl="0" algn="just" rtl="1">
              <a:lnSpc>
                <a:spcPct val="115000"/>
              </a:lnSpc>
              <a:spcAft>
                <a:spcPts val="1000"/>
              </a:spcAft>
              <a:tabLst>
                <a:tab pos="457200" algn="l"/>
              </a:tabLst>
            </a:pPr>
            <a:endParaRPr lang="ar-IQ" sz="1000" b="1" dirty="0">
              <a:latin typeface="Calibri" panose="020F0502020204030204" pitchFamily="34" charset="0"/>
              <a:ea typeface="Calibri" panose="020F0502020204030204" pitchFamily="34" charset="0"/>
              <a:cs typeface="Arial" panose="020B0604020202020204" pitchFamily="34" charset="0"/>
            </a:endParaRPr>
          </a:p>
          <a:p>
            <a:pPr marL="342900" indent="-342900" algn="just" rtl="1">
              <a:lnSpc>
                <a:spcPct val="115000"/>
              </a:lnSpc>
              <a:spcAft>
                <a:spcPts val="1000"/>
              </a:spcAft>
              <a:buFont typeface="Wingdings 2" panose="05020102010507070707" pitchFamily="18" charset="2"/>
              <a:buChar char=""/>
              <a:tabLst>
                <a:tab pos="457200" algn="l"/>
              </a:tabLst>
            </a:pPr>
            <a:r>
              <a:rPr lang="ar-SA" sz="2000" b="1" dirty="0"/>
              <a:t>والشيء المهم أن عملية البحث والتطوير هي مسألة تربوية في الأساس ومن المفترض أن تكون من ضمن اساسيات المناهج الدراسية ابتداء ومنذ سن مبكرة حتى يتمكن الاحساس بأهمية البحث من الشخص المعني ويزداد إبداعا مع تطور مراحله الدراسية.. البحث العلمي هو موضوع كبير ويحتاج إلى دراسات مستفيضة واهتمام حقيقي ووعي فكري عميق بضرورة دوره الفاعل في تحقيق التنمية البشرية المستدامة.</a:t>
            </a:r>
            <a:endParaRPr lang="en-US" sz="2000" b="1" dirty="0"/>
          </a:p>
          <a:p>
            <a:pPr lvl="0" algn="just" rtl="1">
              <a:lnSpc>
                <a:spcPct val="115000"/>
              </a:lnSpc>
              <a:spcAft>
                <a:spcPts val="1000"/>
              </a:spcAft>
              <a:tabLst>
                <a:tab pos="457200" algn="l"/>
              </a:tabLst>
            </a:pPr>
            <a:endParaRPr lang="ar-IQ" sz="1000" b="1"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tabLst>
                <a:tab pos="457200" algn="l"/>
              </a:tabLst>
            </a:pPr>
            <a:endParaRPr lang="ar-IQ" sz="1000" b="1"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tabLst>
                <a:tab pos="457200" algn="l"/>
              </a:tabLst>
            </a:pPr>
            <a:endParaRPr lang="ar-IQ" sz="1000" b="1"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tabLst>
                <a:tab pos="457200" algn="l"/>
              </a:tabLst>
            </a:pPr>
            <a:endParaRPr lang="ar-IQ" sz="1000" b="1"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tabLst>
                <a:tab pos="457200" algn="l"/>
              </a:tabLst>
            </a:pPr>
            <a:endParaRPr lang="ar-IQ" sz="1000" b="1"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tabLst>
                <a:tab pos="457200" algn="l"/>
              </a:tabLst>
            </a:pPr>
            <a:endParaRPr lang="ar-IQ" sz="1000" b="1"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tabLst>
                <a:tab pos="457200" algn="l"/>
              </a:tabLst>
            </a:pPr>
            <a:endParaRPr lang="ar-IQ" sz="1000" b="1"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tabLst>
                <a:tab pos="457200" algn="l"/>
              </a:tabLst>
            </a:pPr>
            <a:endParaRPr lang="ar-IQ" sz="1000" b="1" dirty="0">
              <a:latin typeface="Calibri" panose="020F0502020204030204" pitchFamily="34" charset="0"/>
              <a:ea typeface="Calibri" panose="020F0502020204030204" pitchFamily="34" charset="0"/>
              <a:cs typeface="Arial" panose="020B0604020202020204" pitchFamily="34" charset="0"/>
            </a:endParaRPr>
          </a:p>
          <a:p>
            <a:pPr lvl="0" algn="just" rtl="1">
              <a:lnSpc>
                <a:spcPct val="115000"/>
              </a:lnSpc>
              <a:spcAft>
                <a:spcPts val="1000"/>
              </a:spcAft>
              <a:tabLst>
                <a:tab pos="457200" algn="l"/>
              </a:tabLst>
            </a:pPr>
            <a:endParaRPr lang="ar-IQ" sz="1000" b="1" dirty="0">
              <a:latin typeface="Calibri" panose="020F0502020204030204" pitchFamily="34" charset="0"/>
              <a:ea typeface="Calibri" panose="020F0502020204030204" pitchFamily="34" charset="0"/>
              <a:cs typeface="Arial" panose="020B0604020202020204" pitchFamily="34" charset="0"/>
            </a:endParaRPr>
          </a:p>
          <a:p>
            <a:pPr algn="just" rtl="1">
              <a:lnSpc>
                <a:spcPts val="1950"/>
              </a:lnSpc>
              <a:spcAft>
                <a:spcPts val="750"/>
              </a:spcAft>
            </a:pPr>
            <a:endParaRPr lang="ar-IQ" sz="54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ts val="1950"/>
              </a:lnSpc>
              <a:spcAft>
                <a:spcPts val="750"/>
              </a:spcAft>
            </a:pPr>
            <a:endParaRPr lang="ar-IQ" sz="5400" b="1" dirty="0">
              <a:latin typeface="Calibri" panose="020F0502020204030204" pitchFamily="34" charset="0"/>
              <a:ea typeface="Calibri" panose="020F0502020204030204" pitchFamily="34" charset="0"/>
              <a:cs typeface="Arial" panose="020B0604020202020204" pitchFamily="34" charset="0"/>
            </a:endParaRPr>
          </a:p>
          <a:p>
            <a:pPr algn="just" rtl="1">
              <a:lnSpc>
                <a:spcPts val="1950"/>
              </a:lnSpc>
              <a:spcAft>
                <a:spcPts val="750"/>
              </a:spcAft>
            </a:pPr>
            <a:endParaRPr lang="ar-IQ" sz="54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ts val="1950"/>
              </a:lnSpc>
              <a:spcAft>
                <a:spcPts val="750"/>
              </a:spcAft>
            </a:pPr>
            <a:endParaRPr lang="ar-IQ" sz="5400" b="1" dirty="0">
              <a:latin typeface="Calibri" panose="020F0502020204030204" pitchFamily="34" charset="0"/>
              <a:ea typeface="Calibri" panose="020F0502020204030204" pitchFamily="34" charset="0"/>
              <a:cs typeface="Arial" panose="020B0604020202020204" pitchFamily="34" charset="0"/>
            </a:endParaRPr>
          </a:p>
          <a:p>
            <a:pPr algn="just" rtl="1">
              <a:lnSpc>
                <a:spcPts val="1950"/>
              </a:lnSpc>
              <a:spcAft>
                <a:spcPts val="750"/>
              </a:spcAft>
            </a:pPr>
            <a:endParaRPr lang="ar-IQ" sz="5400"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صورة 2">
            <a:extLst>
              <a:ext uri="{FF2B5EF4-FFF2-40B4-BE49-F238E27FC236}">
                <a16:creationId xmlns:a16="http://schemas.microsoft.com/office/drawing/2014/main" id="{08E7527B-66C7-BF91-B309-AB75CA53A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457450"/>
            <a:ext cx="6336704" cy="4139902"/>
          </a:xfrm>
          <a:prstGeom prst="rect">
            <a:avLst/>
          </a:prstGeom>
          <a:scene3d>
            <a:camera prst="orthographicFront"/>
            <a:lightRig rig="threePt" dir="t"/>
          </a:scene3d>
          <a:sp3d>
            <a:bevelT prst="relaxedInset"/>
          </a:sp3d>
        </p:spPr>
      </p:pic>
    </p:spTree>
    <p:extLst>
      <p:ext uri="{BB962C8B-B14F-4D97-AF65-F5344CB8AC3E}">
        <p14:creationId xmlns:p14="http://schemas.microsoft.com/office/powerpoint/2010/main" val="1897449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F7B7C6F6-9291-493A-759E-9E7D21023266}"/>
            </a:ext>
          </a:extLst>
        </p:cNvPr>
        <p:cNvGrpSpPr/>
        <p:nvPr/>
      </p:nvGrpSpPr>
      <p:grpSpPr>
        <a:xfrm>
          <a:off x="0" y="0"/>
          <a:ext cx="0" cy="0"/>
          <a:chOff x="0" y="0"/>
          <a:chExt cx="0" cy="0"/>
        </a:xfrm>
      </p:grpSpPr>
      <p:sp>
        <p:nvSpPr>
          <p:cNvPr id="8" name="مربع نص 7">
            <a:extLst>
              <a:ext uri="{FF2B5EF4-FFF2-40B4-BE49-F238E27FC236}">
                <a16:creationId xmlns:a16="http://schemas.microsoft.com/office/drawing/2014/main" id="{04DB4F12-8FE4-A220-2F5A-B74F0F66B66B}"/>
              </a:ext>
            </a:extLst>
          </p:cNvPr>
          <p:cNvSpPr txBox="1"/>
          <p:nvPr/>
        </p:nvSpPr>
        <p:spPr>
          <a:xfrm>
            <a:off x="5724128" y="116632"/>
            <a:ext cx="3384376" cy="357534"/>
          </a:xfrm>
          <a:prstGeom prst="rect">
            <a:avLst/>
          </a:prstGeom>
          <a:noFill/>
        </p:spPr>
        <p:txBody>
          <a:bodyPr wrap="square">
            <a:spAutoFit/>
          </a:bodyPr>
          <a:lstStyle/>
          <a:p>
            <a:pPr marL="457200" algn="just" rtl="1">
              <a:lnSpc>
                <a:spcPct val="115000"/>
              </a:lnSpc>
              <a:spcAft>
                <a:spcPts val="1000"/>
              </a:spcAft>
              <a:buNone/>
            </a:pPr>
            <a:r>
              <a:rPr lang="ar-SA" sz="1600" b="1">
                <a:effectLst/>
                <a:highlight>
                  <a:srgbClr val="FF0000"/>
                </a:highlight>
                <a:latin typeface="Calibri" panose="020F0502020204030204" pitchFamily="34" charset="0"/>
                <a:ea typeface="Calibri" panose="020F0502020204030204" pitchFamily="34" charset="0"/>
                <a:cs typeface="Times New Roman" panose="02020603050405020304" pitchFamily="18" charset="0"/>
              </a:rPr>
              <a:t>ثامنا :ابرز مصطلحات البحث العلمي :</a:t>
            </a:r>
            <a:endParaRPr lang="en-US" sz="1200">
              <a:effectLst/>
              <a:highlight>
                <a:srgbClr val="FF0000"/>
              </a:highligh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2" name="جدول 1">
            <a:extLst>
              <a:ext uri="{FF2B5EF4-FFF2-40B4-BE49-F238E27FC236}">
                <a16:creationId xmlns:a16="http://schemas.microsoft.com/office/drawing/2014/main" id="{72DDB465-01BE-BE54-013C-7AB589B1D25F}"/>
              </a:ext>
            </a:extLst>
          </p:cNvPr>
          <p:cNvGraphicFramePr>
            <a:graphicFrameLocks noGrp="1"/>
          </p:cNvGraphicFramePr>
          <p:nvPr>
            <p:extLst>
              <p:ext uri="{D42A27DB-BD31-4B8C-83A1-F6EECF244321}">
                <p14:modId xmlns:p14="http://schemas.microsoft.com/office/powerpoint/2010/main" val="4146211182"/>
              </p:ext>
            </p:extLst>
          </p:nvPr>
        </p:nvGraphicFramePr>
        <p:xfrm>
          <a:off x="3851920" y="836712"/>
          <a:ext cx="4680519" cy="5547562"/>
        </p:xfrm>
        <a:graphic>
          <a:graphicData uri="http://schemas.openxmlformats.org/drawingml/2006/table">
            <a:tbl>
              <a:tblPr firstRow="1" firstCol="1" bandRow="1"/>
              <a:tblGrid>
                <a:gridCol w="2880320">
                  <a:extLst>
                    <a:ext uri="{9D8B030D-6E8A-4147-A177-3AD203B41FA5}">
                      <a16:colId xmlns:a16="http://schemas.microsoft.com/office/drawing/2014/main" val="1993117430"/>
                    </a:ext>
                  </a:extLst>
                </a:gridCol>
                <a:gridCol w="1800199">
                  <a:extLst>
                    <a:ext uri="{9D8B030D-6E8A-4147-A177-3AD203B41FA5}">
                      <a16:colId xmlns:a16="http://schemas.microsoft.com/office/drawing/2014/main" val="563682215"/>
                    </a:ext>
                  </a:extLst>
                </a:gridCol>
              </a:tblGrid>
              <a:tr h="135407">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English term</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الترجمة بالعربية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7142350"/>
                  </a:ext>
                </a:extLst>
              </a:tr>
              <a:tr h="135407">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Research</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بحث</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7656539"/>
                  </a:ext>
                </a:extLst>
              </a:tr>
              <a:tr h="135407">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Scientific research</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بحث علمي</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9893954"/>
                  </a:ext>
                </a:extLst>
              </a:tr>
              <a:tr h="135407">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Study</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دراسة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0327892"/>
                  </a:ext>
                </a:extLst>
              </a:tr>
              <a:tr h="135407">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Paper / Article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مقالة / ورقة بحثية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6429432"/>
                  </a:ext>
                </a:extLst>
              </a:tr>
              <a:tr h="135407">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Abstract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ملخص</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2654656"/>
                  </a:ext>
                </a:extLst>
              </a:tr>
              <a:tr h="135407">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Keywords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كلمات مفتاحية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5469646"/>
                  </a:ext>
                </a:extLst>
              </a:tr>
              <a:tr h="135407">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Introduction</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مقدمة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5643195"/>
                  </a:ext>
                </a:extLst>
              </a:tr>
              <a:tr h="135407">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Literature Review</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مراجعة الأدبيات / الدراسات السابقة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5383831"/>
                  </a:ext>
                </a:extLst>
              </a:tr>
              <a:tr h="135407">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Methodology</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المنهجية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7887254"/>
                  </a:ext>
                </a:extLst>
              </a:tr>
              <a:tr h="135407">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Methods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طرق البحث</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638816"/>
                  </a:ext>
                </a:extLst>
              </a:tr>
              <a:tr h="135407">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Materials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المواد</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5936905"/>
                  </a:ext>
                </a:extLst>
              </a:tr>
              <a:tr h="135407">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Results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النتائج</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4796465"/>
                  </a:ext>
                </a:extLst>
              </a:tr>
              <a:tr h="135407">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Discussion</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مناقشة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1372628"/>
                  </a:ext>
                </a:extLst>
              </a:tr>
              <a:tr h="135407">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Conclusion</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خاتمة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4957238"/>
                  </a:ext>
                </a:extLst>
              </a:tr>
              <a:tr h="135407">
                <a:tc>
                  <a:txBody>
                    <a:bodyPr/>
                    <a:lstStyle/>
                    <a:p>
                      <a:pPr algn="r" rtl="1">
                        <a:lnSpc>
                          <a:spcPct val="115000"/>
                        </a:lnSpc>
                        <a:buNone/>
                      </a:pPr>
                      <a:r>
                        <a:rPr lang="en-US" sz="1400" b="1" dirty="0">
                          <a:effectLst/>
                          <a:latin typeface="Times New Roman" panose="02020603050405020304" pitchFamily="18" charset="0"/>
                          <a:ea typeface="Calibri" panose="020F0502020204030204" pitchFamily="34" charset="0"/>
                          <a:cs typeface="Arial" panose="020B0604020202020204" pitchFamily="34" charset="0"/>
                        </a:rPr>
                        <a:t>References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المراجع</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5510980"/>
                  </a:ext>
                </a:extLst>
              </a:tr>
              <a:tr h="135407">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Appendix</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ملاحق</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0451858"/>
                  </a:ext>
                </a:extLst>
              </a:tr>
              <a:tr h="135407">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Hypothesis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فرضية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862010"/>
                  </a:ext>
                </a:extLst>
              </a:tr>
              <a:tr h="135407">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Variable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متغير</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1835579"/>
                  </a:ext>
                </a:extLst>
              </a:tr>
              <a:tr h="135407">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Independent variable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المتغير المستقل</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6367295"/>
                  </a:ext>
                </a:extLst>
              </a:tr>
              <a:tr h="135407">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Dependent variable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المتغير التابع</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80460463"/>
                  </a:ext>
                </a:extLst>
              </a:tr>
              <a:tr h="173047">
                <a:tc>
                  <a:txBody>
                    <a:bodyPr/>
                    <a:lstStyle/>
                    <a:p>
                      <a:pPr algn="r" rtl="1">
                        <a:lnSpc>
                          <a:spcPct val="115000"/>
                        </a:lnSpc>
                        <a:buNone/>
                      </a:pPr>
                      <a:r>
                        <a:rPr lang="en-US" sz="1400" b="1" dirty="0">
                          <a:effectLst/>
                          <a:latin typeface="Times New Roman" panose="02020603050405020304" pitchFamily="18" charset="0"/>
                          <a:ea typeface="Calibri" panose="020F0502020204030204" pitchFamily="34" charset="0"/>
                          <a:cs typeface="Arial" panose="020B0604020202020204" pitchFamily="34" charset="0"/>
                        </a:rPr>
                        <a:t>DOI (Digital Object Identifier)</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dirty="0">
                          <a:effectLst/>
                          <a:latin typeface="Calibri" panose="020F0502020204030204" pitchFamily="34" charset="0"/>
                          <a:ea typeface="Calibri" panose="020F0502020204030204" pitchFamily="34" charset="0"/>
                          <a:cs typeface="Times New Roman" panose="02020603050405020304" pitchFamily="18" charset="0"/>
                        </a:rPr>
                        <a:t>معرف الكائن الرقمي</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8131606"/>
                  </a:ext>
                </a:extLst>
              </a:tr>
            </a:tbl>
          </a:graphicData>
        </a:graphic>
      </p:graphicFrame>
      <p:pic>
        <p:nvPicPr>
          <p:cNvPr id="5" name="صورة 4">
            <a:extLst>
              <a:ext uri="{FF2B5EF4-FFF2-40B4-BE49-F238E27FC236}">
                <a16:creationId xmlns:a16="http://schemas.microsoft.com/office/drawing/2014/main" id="{37041562-92B5-0397-C425-A675C960D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67944" cy="6858000"/>
          </a:xfrm>
          <a:prstGeom prst="rect">
            <a:avLst/>
          </a:prstGeom>
        </p:spPr>
      </p:pic>
    </p:spTree>
    <p:extLst>
      <p:ext uri="{BB962C8B-B14F-4D97-AF65-F5344CB8AC3E}">
        <p14:creationId xmlns:p14="http://schemas.microsoft.com/office/powerpoint/2010/main" val="13186741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a:extLst>
              <a:ext uri="{FF2B5EF4-FFF2-40B4-BE49-F238E27FC236}">
                <a16:creationId xmlns:a16="http://schemas.microsoft.com/office/drawing/2014/main" id="{632D675D-1967-4BD0-ADFD-13DCCA66565C}"/>
              </a:ext>
            </a:extLst>
          </p:cNvPr>
          <p:cNvSpPr>
            <a:spLocks noGrp="1"/>
          </p:cNvSpPr>
          <p:nvPr>
            <p:ph type="sldNum" sz="quarter" idx="11"/>
          </p:nvPr>
        </p:nvSpPr>
        <p:spPr/>
        <p:txBody>
          <a:bodyPr/>
          <a:lstStyle/>
          <a:p>
            <a:r>
              <a:rPr lang="en-US" altLang="zh-CN"/>
              <a:t>P</a:t>
            </a:r>
            <a:fld id="{62DCC93C-90AC-48A1-9D9E-CBAB17A91522}" type="slidenum">
              <a:rPr lang="zh-CN" altLang="en-US" smtClean="0"/>
              <a:pPr/>
              <a:t>18</a:t>
            </a:fld>
            <a:endParaRPr lang="zh-CN" altLang="en-US" dirty="0"/>
          </a:p>
        </p:txBody>
      </p:sp>
      <p:graphicFrame>
        <p:nvGraphicFramePr>
          <p:cNvPr id="3" name="جدول 2">
            <a:extLst>
              <a:ext uri="{FF2B5EF4-FFF2-40B4-BE49-F238E27FC236}">
                <a16:creationId xmlns:a16="http://schemas.microsoft.com/office/drawing/2014/main" id="{0F092AFB-3CBD-7444-E7E8-AD3FD881F513}"/>
              </a:ext>
            </a:extLst>
          </p:cNvPr>
          <p:cNvGraphicFramePr>
            <a:graphicFrameLocks noGrp="1"/>
          </p:cNvGraphicFramePr>
          <p:nvPr>
            <p:extLst>
              <p:ext uri="{D42A27DB-BD31-4B8C-83A1-F6EECF244321}">
                <p14:modId xmlns:p14="http://schemas.microsoft.com/office/powerpoint/2010/main" val="536510727"/>
              </p:ext>
            </p:extLst>
          </p:nvPr>
        </p:nvGraphicFramePr>
        <p:xfrm>
          <a:off x="4355976" y="404664"/>
          <a:ext cx="4392488" cy="6048528"/>
        </p:xfrm>
        <a:graphic>
          <a:graphicData uri="http://schemas.openxmlformats.org/drawingml/2006/table">
            <a:tbl>
              <a:tblPr firstRow="1" firstCol="1" bandRow="1"/>
              <a:tblGrid>
                <a:gridCol w="2934722">
                  <a:extLst>
                    <a:ext uri="{9D8B030D-6E8A-4147-A177-3AD203B41FA5}">
                      <a16:colId xmlns:a16="http://schemas.microsoft.com/office/drawing/2014/main" val="3198035486"/>
                    </a:ext>
                  </a:extLst>
                </a:gridCol>
                <a:gridCol w="1457766">
                  <a:extLst>
                    <a:ext uri="{9D8B030D-6E8A-4147-A177-3AD203B41FA5}">
                      <a16:colId xmlns:a16="http://schemas.microsoft.com/office/drawing/2014/main" val="4003815044"/>
                    </a:ext>
                  </a:extLst>
                </a:gridCol>
              </a:tblGrid>
              <a:tr h="252022">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Sample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عينة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7218718"/>
                  </a:ext>
                </a:extLst>
              </a:tr>
              <a:tr h="252022">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Population</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مجتمع الدراسة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14752208"/>
                  </a:ext>
                </a:extLst>
              </a:tr>
              <a:tr h="252022">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Data collection</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جمع البيانات</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4454075"/>
                  </a:ext>
                </a:extLst>
              </a:tr>
              <a:tr h="252022">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Questionnaire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استبيان</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618939"/>
                  </a:ext>
                </a:extLst>
              </a:tr>
              <a:tr h="252022">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Interview</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مقابلة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4222441"/>
                  </a:ext>
                </a:extLst>
              </a:tr>
              <a:tr h="252022">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Observation</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ملاحظة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13756875"/>
                  </a:ext>
                </a:extLst>
              </a:tr>
              <a:tr h="252022">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Experiment</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تجربة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25057854"/>
                  </a:ext>
                </a:extLst>
              </a:tr>
              <a:tr h="252022">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Reliability</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الثبات</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068260"/>
                  </a:ext>
                </a:extLst>
              </a:tr>
              <a:tr h="252022">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Validity</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الصدق</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3175104"/>
                  </a:ext>
                </a:extLst>
              </a:tr>
              <a:tr h="252022">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Statistical analysis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التحليل الإحصائي</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4600643"/>
                  </a:ext>
                </a:extLst>
              </a:tr>
              <a:tr h="252022">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Correlation</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ارتباط</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7868139"/>
                  </a:ext>
                </a:extLst>
              </a:tr>
              <a:tr h="252022">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Regression</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انحدار</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1249437"/>
                  </a:ext>
                </a:extLst>
              </a:tr>
              <a:tr h="252022">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Significance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دلالة إحصائية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6283610"/>
                  </a:ext>
                </a:extLst>
              </a:tr>
              <a:tr h="252022">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P-value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dirty="0">
                          <a:effectLst/>
                          <a:latin typeface="Calibri" panose="020F0502020204030204" pitchFamily="34" charset="0"/>
                          <a:ea typeface="Calibri" panose="020F0502020204030204" pitchFamily="34" charset="0"/>
                          <a:cs typeface="Times New Roman" panose="02020603050405020304" pitchFamily="18" charset="0"/>
                        </a:rPr>
                        <a:t>القيمة الاحتمالية</a:t>
                      </a:r>
                      <a:r>
                        <a:rPr lang="en-US" sz="1400" b="1" dirty="0">
                          <a:effectLst/>
                          <a:latin typeface="Times New Roman" panose="02020603050405020304" pitchFamily="18" charset="0"/>
                          <a:ea typeface="Calibri" panose="020F0502020204030204" pitchFamily="34" charset="0"/>
                          <a:cs typeface="Arial" panose="020B0604020202020204" pitchFamily="34" charset="0"/>
                        </a:rPr>
                        <a:t> (P)</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8936913"/>
                  </a:ext>
                </a:extLst>
              </a:tr>
              <a:tr h="252022">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Mean</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المتوسط</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1621107"/>
                  </a:ext>
                </a:extLst>
              </a:tr>
              <a:tr h="252022">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Median</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الوسيط</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3488068"/>
                  </a:ext>
                </a:extLst>
              </a:tr>
              <a:tr h="252022">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Standard deviation</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الانحراف المعياري</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6223420"/>
                  </a:ext>
                </a:extLst>
              </a:tr>
              <a:tr h="252022">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Findings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النتائج المستخلصة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1000306"/>
                  </a:ext>
                </a:extLst>
              </a:tr>
              <a:tr h="252022">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Citation</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استشهاد / اقتباس</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4573734"/>
                  </a:ext>
                </a:extLst>
              </a:tr>
              <a:tr h="252022">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Plagiarism</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انتحال / سرقة علمية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7125856"/>
                  </a:ext>
                </a:extLst>
              </a:tr>
              <a:tr h="252022">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Peer review</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مراجعة الأقران</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2473522"/>
                  </a:ext>
                </a:extLst>
              </a:tr>
              <a:tr h="252022">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Journal</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مجلة علمية</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3607359"/>
                  </a:ext>
                </a:extLst>
              </a:tr>
              <a:tr h="252022">
                <a:tc>
                  <a:txBody>
                    <a:bodyPr/>
                    <a:lstStyle/>
                    <a:p>
                      <a:pPr algn="r" rtl="1">
                        <a:lnSpc>
                          <a:spcPct val="115000"/>
                        </a:lnSpc>
                        <a:buNone/>
                      </a:pPr>
                      <a:r>
                        <a:rPr lang="en-US" sz="1400" b="1">
                          <a:effectLst/>
                          <a:latin typeface="Times New Roman" panose="02020603050405020304" pitchFamily="18" charset="0"/>
                          <a:ea typeface="Calibri" panose="020F0502020204030204" pitchFamily="34" charset="0"/>
                          <a:cs typeface="Arial" panose="020B0604020202020204" pitchFamily="34" charset="0"/>
                        </a:rPr>
                        <a:t>Impact factor</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a:effectLst/>
                          <a:latin typeface="Calibri" panose="020F0502020204030204" pitchFamily="34" charset="0"/>
                          <a:ea typeface="Calibri" panose="020F0502020204030204" pitchFamily="34" charset="0"/>
                          <a:cs typeface="Times New Roman" panose="02020603050405020304" pitchFamily="18" charset="0"/>
                        </a:rPr>
                        <a:t>معامل التأثير</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1548732"/>
                  </a:ext>
                </a:extLst>
              </a:tr>
              <a:tr h="252022">
                <a:tc>
                  <a:txBody>
                    <a:bodyPr/>
                    <a:lstStyle/>
                    <a:p>
                      <a:pPr algn="r" rtl="1">
                        <a:lnSpc>
                          <a:spcPct val="115000"/>
                        </a:lnSpc>
                        <a:buNone/>
                      </a:pPr>
                      <a:r>
                        <a:rPr lang="en-US" sz="1400" b="1" dirty="0">
                          <a:effectLst/>
                          <a:latin typeface="Times New Roman" panose="02020603050405020304" pitchFamily="18" charset="0"/>
                          <a:ea typeface="Calibri" panose="020F0502020204030204" pitchFamily="34" charset="0"/>
                          <a:cs typeface="Arial" panose="020B0604020202020204" pitchFamily="34" charset="0"/>
                        </a:rPr>
                        <a:t>Publisher</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rtl="1">
                        <a:lnSpc>
                          <a:spcPct val="115000"/>
                        </a:lnSpc>
                        <a:buNone/>
                      </a:pPr>
                      <a:r>
                        <a:rPr lang="ar-SA" sz="1400" b="1" dirty="0">
                          <a:effectLst/>
                          <a:latin typeface="Calibri" panose="020F0502020204030204" pitchFamily="34" charset="0"/>
                          <a:ea typeface="Calibri" panose="020F0502020204030204" pitchFamily="34" charset="0"/>
                          <a:cs typeface="Times New Roman" panose="02020603050405020304" pitchFamily="18" charset="0"/>
                        </a:rPr>
                        <a:t>الناشر</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601" marR="5601" marT="5601" marB="560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6720362"/>
                  </a:ext>
                </a:extLst>
              </a:tr>
            </a:tbl>
          </a:graphicData>
        </a:graphic>
      </p:graphicFrame>
      <p:pic>
        <p:nvPicPr>
          <p:cNvPr id="5" name="صورة 4">
            <a:extLst>
              <a:ext uri="{FF2B5EF4-FFF2-40B4-BE49-F238E27FC236}">
                <a16:creationId xmlns:a16="http://schemas.microsoft.com/office/drawing/2014/main" id="{E9CD38BC-10E2-B9A2-7303-B530EA878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7" y="0"/>
            <a:ext cx="4552933" cy="6858000"/>
          </a:xfrm>
          <a:prstGeom prst="rect">
            <a:avLst/>
          </a:prstGeom>
        </p:spPr>
      </p:pic>
    </p:spTree>
    <p:extLst>
      <p:ext uri="{BB962C8B-B14F-4D97-AF65-F5344CB8AC3E}">
        <p14:creationId xmlns:p14="http://schemas.microsoft.com/office/powerpoint/2010/main" val="3645321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صورة 6">
            <a:extLst>
              <a:ext uri="{FF2B5EF4-FFF2-40B4-BE49-F238E27FC236}">
                <a16:creationId xmlns:a16="http://schemas.microsoft.com/office/drawing/2014/main" id="{5A8CB9A8-BCA7-3FAA-3825-9CD76C216B4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7385" r="27385"/>
          <a:stretch>
            <a:fillRect/>
          </a:stretch>
        </p:blipFill>
        <p:spPr>
          <a:xfrm>
            <a:off x="3851920" y="44624"/>
            <a:ext cx="4989562" cy="6525344"/>
          </a:xfrm>
        </p:spPr>
      </p:pic>
      <p:sp>
        <p:nvSpPr>
          <p:cNvPr id="5" name="عنصر نائب للنص 4">
            <a:extLst>
              <a:ext uri="{FF2B5EF4-FFF2-40B4-BE49-F238E27FC236}">
                <a16:creationId xmlns:a16="http://schemas.microsoft.com/office/drawing/2014/main" id="{E08220C3-64DE-16B3-234D-C1AF4937C6D8}"/>
              </a:ext>
            </a:extLst>
          </p:cNvPr>
          <p:cNvSpPr>
            <a:spLocks noGrp="1"/>
          </p:cNvSpPr>
          <p:nvPr>
            <p:ph type="body" sz="half" idx="2"/>
          </p:nvPr>
        </p:nvSpPr>
        <p:spPr>
          <a:xfrm rot="19155733">
            <a:off x="-12362" y="3233205"/>
            <a:ext cx="3914118" cy="865198"/>
          </a:xfrm>
        </p:spPr>
        <p:txBody>
          <a:bodyPr>
            <a:normAutofit/>
          </a:bodyPr>
          <a:lstStyle/>
          <a:p>
            <a:pPr algn="ctr"/>
            <a:r>
              <a:rPr lang="ar-IQ" sz="4400" dirty="0">
                <a:solidFill>
                  <a:srgbClr val="FF00FF"/>
                </a:solidFill>
                <a:latin typeface="Andalus" panose="02020603050405020304" pitchFamily="18" charset="-78"/>
                <a:cs typeface="Andalus" panose="02020603050405020304" pitchFamily="18" charset="-78"/>
              </a:rPr>
              <a:t>شكرا لحسن الاصغاء</a:t>
            </a:r>
            <a:endParaRPr lang="en-US" sz="4400" dirty="0">
              <a:solidFill>
                <a:srgbClr val="FF00FF"/>
              </a:solidFill>
              <a:latin typeface="Andalus" panose="02020603050405020304" pitchFamily="18" charset="-78"/>
              <a:cs typeface="Andalus" panose="02020603050405020304" pitchFamily="18" charset="-78"/>
            </a:endParaRPr>
          </a:p>
        </p:txBody>
      </p:sp>
      <p:sp>
        <p:nvSpPr>
          <p:cNvPr id="2" name="عنصر نائب لرقم الشريحة 1">
            <a:extLst>
              <a:ext uri="{FF2B5EF4-FFF2-40B4-BE49-F238E27FC236}">
                <a16:creationId xmlns:a16="http://schemas.microsoft.com/office/drawing/2014/main" id="{D5F1F184-920D-EA83-2855-1E80786BB43F}"/>
              </a:ext>
            </a:extLst>
          </p:cNvPr>
          <p:cNvSpPr>
            <a:spLocks noGrp="1"/>
          </p:cNvSpPr>
          <p:nvPr>
            <p:ph type="sldNum" sz="quarter" idx="12"/>
          </p:nvPr>
        </p:nvSpPr>
        <p:spPr/>
        <p:txBody>
          <a:bodyPr/>
          <a:lstStyle/>
          <a:p>
            <a:r>
              <a:rPr lang="en-US" altLang="zh-CN"/>
              <a:t>P</a:t>
            </a:r>
            <a:fld id="{62DCC93C-90AC-48A1-9D9E-CBAB17A91522}" type="slidenum">
              <a:rPr lang="zh-CN" altLang="en-US" smtClean="0"/>
              <a:pPr/>
              <a:t>19</a:t>
            </a:fld>
            <a:endParaRPr lang="zh-CN" altLang="en-US" dirty="0"/>
          </a:p>
        </p:txBody>
      </p:sp>
    </p:spTree>
    <p:extLst>
      <p:ext uri="{BB962C8B-B14F-4D97-AF65-F5344CB8AC3E}">
        <p14:creationId xmlns:p14="http://schemas.microsoft.com/office/powerpoint/2010/main" val="2205329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3"/>
          <p:cNvSpPr txBox="1">
            <a:spLocks/>
          </p:cNvSpPr>
          <p:nvPr/>
        </p:nvSpPr>
        <p:spPr>
          <a:xfrm>
            <a:off x="107504" y="1988840"/>
            <a:ext cx="6408712" cy="486916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bg1"/>
                </a:solidFill>
                <a:latin typeface="+mj-ea"/>
                <a:ea typeface="+mj-ea"/>
                <a:cs typeface="+mj-cs"/>
              </a:defRPr>
            </a:lvl1pPr>
          </a:lstStyle>
          <a:p>
            <a:endParaRPr lang="zh-CN" altLang="en-US" sz="4400" dirty="0">
              <a:solidFill>
                <a:schemeClr val="tx1"/>
              </a:solidFill>
            </a:endParaRPr>
          </a:p>
        </p:txBody>
      </p:sp>
      <p:sp>
        <p:nvSpPr>
          <p:cNvPr id="3" name="副标题 4"/>
          <p:cNvSpPr txBox="1">
            <a:spLocks/>
          </p:cNvSpPr>
          <p:nvPr/>
        </p:nvSpPr>
        <p:spPr>
          <a:xfrm>
            <a:off x="107504" y="1988840"/>
            <a:ext cx="6408712" cy="4752528"/>
          </a:xfrm>
          <a:prstGeom prst="rect">
            <a:avLst/>
          </a:prstGeom>
        </p:spPr>
        <p:txBody>
          <a:bodyPr vert="horz" lIns="91440" tIns="45720" rIns="91440" bIns="45720" rtlCol="0">
            <a:normAutofit/>
          </a:bodyPr>
          <a:lstStyle>
            <a:lvl1pPr marL="342900" indent="-342900" algn="l" defTabSz="914400" rtl="0" eaLnBrk="1" latinLnBrk="0" hangingPunct="1">
              <a:lnSpc>
                <a:spcPct val="120000"/>
              </a:lnSpc>
              <a:spcBef>
                <a:spcPct val="20000"/>
              </a:spcBef>
              <a:buFont typeface="Arial" pitchFamily="34" charset="0"/>
              <a:buChar char="•"/>
              <a:defRPr sz="1800" kern="1200">
                <a:solidFill>
                  <a:schemeClr val="tx1"/>
                </a:solidFill>
                <a:latin typeface="+mj-ea"/>
                <a:ea typeface="+mj-ea"/>
                <a:cs typeface="+mn-cs"/>
              </a:defRPr>
            </a:lvl1pPr>
            <a:lvl2pPr marL="742950" indent="-285750" algn="l" defTabSz="914400" rtl="0" eaLnBrk="1" latinLnBrk="0" hangingPunct="1">
              <a:lnSpc>
                <a:spcPct val="120000"/>
              </a:lnSpc>
              <a:spcBef>
                <a:spcPct val="20000"/>
              </a:spcBef>
              <a:buFont typeface="Arial" pitchFamily="34" charset="0"/>
              <a:buChar char="–"/>
              <a:defRPr sz="1600" kern="1200">
                <a:solidFill>
                  <a:schemeClr val="tx1"/>
                </a:solidFill>
                <a:latin typeface="+mj-ea"/>
                <a:ea typeface="+mj-ea"/>
                <a:cs typeface="+mn-cs"/>
              </a:defRPr>
            </a:lvl2pPr>
            <a:lvl3pPr marL="1143000" indent="-228600" algn="l" defTabSz="914400" rtl="0" eaLnBrk="1" latinLnBrk="0" hangingPunct="1">
              <a:lnSpc>
                <a:spcPct val="120000"/>
              </a:lnSpc>
              <a:spcBef>
                <a:spcPct val="20000"/>
              </a:spcBef>
              <a:buFont typeface="Arial" pitchFamily="34" charset="0"/>
              <a:buChar char="•"/>
              <a:defRPr sz="1400" kern="1200">
                <a:solidFill>
                  <a:schemeClr val="tx1"/>
                </a:solidFill>
                <a:latin typeface="+mj-ea"/>
                <a:ea typeface="+mj-ea"/>
                <a:cs typeface="+mn-cs"/>
              </a:defRPr>
            </a:lvl3pPr>
            <a:lvl4pPr marL="1600200" indent="-228600" algn="l" defTabSz="914400" rtl="0" eaLnBrk="1" latinLnBrk="0" hangingPunct="1">
              <a:lnSpc>
                <a:spcPct val="120000"/>
              </a:lnSpc>
              <a:spcBef>
                <a:spcPct val="20000"/>
              </a:spcBef>
              <a:buFont typeface="Arial" pitchFamily="34" charset="0"/>
              <a:buChar char="–"/>
              <a:defRPr sz="1200" kern="1200">
                <a:solidFill>
                  <a:schemeClr val="tx1"/>
                </a:solidFill>
                <a:latin typeface="+mj-ea"/>
                <a:ea typeface="+mj-ea"/>
                <a:cs typeface="+mn-cs"/>
              </a:defRPr>
            </a:lvl4pPr>
            <a:lvl5pPr marL="2057400" indent="-228600" algn="l" defTabSz="914400" rtl="0" eaLnBrk="1" latinLnBrk="0" hangingPunct="1">
              <a:lnSpc>
                <a:spcPct val="120000"/>
              </a:lnSpc>
              <a:spcBef>
                <a:spcPct val="20000"/>
              </a:spcBef>
              <a:buFont typeface="Arial" pitchFamily="34" charset="0"/>
              <a:buChar char="»"/>
              <a:defRPr sz="1200"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zh-CN" altLang="en-US" dirty="0">
              <a:cs typeface="Arial" pitchFamily="34" charset="0"/>
            </a:endParaRPr>
          </a:p>
        </p:txBody>
      </p:sp>
      <p:pic>
        <p:nvPicPr>
          <p:cNvPr id="5" name="صورة 4">
            <a:extLst>
              <a:ext uri="{FF2B5EF4-FFF2-40B4-BE49-F238E27FC236}">
                <a16:creationId xmlns:a16="http://schemas.microsoft.com/office/drawing/2014/main" id="{8042C149-7160-4988-E9ED-0E5B1BFBC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188640"/>
            <a:ext cx="3096344" cy="6480720"/>
          </a:xfrm>
          <a:prstGeom prst="rect">
            <a:avLst/>
          </a:prstGeom>
        </p:spPr>
      </p:pic>
      <p:sp>
        <p:nvSpPr>
          <p:cNvPr id="9" name="مربع نص 8">
            <a:extLst>
              <a:ext uri="{FF2B5EF4-FFF2-40B4-BE49-F238E27FC236}">
                <a16:creationId xmlns:a16="http://schemas.microsoft.com/office/drawing/2014/main" id="{681407DF-26D2-CC2A-2FD6-FCDF436B4E70}"/>
              </a:ext>
            </a:extLst>
          </p:cNvPr>
          <p:cNvSpPr txBox="1"/>
          <p:nvPr/>
        </p:nvSpPr>
        <p:spPr>
          <a:xfrm>
            <a:off x="323528" y="612139"/>
            <a:ext cx="5328592" cy="5738750"/>
          </a:xfrm>
          <a:prstGeom prst="rect">
            <a:avLst/>
          </a:prstGeom>
          <a:noFill/>
        </p:spPr>
        <p:txBody>
          <a:bodyPr wrap="square">
            <a:spAutoFit/>
          </a:bodyPr>
          <a:lstStyle/>
          <a:p>
            <a:pPr algn="ctr" rtl="1">
              <a:lnSpc>
                <a:spcPct val="115000"/>
              </a:lnSpc>
              <a:spcAft>
                <a:spcPts val="1000"/>
              </a:spcAft>
              <a:buNone/>
            </a:pPr>
            <a:r>
              <a:rPr lang="ar-IQ" sz="2000" b="1" dirty="0">
                <a:effectLst/>
                <a:latin typeface="Calibri" panose="020F0502020204030204" pitchFamily="34" charset="0"/>
                <a:ea typeface="Calibri" panose="020F0502020204030204" pitchFamily="34" charset="0"/>
                <a:cs typeface="Simplified Arabic" panose="02020603050405020304" pitchFamily="18" charset="-78"/>
              </a:rPr>
              <a:t>المحتويات</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15000"/>
              </a:lnSpc>
              <a:spcAft>
                <a:spcPts val="1000"/>
              </a:spcAft>
              <a:buNone/>
            </a:pPr>
            <a:r>
              <a:rPr lang="ar-SA" sz="2000" b="1" dirty="0">
                <a:effectLst/>
                <a:latin typeface="Calibri" panose="020F0502020204030204" pitchFamily="34" charset="0"/>
                <a:ea typeface="Calibri" panose="020F0502020204030204" pitchFamily="34" charset="0"/>
                <a:cs typeface="Simplified Arabic" panose="02020603050405020304" pitchFamily="18" charset="-78"/>
              </a:rPr>
              <a:t>اولا : مفهوم البحث، مفهوم العلمي ، مفهوم البحث العلمي.</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15000"/>
              </a:lnSpc>
              <a:spcAft>
                <a:spcPts val="1000"/>
              </a:spcAft>
              <a:buNone/>
            </a:pPr>
            <a:r>
              <a:rPr lang="ar-IQ" sz="2000" b="1" dirty="0">
                <a:effectLst/>
                <a:latin typeface="Calibri" panose="020F0502020204030204" pitchFamily="34" charset="0"/>
                <a:ea typeface="Calibri" panose="020F0502020204030204" pitchFamily="34" charset="0"/>
                <a:cs typeface="Simplified Arabic" panose="02020603050405020304" pitchFamily="18" charset="-78"/>
              </a:rPr>
              <a:t>ثانيا : اهمية البحث العلمي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15000"/>
              </a:lnSpc>
              <a:spcAft>
                <a:spcPts val="1000"/>
              </a:spcAft>
              <a:buNone/>
            </a:pPr>
            <a:r>
              <a:rPr lang="ar-IQ" sz="2000" b="1" dirty="0">
                <a:effectLst/>
                <a:latin typeface="Calibri" panose="020F0502020204030204" pitchFamily="34" charset="0"/>
                <a:ea typeface="Calibri" panose="020F0502020204030204" pitchFamily="34" charset="0"/>
                <a:cs typeface="Simplified Arabic" panose="02020603050405020304" pitchFamily="18" charset="-78"/>
              </a:rPr>
              <a:t>ثالثا : </a:t>
            </a:r>
            <a:r>
              <a:rPr lang="ar-SA" sz="2000" b="1" dirty="0">
                <a:effectLst/>
                <a:latin typeface="Calibri" panose="020F0502020204030204" pitchFamily="34" charset="0"/>
                <a:ea typeface="Calibri" panose="020F0502020204030204" pitchFamily="34" charset="0"/>
                <a:cs typeface="Simplified Arabic" panose="02020603050405020304" pitchFamily="18" charset="-78"/>
              </a:rPr>
              <a:t>اهداف البحث العلمي.</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15000"/>
              </a:lnSpc>
              <a:spcAft>
                <a:spcPts val="1000"/>
              </a:spcAft>
              <a:buNone/>
            </a:pPr>
            <a:r>
              <a:rPr lang="en-US" sz="2000" b="1" dirty="0">
                <a:effectLst/>
                <a:latin typeface="Simplified Arabic" panose="02020603050405020304" pitchFamily="18" charset="-78"/>
                <a:ea typeface="Calibri" panose="020F0502020204030204" pitchFamily="34" charset="0"/>
                <a:cs typeface="Arial" panose="020B0604020202020204" pitchFamily="34" charset="0"/>
              </a:rPr>
              <a:t> </a:t>
            </a:r>
            <a:r>
              <a:rPr lang="ar-SA" sz="2000" b="1" dirty="0">
                <a:effectLst/>
                <a:latin typeface="Simplified Arabic" panose="02020603050405020304" pitchFamily="18" charset="-78"/>
                <a:ea typeface="Calibri" panose="020F0502020204030204" pitchFamily="34" charset="0"/>
                <a:cs typeface="Arial" panose="020B0604020202020204" pitchFamily="34" charset="0"/>
              </a:rPr>
              <a:t>رابعا : مراحل البحث العلمي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15000"/>
              </a:lnSpc>
              <a:spcAft>
                <a:spcPts val="1000"/>
              </a:spcAft>
              <a:buNone/>
            </a:pPr>
            <a:r>
              <a:rPr lang="ar-SA" sz="2000" b="1" dirty="0">
                <a:effectLst/>
                <a:latin typeface="Calibri" panose="020F0502020204030204" pitchFamily="34" charset="0"/>
                <a:ea typeface="Calibri" panose="020F0502020204030204" pitchFamily="34" charset="0"/>
                <a:cs typeface="Simplified Arabic" panose="02020603050405020304" pitchFamily="18" charset="-78"/>
              </a:rPr>
              <a:t>خامسا:  متطلبات البحث العلمي.</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15000"/>
              </a:lnSpc>
              <a:spcAft>
                <a:spcPts val="1000"/>
              </a:spcAft>
              <a:buNone/>
            </a:pPr>
            <a:r>
              <a:rPr lang="ar-SA" sz="2000" b="1" dirty="0">
                <a:effectLst/>
                <a:latin typeface="Calibri" panose="020F0502020204030204" pitchFamily="34" charset="0"/>
                <a:ea typeface="Calibri" panose="020F0502020204030204" pitchFamily="34" charset="0"/>
                <a:cs typeface="Simplified Arabic" panose="02020603050405020304" pitchFamily="18" charset="-78"/>
              </a:rPr>
              <a:t>سادسا : مرتكزات البحث العلمي.</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15000"/>
              </a:lnSpc>
              <a:spcAft>
                <a:spcPts val="1000"/>
              </a:spcAft>
              <a:buNone/>
            </a:pPr>
            <a:r>
              <a:rPr lang="ar-SA" sz="2000" b="1" dirty="0">
                <a:effectLst/>
                <a:latin typeface="Calibri" panose="020F0502020204030204" pitchFamily="34" charset="0"/>
                <a:ea typeface="Calibri" panose="020F0502020204030204" pitchFamily="34" charset="0"/>
                <a:cs typeface="Simplified Arabic" panose="02020603050405020304" pitchFamily="18" charset="-78"/>
              </a:rPr>
              <a:t>سابعا : خصائص البحث العلمي</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15000"/>
              </a:lnSpc>
              <a:spcAft>
                <a:spcPts val="1000"/>
              </a:spcAft>
              <a:buNone/>
            </a:pPr>
            <a:r>
              <a:rPr lang="ar-SA" sz="2000" b="1" dirty="0">
                <a:effectLst/>
                <a:latin typeface="Calibri" panose="020F0502020204030204" pitchFamily="34" charset="0"/>
                <a:ea typeface="Calibri" panose="020F0502020204030204" pitchFamily="34" charset="0"/>
                <a:cs typeface="Simplified Arabic" panose="02020603050405020304" pitchFamily="18" charset="-78"/>
              </a:rPr>
              <a:t>ثامنا : اغراض البحث العلمي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15000"/>
              </a:lnSpc>
              <a:spcAft>
                <a:spcPts val="1000"/>
              </a:spcAft>
              <a:buNone/>
            </a:pPr>
            <a:r>
              <a:rPr lang="ar-SA" sz="2000" b="1" dirty="0">
                <a:effectLst/>
                <a:latin typeface="Calibri" panose="020F0502020204030204" pitchFamily="34" charset="0"/>
                <a:ea typeface="Calibri" panose="020F0502020204030204" pitchFamily="34" charset="0"/>
                <a:cs typeface="Simplified Arabic" panose="02020603050405020304" pitchFamily="18" charset="-78"/>
              </a:rPr>
              <a:t>تاسعا :البحث العلمي وعلاقته بالتنمية المستدامة.</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15000"/>
              </a:lnSpc>
              <a:spcAft>
                <a:spcPts val="1000"/>
              </a:spcAft>
              <a:buNone/>
            </a:pPr>
            <a:r>
              <a:rPr lang="ar-SA" sz="2000" b="1" dirty="0">
                <a:effectLst/>
                <a:latin typeface="Calibri" panose="020F0502020204030204" pitchFamily="34" charset="0"/>
                <a:ea typeface="Calibri" panose="020F0502020204030204" pitchFamily="34" charset="0"/>
                <a:cs typeface="Simplified Arabic" panose="02020603050405020304" pitchFamily="18" charset="-78"/>
              </a:rPr>
              <a:t>عاشرا :ابرز تعريفات مصطلحات البحث العلمي.</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buNone/>
            </a:pPr>
            <a:r>
              <a:rPr lang="ar-SA" sz="2000" b="1" dirty="0">
                <a:effectLst/>
                <a:latin typeface="Calibri" panose="020F0502020204030204" pitchFamily="34" charset="0"/>
                <a:ea typeface="Calibri" panose="020F0502020204030204" pitchFamily="34" charset="0"/>
                <a:cs typeface="Simplified Arabic" panose="02020603050405020304" pitchFamily="18" charset="-78"/>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323258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100000">
              <a:schemeClr val="bg1">
                <a:lumMod val="75000"/>
              </a:schemeClr>
            </a:gs>
          </a:gsLst>
          <a:lin ang="5400000" scaled="1"/>
        </a:gradFill>
        <a:effectLst/>
      </p:bgPr>
    </p:bg>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1" y="4221088"/>
            <a:ext cx="2232115" cy="2469400"/>
          </a:xfrm>
          <a:prstGeom prst="rect">
            <a:avLst/>
          </a:prstGeom>
        </p:spPr>
      </p:pic>
      <p:sp>
        <p:nvSpPr>
          <p:cNvPr id="8" name="مربع نص 7">
            <a:extLst>
              <a:ext uri="{FF2B5EF4-FFF2-40B4-BE49-F238E27FC236}">
                <a16:creationId xmlns:a16="http://schemas.microsoft.com/office/drawing/2014/main" id="{CD696FC9-09C2-2368-A95A-C893621D619E}"/>
              </a:ext>
            </a:extLst>
          </p:cNvPr>
          <p:cNvSpPr txBox="1"/>
          <p:nvPr/>
        </p:nvSpPr>
        <p:spPr>
          <a:xfrm>
            <a:off x="35496" y="239478"/>
            <a:ext cx="9001000" cy="3898824"/>
          </a:xfrm>
          <a:prstGeom prst="rect">
            <a:avLst/>
          </a:prstGeom>
          <a:noFill/>
        </p:spPr>
        <p:txBody>
          <a:bodyPr wrap="square">
            <a:spAutoFit/>
          </a:bodyPr>
          <a:lstStyle/>
          <a:p>
            <a:pPr algn="just" rtl="1">
              <a:lnSpc>
                <a:spcPct val="115000"/>
              </a:lnSpc>
              <a:spcAft>
                <a:spcPts val="1000"/>
              </a:spcAft>
              <a:buNone/>
            </a:pPr>
            <a:r>
              <a:rPr lang="ar-SA" sz="18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مدخل البحث العلمي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buNone/>
            </a:pP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هو دراسة شاملة وموجهة لموضوع معين بهدف اكتشاف حقائق جديدة أو تفسير ظواهر قائمة أو حل مشكلات محددة</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تتميز عملية البحث العلمي بمنهجية منظمة تبدأ بتحديد مشكلة البحث وطرح الأسئلة المناسبة، تليها جمع المعلومات وتحليلها باستخدام أدوات علمية مثل الاستبيان والملاحظة والمقابلة، ثم صياغة النتائج والوصول إلى استنتاجات قابلة للتحقق والتعميم.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buNone/>
            </a:pPr>
            <a:r>
              <a:rPr lang="ar-IQ" sz="1800" b="1" dirty="0">
                <a:effectLst/>
                <a:latin typeface="Calibri" panose="020F0502020204030204" pitchFamily="34" charset="0"/>
                <a:ea typeface="Calibri" panose="020F0502020204030204" pitchFamily="34" charset="0"/>
                <a:cs typeface="Times New Roman" panose="02020603050405020304" pitchFamily="18" charset="0"/>
              </a:rPr>
              <a:t>:مفهوم البحث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Font typeface="Wingdings 2" panose="05020102010507070707" pitchFamily="18" charset="2"/>
              <a:buChar char=""/>
              <a:tabLst>
                <a:tab pos="457200" algn="l"/>
              </a:tabLst>
            </a:pPr>
            <a:r>
              <a:rPr lang="ar-IQ" sz="1800" dirty="0">
                <a:effectLst/>
                <a:latin typeface="Calibri" panose="020F0502020204030204" pitchFamily="34" charset="0"/>
                <a:ea typeface="Calibri" panose="020F0502020204030204" pitchFamily="34" charset="0"/>
                <a:cs typeface="Times New Roman" panose="02020603050405020304" pitchFamily="18" charset="0"/>
              </a:rPr>
              <a:t>التعريف الاول : البحث على "أنه دراسة متأنية تتعلق باهتمام أو مشكلة معينة باستخدام الأساليب العلمية".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Font typeface="Wingdings 2" panose="05020102010507070707" pitchFamily="18" charset="2"/>
              <a:buChar char=""/>
              <a:tabLst>
                <a:tab pos="457200" algn="l"/>
              </a:tabLst>
            </a:pPr>
            <a:r>
              <a:rPr lang="ar-IQ" sz="1800" dirty="0">
                <a:effectLst/>
                <a:latin typeface="Calibri" panose="020F0502020204030204" pitchFamily="34" charset="0"/>
                <a:ea typeface="Calibri" panose="020F0502020204030204" pitchFamily="34" charset="0"/>
                <a:cs typeface="Times New Roman" panose="02020603050405020304" pitchFamily="18" charset="0"/>
              </a:rPr>
              <a:t>وفقًا لعالم الاجتماع الأمريكي إيرل روبرت بابي البحث :هو" استقصاء منهجي لوصف وتفسير وتوقع والسيطرة على الظاهرة المرصودة. إنها تنطوي على طرق استقرائية واستنتاجية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Font typeface="Wingdings 2" panose="05020102010507070707" pitchFamily="18" charset="2"/>
              <a:buChar char=""/>
              <a:tabLst>
                <a:tab pos="457200" algn="l"/>
              </a:tabLst>
            </a:pPr>
            <a:r>
              <a:rPr lang="ar-IQ" sz="1800" dirty="0">
                <a:effectLst/>
                <a:latin typeface="Calibri" panose="020F0502020204030204" pitchFamily="34" charset="0"/>
                <a:ea typeface="Calibri" panose="020F0502020204030204" pitchFamily="34" charset="0"/>
                <a:cs typeface="Times New Roman" panose="02020603050405020304" pitchFamily="18" charset="0"/>
              </a:rPr>
              <a:t>التعريف الثاني البحث  : يعني" التفتيش والتنقيب عن مسألة معينة حتى يتبين حقيقتها على أي وجه كان".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3" name="مربع نص 12">
            <a:extLst>
              <a:ext uri="{FF2B5EF4-FFF2-40B4-BE49-F238E27FC236}">
                <a16:creationId xmlns:a16="http://schemas.microsoft.com/office/drawing/2014/main" id="{2BDB1110-FFF7-884A-9F36-3D7C87BF0188}"/>
              </a:ext>
            </a:extLst>
          </p:cNvPr>
          <p:cNvSpPr txBox="1"/>
          <p:nvPr/>
        </p:nvSpPr>
        <p:spPr>
          <a:xfrm>
            <a:off x="2232116" y="4365103"/>
            <a:ext cx="6804380" cy="2239909"/>
          </a:xfrm>
          <a:prstGeom prst="rect">
            <a:avLst/>
          </a:prstGeom>
          <a:noFill/>
        </p:spPr>
        <p:txBody>
          <a:bodyPr wrap="square">
            <a:spAutoFit/>
          </a:bodyPr>
          <a:lstStyle/>
          <a:p>
            <a:pPr algn="r" rtl="1">
              <a:lnSpc>
                <a:spcPct val="115000"/>
              </a:lnSpc>
              <a:spcAft>
                <a:spcPts val="1000"/>
              </a:spcAft>
              <a:buNone/>
            </a:pPr>
            <a:r>
              <a:rPr lang="ar-IQ" sz="1800" b="1" dirty="0">
                <a:effectLst/>
                <a:latin typeface="Calibri" panose="020F0502020204030204" pitchFamily="34" charset="0"/>
                <a:ea typeface="Calibri" panose="020F0502020204030204" pitchFamily="34" charset="0"/>
                <a:cs typeface="Times New Roman" panose="02020603050405020304" pitchFamily="18" charset="0"/>
              </a:rPr>
              <a:t>مفهوم العلمي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Font typeface="Wingdings 2" panose="05020102010507070707" pitchFamily="18" charset="2"/>
              <a:buChar char=""/>
              <a:tabLst>
                <a:tab pos="457200" algn="l"/>
              </a:tabLst>
            </a:pPr>
            <a:r>
              <a:rPr lang="ar-IQ" sz="1800" dirty="0">
                <a:effectLst/>
                <a:latin typeface="Calibri" panose="020F0502020204030204" pitchFamily="34" charset="0"/>
                <a:ea typeface="Calibri" panose="020F0502020204030204" pitchFamily="34" charset="0"/>
                <a:cs typeface="Times New Roman" panose="02020603050405020304" pitchFamily="18" charset="0"/>
              </a:rPr>
              <a:t>التعريف الاول :هو "ما يتكون لدى الفرد من معنى وفهم يرتبط بكلمة أو عبارة أو عملية معينة بمعنى أنه تصور ذهني".</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Aft>
                <a:spcPts val="1000"/>
              </a:spcAft>
              <a:buFont typeface="Wingdings 2" panose="05020102010507070707" pitchFamily="18" charset="2"/>
              <a:buChar char=""/>
              <a:tabLst>
                <a:tab pos="457200" algn="l"/>
              </a:tabLst>
            </a:pPr>
            <a:r>
              <a:rPr lang="ar-IQ" sz="1800" dirty="0">
                <a:effectLst/>
                <a:latin typeface="Calibri" panose="020F0502020204030204" pitchFamily="34" charset="0"/>
                <a:ea typeface="Calibri" panose="020F0502020204030204" pitchFamily="34" charset="0"/>
                <a:cs typeface="Times New Roman" panose="02020603050405020304" pitchFamily="18" charset="0"/>
              </a:rPr>
              <a:t>التعريف الثاني :هو "تصور عقلي مجرد في شكل رمز أو كلمة أو جملة يستخدم للدلالة على شيء أو موضوع أو ظاهرة علمية معينة، ويتكون المفهوم نتيجة ربط الحقائق العلمية ببعضها البعض </a:t>
            </a:r>
            <a:r>
              <a:rPr lang="ar-IQ" sz="1800" dirty="0" err="1">
                <a:effectLst/>
                <a:latin typeface="Calibri" panose="020F0502020204030204" pitchFamily="34" charset="0"/>
                <a:ea typeface="Calibri" panose="020F0502020204030204" pitchFamily="34" charset="0"/>
                <a:cs typeface="Times New Roman" panose="02020603050405020304" pitchFamily="18" charset="0"/>
              </a:rPr>
              <a:t>وا</a:t>
            </a:r>
            <a:r>
              <a:rPr lang="ar-IQ" sz="1800" dirty="0">
                <a:effectLst/>
                <a:latin typeface="Calibri" panose="020F0502020204030204" pitchFamily="34" charset="0"/>
                <a:ea typeface="Calibri" panose="020F0502020204030204" pitchFamily="34" charset="0"/>
                <a:cs typeface="Times New Roman" panose="02020603050405020304" pitchFamily="18" charset="0"/>
              </a:rPr>
              <a:t> يجاد العالقات القائمة بينها".</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5117332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87E36068-90BD-1FD7-35C6-7B91F67C7B25}"/>
              </a:ext>
            </a:extLst>
          </p:cNvPr>
          <p:cNvSpPr txBox="1"/>
          <p:nvPr/>
        </p:nvSpPr>
        <p:spPr>
          <a:xfrm>
            <a:off x="323528" y="1978180"/>
            <a:ext cx="6534472" cy="2803973"/>
          </a:xfrm>
          <a:prstGeom prst="rect">
            <a:avLst/>
          </a:prstGeom>
          <a:noFill/>
        </p:spPr>
        <p:txBody>
          <a:bodyPr wrap="square">
            <a:spAutoFit/>
          </a:bodyPr>
          <a:lstStyle/>
          <a:p>
            <a:pPr algn="r" rtl="1">
              <a:lnSpc>
                <a:spcPct val="115000"/>
              </a:lnSpc>
              <a:spcAft>
                <a:spcPts val="1000"/>
              </a:spcAft>
              <a:buNone/>
            </a:pPr>
            <a:r>
              <a:rPr lang="ar-IQ" sz="2000" b="1" dirty="0">
                <a:effectLst/>
                <a:latin typeface="Calibri" panose="020F0502020204030204" pitchFamily="34" charset="0"/>
                <a:ea typeface="Calibri" panose="020F0502020204030204" pitchFamily="34" charset="0"/>
                <a:cs typeface="Times New Roman" panose="02020603050405020304" pitchFamily="18" charset="0"/>
              </a:rPr>
              <a:t>اولا :مفهوم البحث العلمي:</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1000"/>
              </a:spcAft>
              <a:buFont typeface="Wingdings 2" panose="05020102010507070707" pitchFamily="18" charset="2"/>
              <a:buChar char=""/>
              <a:tabLst>
                <a:tab pos="457200" algn="l"/>
              </a:tabLst>
            </a:pPr>
            <a:r>
              <a:rPr lang="ar-SA" sz="2000" b="1" dirty="0">
                <a:solidFill>
                  <a:srgbClr val="001D35"/>
                </a:solidFill>
                <a:effectLst/>
                <a:latin typeface="Calibri" panose="020F0502020204030204" pitchFamily="34" charset="0"/>
                <a:ea typeface="Calibri" panose="020F0502020204030204" pitchFamily="34" charset="0"/>
                <a:cs typeface="Times New Roman" panose="02020603050405020304" pitchFamily="18" charset="0"/>
              </a:rPr>
              <a:t>هو "عملية استقصاء منهجي ودقيق يقوم بها الباحث لكشف معلومات جديدة، أو تصحيح معلومات سابقة، أو فهم أسباب الظواهر وتفسيرها، أو إيجاد حلول لمشكلات تواجه الفرد والمجتمع"</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p>
            <a:pPr marL="228600" algn="just" rtl="1">
              <a:lnSpc>
                <a:spcPct val="115000"/>
              </a:lnSpc>
              <a:spcAft>
                <a:spcPts val="1000"/>
              </a:spcAft>
              <a:buNone/>
            </a:pPr>
            <a:r>
              <a:rPr lang="ar-IQ" sz="2000" b="1" dirty="0">
                <a:effectLst/>
                <a:latin typeface="Calibri" panose="020F0502020204030204" pitchFamily="34" charset="0"/>
                <a:ea typeface="Calibri" panose="020F0502020204030204" pitchFamily="34" charset="0"/>
                <a:cs typeface="Times New Roman" panose="02020603050405020304" pitchFamily="18" charset="0"/>
              </a:rPr>
              <a:t>مما تقدم من التعاريف السابقة يتضح الاتي : يلزم في البحث العملي وجود مشكلة معينة تدفع الباحث الى دراستها دراسة علمية منظمة يحاول الباحث من خلالها اتباع المنهج العلمي لتفسيرها والوصول الى حقائق جديدة .</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7685966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alpha val="47000"/>
                <a:lumMod val="98000"/>
              </a:schemeClr>
            </a:gs>
            <a:gs pos="100000">
              <a:schemeClr val="bg1">
                <a:lumMod val="75000"/>
              </a:schemeClr>
            </a:gs>
          </a:gsLst>
          <a:lin ang="16200000" scaled="1"/>
          <a:tileRect/>
        </a:gradFill>
        <a:effectLst/>
      </p:bgPr>
    </p:bg>
    <p:spTree>
      <p:nvGrpSpPr>
        <p:cNvPr id="1" name=""/>
        <p:cNvGrpSpPr/>
        <p:nvPr/>
      </p:nvGrpSpPr>
      <p:grpSpPr>
        <a:xfrm>
          <a:off x="0" y="0"/>
          <a:ext cx="0" cy="0"/>
          <a:chOff x="0" y="0"/>
          <a:chExt cx="0" cy="0"/>
        </a:xfrm>
      </p:grpSpPr>
      <p:grpSp>
        <p:nvGrpSpPr>
          <p:cNvPr id="121" name="مجموعة 120">
            <a:extLst>
              <a:ext uri="{FF2B5EF4-FFF2-40B4-BE49-F238E27FC236}">
                <a16:creationId xmlns:a16="http://schemas.microsoft.com/office/drawing/2014/main" id="{14B9BD21-2852-409C-88BD-A6D7E0D349DB}"/>
              </a:ext>
            </a:extLst>
          </p:cNvPr>
          <p:cNvGrpSpPr/>
          <p:nvPr/>
        </p:nvGrpSpPr>
        <p:grpSpPr>
          <a:xfrm>
            <a:off x="-34836" y="1865018"/>
            <a:ext cx="9144000" cy="512466"/>
            <a:chOff x="0" y="713433"/>
            <a:chExt cx="12192000" cy="683288"/>
          </a:xfrm>
        </p:grpSpPr>
        <p:sp>
          <p:nvSpPr>
            <p:cNvPr id="4" name="مستطيل 3">
              <a:extLst>
                <a:ext uri="{FF2B5EF4-FFF2-40B4-BE49-F238E27FC236}">
                  <a16:creationId xmlns:a16="http://schemas.microsoft.com/office/drawing/2014/main" id="{B233DAC2-B0E2-4599-8015-005886B03836}"/>
                </a:ext>
              </a:extLst>
            </p:cNvPr>
            <p:cNvSpPr/>
            <p:nvPr/>
          </p:nvSpPr>
          <p:spPr>
            <a:xfrm>
              <a:off x="0" y="713433"/>
              <a:ext cx="12192000" cy="683288"/>
            </a:xfrm>
            <a:prstGeom prst="rect">
              <a:avLst/>
            </a:prstGeom>
            <a:gradFill flip="none" rotWithShape="1">
              <a:gsLst>
                <a:gs pos="0">
                  <a:schemeClr val="tx1">
                    <a:lumMod val="65000"/>
                    <a:lumOff val="35000"/>
                  </a:schemeClr>
                </a:gs>
                <a:gs pos="84000">
                  <a:schemeClr val="bg1">
                    <a:lumMod val="95000"/>
                  </a:schemeClr>
                </a:gs>
                <a:gs pos="14000">
                  <a:schemeClr val="bg1">
                    <a:lumMod val="95000"/>
                  </a:schemeClr>
                </a:gs>
                <a:gs pos="100000">
                  <a:schemeClr val="tx1">
                    <a:lumMod val="65000"/>
                    <a:lumOff val="3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5" name="مستطيل 4">
              <a:extLst>
                <a:ext uri="{FF2B5EF4-FFF2-40B4-BE49-F238E27FC236}">
                  <a16:creationId xmlns:a16="http://schemas.microsoft.com/office/drawing/2014/main" id="{F30A1301-0304-410E-9C8E-8B7BFD5BE356}"/>
                </a:ext>
              </a:extLst>
            </p:cNvPr>
            <p:cNvSpPr/>
            <p:nvPr/>
          </p:nvSpPr>
          <p:spPr>
            <a:xfrm>
              <a:off x="0" y="854948"/>
              <a:ext cx="12192000" cy="400259"/>
            </a:xfrm>
            <a:prstGeom prst="rect">
              <a:avLst/>
            </a:prstGeom>
            <a:solidFill>
              <a:schemeClr val="tx1">
                <a:lumMod val="65000"/>
                <a:lumOff val="35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grpSp>
      <p:grpSp>
        <p:nvGrpSpPr>
          <p:cNvPr id="118" name="مجموعة 117">
            <a:extLst>
              <a:ext uri="{FF2B5EF4-FFF2-40B4-BE49-F238E27FC236}">
                <a16:creationId xmlns:a16="http://schemas.microsoft.com/office/drawing/2014/main" id="{00F92E2E-04C4-46B6-A2E0-F7440045897A}"/>
              </a:ext>
            </a:extLst>
          </p:cNvPr>
          <p:cNvGrpSpPr/>
          <p:nvPr/>
        </p:nvGrpSpPr>
        <p:grpSpPr>
          <a:xfrm>
            <a:off x="666166" y="1881813"/>
            <a:ext cx="2226476" cy="4876922"/>
            <a:chOff x="3299700" y="712596"/>
            <a:chExt cx="2520000" cy="5290456"/>
          </a:xfrm>
        </p:grpSpPr>
        <p:sp>
          <p:nvSpPr>
            <p:cNvPr id="8" name="مستطيل: زوايا مستديرة 7">
              <a:extLst>
                <a:ext uri="{FF2B5EF4-FFF2-40B4-BE49-F238E27FC236}">
                  <a16:creationId xmlns:a16="http://schemas.microsoft.com/office/drawing/2014/main" id="{536178E3-402E-4361-B8AF-41E01908BE0D}"/>
                </a:ext>
              </a:extLst>
            </p:cNvPr>
            <p:cNvSpPr/>
            <p:nvPr/>
          </p:nvSpPr>
          <p:spPr>
            <a:xfrm>
              <a:off x="4038752" y="713433"/>
              <a:ext cx="974690" cy="647282"/>
            </a:xfrm>
            <a:prstGeom prst="roundRect">
              <a:avLst/>
            </a:prstGeom>
            <a:solidFill>
              <a:srgbClr val="00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grpSp>
          <p:nvGrpSpPr>
            <p:cNvPr id="78" name="مجموعة 77">
              <a:extLst>
                <a:ext uri="{FF2B5EF4-FFF2-40B4-BE49-F238E27FC236}">
                  <a16:creationId xmlns:a16="http://schemas.microsoft.com/office/drawing/2014/main" id="{185920E7-7801-4AA5-A2E8-D6A2D4AF6E9B}"/>
                </a:ext>
              </a:extLst>
            </p:cNvPr>
            <p:cNvGrpSpPr/>
            <p:nvPr/>
          </p:nvGrpSpPr>
          <p:grpSpPr>
            <a:xfrm>
              <a:off x="4436097" y="1346898"/>
              <a:ext cx="180000" cy="2138232"/>
              <a:chOff x="4436097" y="1346898"/>
              <a:chExt cx="180000" cy="2138232"/>
            </a:xfrm>
            <a:solidFill>
              <a:srgbClr val="000066"/>
            </a:solidFill>
          </p:grpSpPr>
          <p:sp>
            <p:nvSpPr>
              <p:cNvPr id="9" name="شكل بيضاوي 8">
                <a:extLst>
                  <a:ext uri="{FF2B5EF4-FFF2-40B4-BE49-F238E27FC236}">
                    <a16:creationId xmlns:a16="http://schemas.microsoft.com/office/drawing/2014/main" id="{6A291CCE-BDA7-42E6-91A3-021257652E54}"/>
                  </a:ext>
                </a:extLst>
              </p:cNvPr>
              <p:cNvSpPr/>
              <p:nvPr/>
            </p:nvSpPr>
            <p:spPr>
              <a:xfrm>
                <a:off x="4436097" y="1346898"/>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grpSp>
            <p:nvGrpSpPr>
              <p:cNvPr id="77" name="مجموعة 76">
                <a:extLst>
                  <a:ext uri="{FF2B5EF4-FFF2-40B4-BE49-F238E27FC236}">
                    <a16:creationId xmlns:a16="http://schemas.microsoft.com/office/drawing/2014/main" id="{5D39FA47-72C8-4A92-9845-D0ADF3BC88EB}"/>
                  </a:ext>
                </a:extLst>
              </p:cNvPr>
              <p:cNvGrpSpPr/>
              <p:nvPr/>
            </p:nvGrpSpPr>
            <p:grpSpPr>
              <a:xfrm>
                <a:off x="4436097" y="1524919"/>
                <a:ext cx="180000" cy="1960211"/>
                <a:chOff x="4436097" y="1524919"/>
                <a:chExt cx="180000" cy="1960211"/>
              </a:xfrm>
              <a:grpFill/>
            </p:grpSpPr>
            <p:sp>
              <p:nvSpPr>
                <p:cNvPr id="10" name="شكل بيضاوي 9">
                  <a:extLst>
                    <a:ext uri="{FF2B5EF4-FFF2-40B4-BE49-F238E27FC236}">
                      <a16:creationId xmlns:a16="http://schemas.microsoft.com/office/drawing/2014/main" id="{CF1EC404-4823-4FD0-A0ED-A3E60EF5EFA6}"/>
                    </a:ext>
                  </a:extLst>
                </p:cNvPr>
                <p:cNvSpPr/>
                <p:nvPr/>
              </p:nvSpPr>
              <p:spPr>
                <a:xfrm>
                  <a:off x="4436097" y="1524919"/>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11" name="شكل بيضاوي 10">
                  <a:extLst>
                    <a:ext uri="{FF2B5EF4-FFF2-40B4-BE49-F238E27FC236}">
                      <a16:creationId xmlns:a16="http://schemas.microsoft.com/office/drawing/2014/main" id="{DC44862B-3E66-4765-BDDB-972B902180B7}"/>
                    </a:ext>
                  </a:extLst>
                </p:cNvPr>
                <p:cNvSpPr/>
                <p:nvPr/>
              </p:nvSpPr>
              <p:spPr>
                <a:xfrm>
                  <a:off x="4436097" y="1702940"/>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12" name="شكل بيضاوي 11">
                  <a:extLst>
                    <a:ext uri="{FF2B5EF4-FFF2-40B4-BE49-F238E27FC236}">
                      <a16:creationId xmlns:a16="http://schemas.microsoft.com/office/drawing/2014/main" id="{C8D01402-BB8C-4523-9E11-469D97581E6C}"/>
                    </a:ext>
                  </a:extLst>
                </p:cNvPr>
                <p:cNvSpPr/>
                <p:nvPr/>
              </p:nvSpPr>
              <p:spPr>
                <a:xfrm>
                  <a:off x="4436097" y="1880961"/>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13" name="شكل بيضاوي 12">
                  <a:extLst>
                    <a:ext uri="{FF2B5EF4-FFF2-40B4-BE49-F238E27FC236}">
                      <a16:creationId xmlns:a16="http://schemas.microsoft.com/office/drawing/2014/main" id="{FCC90D51-2F61-4C70-9BD9-3F986585F323}"/>
                    </a:ext>
                  </a:extLst>
                </p:cNvPr>
                <p:cNvSpPr/>
                <p:nvPr/>
              </p:nvSpPr>
              <p:spPr>
                <a:xfrm>
                  <a:off x="4436097" y="2058982"/>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14" name="شكل بيضاوي 13">
                  <a:extLst>
                    <a:ext uri="{FF2B5EF4-FFF2-40B4-BE49-F238E27FC236}">
                      <a16:creationId xmlns:a16="http://schemas.microsoft.com/office/drawing/2014/main" id="{87547C5D-315B-4A34-9E3B-27DFF691C9EF}"/>
                    </a:ext>
                  </a:extLst>
                </p:cNvPr>
                <p:cNvSpPr/>
                <p:nvPr/>
              </p:nvSpPr>
              <p:spPr>
                <a:xfrm>
                  <a:off x="4436097" y="2237003"/>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15" name="شكل بيضاوي 14">
                  <a:extLst>
                    <a:ext uri="{FF2B5EF4-FFF2-40B4-BE49-F238E27FC236}">
                      <a16:creationId xmlns:a16="http://schemas.microsoft.com/office/drawing/2014/main" id="{AC255C74-2E1D-49F3-BFCF-6924E8B243DC}"/>
                    </a:ext>
                  </a:extLst>
                </p:cNvPr>
                <p:cNvSpPr/>
                <p:nvPr/>
              </p:nvSpPr>
              <p:spPr>
                <a:xfrm>
                  <a:off x="4436097" y="2415024"/>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16" name="شكل بيضاوي 15">
                  <a:extLst>
                    <a:ext uri="{FF2B5EF4-FFF2-40B4-BE49-F238E27FC236}">
                      <a16:creationId xmlns:a16="http://schemas.microsoft.com/office/drawing/2014/main" id="{23868DBF-3001-40EA-A708-8FBC365C8CF0}"/>
                    </a:ext>
                  </a:extLst>
                </p:cNvPr>
                <p:cNvSpPr/>
                <p:nvPr/>
              </p:nvSpPr>
              <p:spPr>
                <a:xfrm>
                  <a:off x="4436097" y="2593045"/>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17" name="شكل بيضاوي 16">
                  <a:extLst>
                    <a:ext uri="{FF2B5EF4-FFF2-40B4-BE49-F238E27FC236}">
                      <a16:creationId xmlns:a16="http://schemas.microsoft.com/office/drawing/2014/main" id="{8FDDB912-82E1-491F-84E3-02337F56A664}"/>
                    </a:ext>
                  </a:extLst>
                </p:cNvPr>
                <p:cNvSpPr/>
                <p:nvPr/>
              </p:nvSpPr>
              <p:spPr>
                <a:xfrm>
                  <a:off x="4436097" y="2771066"/>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18" name="شكل بيضاوي 17">
                  <a:extLst>
                    <a:ext uri="{FF2B5EF4-FFF2-40B4-BE49-F238E27FC236}">
                      <a16:creationId xmlns:a16="http://schemas.microsoft.com/office/drawing/2014/main" id="{EA62FA92-5E15-4571-963A-B6EA89EDCC58}"/>
                    </a:ext>
                  </a:extLst>
                </p:cNvPr>
                <p:cNvSpPr/>
                <p:nvPr/>
              </p:nvSpPr>
              <p:spPr>
                <a:xfrm>
                  <a:off x="4436097" y="2949087"/>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19" name="شكل بيضاوي 18">
                  <a:extLst>
                    <a:ext uri="{FF2B5EF4-FFF2-40B4-BE49-F238E27FC236}">
                      <a16:creationId xmlns:a16="http://schemas.microsoft.com/office/drawing/2014/main" id="{4791779E-3E87-49E1-958F-9A1C8C48DD22}"/>
                    </a:ext>
                  </a:extLst>
                </p:cNvPr>
                <p:cNvSpPr/>
                <p:nvPr/>
              </p:nvSpPr>
              <p:spPr>
                <a:xfrm>
                  <a:off x="4436097" y="3127108"/>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20" name="شكل بيضاوي 19">
                  <a:extLst>
                    <a:ext uri="{FF2B5EF4-FFF2-40B4-BE49-F238E27FC236}">
                      <a16:creationId xmlns:a16="http://schemas.microsoft.com/office/drawing/2014/main" id="{B738AD5D-BCC2-4FFB-BB9A-DFD460C0230C}"/>
                    </a:ext>
                  </a:extLst>
                </p:cNvPr>
                <p:cNvSpPr/>
                <p:nvPr/>
              </p:nvSpPr>
              <p:spPr>
                <a:xfrm>
                  <a:off x="4436097" y="3305130"/>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grpSp>
        </p:grpSp>
        <p:sp>
          <p:nvSpPr>
            <p:cNvPr id="7" name="شكل بيضاوي 6">
              <a:extLst>
                <a:ext uri="{FF2B5EF4-FFF2-40B4-BE49-F238E27FC236}">
                  <a16:creationId xmlns:a16="http://schemas.microsoft.com/office/drawing/2014/main" id="{207DA27C-0657-484A-8C8B-ED6E7CA2049D}"/>
                </a:ext>
              </a:extLst>
            </p:cNvPr>
            <p:cNvSpPr/>
            <p:nvPr/>
          </p:nvSpPr>
          <p:spPr>
            <a:xfrm>
              <a:off x="4220459" y="731436"/>
              <a:ext cx="611276" cy="611276"/>
            </a:xfrm>
            <a:prstGeom prst="ellipse">
              <a:avLst/>
            </a:prstGeom>
            <a:gradFill>
              <a:gsLst>
                <a:gs pos="0">
                  <a:srgbClr val="0000FF"/>
                </a:gs>
                <a:gs pos="100000">
                  <a:srgbClr val="000066"/>
                </a:gs>
              </a:gsLst>
              <a:lin ang="5400000" scaled="1"/>
            </a:gradFill>
            <a:ln w="50800">
              <a:gradFill>
                <a:gsLst>
                  <a:gs pos="0">
                    <a:srgbClr val="000066"/>
                  </a:gs>
                  <a:gs pos="100000">
                    <a:srgbClr val="0000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85" name="شكل بيضاوي 84">
              <a:extLst>
                <a:ext uri="{FF2B5EF4-FFF2-40B4-BE49-F238E27FC236}">
                  <a16:creationId xmlns:a16="http://schemas.microsoft.com/office/drawing/2014/main" id="{A0A05FF4-7A83-44F8-AA55-3CB77B8EE1DD}"/>
                </a:ext>
              </a:extLst>
            </p:cNvPr>
            <p:cNvSpPr/>
            <p:nvPr/>
          </p:nvSpPr>
          <p:spPr>
            <a:xfrm>
              <a:off x="3299700" y="3483052"/>
              <a:ext cx="2520000" cy="2520000"/>
            </a:xfrm>
            <a:prstGeom prst="ellipse">
              <a:avLst/>
            </a:prstGeom>
            <a:gradFill>
              <a:gsLst>
                <a:gs pos="0">
                  <a:srgbClr val="0000FF">
                    <a:alpha val="0"/>
                    <a:lumMod val="16000"/>
                    <a:lumOff val="84000"/>
                  </a:srgbClr>
                </a:gs>
                <a:gs pos="100000">
                  <a:srgbClr val="000066"/>
                </a:gs>
              </a:gsLst>
              <a:lin ang="5400000" scaled="1"/>
            </a:gradFill>
            <a:ln w="50800">
              <a:gradFill>
                <a:gsLst>
                  <a:gs pos="0">
                    <a:srgbClr val="000066"/>
                  </a:gs>
                  <a:gs pos="100000">
                    <a:srgbClr val="0000FF"/>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dirty="0">
                <a:solidFill>
                  <a:prstClr val="white"/>
                </a:solidFill>
                <a:latin typeface="Calibri" panose="020F0502020204030204"/>
              </a:endParaRPr>
            </a:p>
          </p:txBody>
        </p:sp>
        <p:sp>
          <p:nvSpPr>
            <p:cNvPr id="86" name="شكل بيضاوي 85">
              <a:extLst>
                <a:ext uri="{FF2B5EF4-FFF2-40B4-BE49-F238E27FC236}">
                  <a16:creationId xmlns:a16="http://schemas.microsoft.com/office/drawing/2014/main" id="{66950EF9-8A6E-4D18-B861-1E4A360AB0A8}"/>
                </a:ext>
              </a:extLst>
            </p:cNvPr>
            <p:cNvSpPr/>
            <p:nvPr/>
          </p:nvSpPr>
          <p:spPr>
            <a:xfrm>
              <a:off x="4436097" y="3523229"/>
              <a:ext cx="180000" cy="180000"/>
            </a:xfrm>
            <a:prstGeom prst="ellipse">
              <a:avLst/>
            </a:prstGeom>
            <a:solidFill>
              <a:srgbClr val="F2F2F2"/>
            </a:solidFill>
            <a:ln>
              <a:noFill/>
            </a:ln>
            <a:effectLst>
              <a:innerShdw blurRad="63500" dist="50800" dir="54000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95" name="مربع نص 94">
              <a:extLst>
                <a:ext uri="{FF2B5EF4-FFF2-40B4-BE49-F238E27FC236}">
                  <a16:creationId xmlns:a16="http://schemas.microsoft.com/office/drawing/2014/main" id="{6D5CE3E9-B5F3-4ABC-A311-18608ECD2F28}"/>
                </a:ext>
              </a:extLst>
            </p:cNvPr>
            <p:cNvSpPr txBox="1"/>
            <p:nvPr/>
          </p:nvSpPr>
          <p:spPr>
            <a:xfrm>
              <a:off x="4391912" y="712596"/>
              <a:ext cx="310767" cy="677108"/>
            </a:xfrm>
            <a:prstGeom prst="rect">
              <a:avLst/>
            </a:prstGeom>
            <a:noFill/>
          </p:spPr>
          <p:txBody>
            <a:bodyPr wrap="square" rtlCol="0">
              <a:spAutoFit/>
            </a:bodyPr>
            <a:lstStyle/>
            <a:p>
              <a:pPr algn="ctr" defTabSz="685800" rtl="1"/>
              <a:r>
                <a:rPr lang="fr-FR" sz="2700" b="1" dirty="0">
                  <a:solidFill>
                    <a:prstClr val="white"/>
                  </a:solidFill>
                  <a:latin typeface="Calibri" panose="020F0502020204030204"/>
                </a:rPr>
                <a:t>3</a:t>
              </a:r>
            </a:p>
          </p:txBody>
        </p:sp>
        <p:sp>
          <p:nvSpPr>
            <p:cNvPr id="113" name="مربع نص 112">
              <a:extLst>
                <a:ext uri="{FF2B5EF4-FFF2-40B4-BE49-F238E27FC236}">
                  <a16:creationId xmlns:a16="http://schemas.microsoft.com/office/drawing/2014/main" id="{A68E5B0D-2DAA-4F12-848C-670E2B55716C}"/>
                </a:ext>
              </a:extLst>
            </p:cNvPr>
            <p:cNvSpPr txBox="1"/>
            <p:nvPr/>
          </p:nvSpPr>
          <p:spPr>
            <a:xfrm>
              <a:off x="3436078" y="4743052"/>
              <a:ext cx="2349559" cy="350567"/>
            </a:xfrm>
            <a:prstGeom prst="rect">
              <a:avLst/>
            </a:prstGeom>
            <a:noFill/>
          </p:spPr>
          <p:txBody>
            <a:bodyPr wrap="square" rtlCol="0">
              <a:spAutoFit/>
            </a:bodyPr>
            <a:lstStyle/>
            <a:p>
              <a:pPr algn="ctr" defTabSz="685800" rtl="1"/>
              <a:endParaRPr lang="fr-FR" sz="1500" dirty="0">
                <a:solidFill>
                  <a:prstClr val="white"/>
                </a:solidFill>
                <a:latin typeface="Calibri" panose="020F0502020204030204" pitchFamily="34" charset="0"/>
                <a:cs typeface="Calibri" panose="020F0502020204030204" pitchFamily="34" charset="0"/>
              </a:endParaRPr>
            </a:p>
          </p:txBody>
        </p:sp>
      </p:grpSp>
      <p:grpSp>
        <p:nvGrpSpPr>
          <p:cNvPr id="119" name="مجموعة 118">
            <a:extLst>
              <a:ext uri="{FF2B5EF4-FFF2-40B4-BE49-F238E27FC236}">
                <a16:creationId xmlns:a16="http://schemas.microsoft.com/office/drawing/2014/main" id="{CF53C9D3-6B2E-4446-B523-87F453552016}"/>
              </a:ext>
            </a:extLst>
          </p:cNvPr>
          <p:cNvGrpSpPr/>
          <p:nvPr/>
        </p:nvGrpSpPr>
        <p:grpSpPr>
          <a:xfrm>
            <a:off x="3873248" y="1971154"/>
            <a:ext cx="2336307" cy="4804914"/>
            <a:chOff x="6406766" y="712596"/>
            <a:chExt cx="2520000" cy="5290456"/>
          </a:xfrm>
        </p:grpSpPr>
        <p:sp>
          <p:nvSpPr>
            <p:cNvPr id="40" name="مستطيل: زوايا مستديرة 39">
              <a:extLst>
                <a:ext uri="{FF2B5EF4-FFF2-40B4-BE49-F238E27FC236}">
                  <a16:creationId xmlns:a16="http://schemas.microsoft.com/office/drawing/2014/main" id="{4C39F379-6684-409F-B2B2-51B3465BC657}"/>
                </a:ext>
              </a:extLst>
            </p:cNvPr>
            <p:cNvSpPr/>
            <p:nvPr/>
          </p:nvSpPr>
          <p:spPr>
            <a:xfrm>
              <a:off x="7179421" y="713433"/>
              <a:ext cx="974690" cy="647282"/>
            </a:xfrm>
            <a:prstGeom prst="roundRect">
              <a:avLst/>
            </a:prstGeom>
            <a:solidFill>
              <a:srgbClr val="001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grpSp>
          <p:nvGrpSpPr>
            <p:cNvPr id="80" name="مجموعة 79">
              <a:extLst>
                <a:ext uri="{FF2B5EF4-FFF2-40B4-BE49-F238E27FC236}">
                  <a16:creationId xmlns:a16="http://schemas.microsoft.com/office/drawing/2014/main" id="{BC246CA5-9C64-4C84-B565-3660C14D706F}"/>
                </a:ext>
              </a:extLst>
            </p:cNvPr>
            <p:cNvGrpSpPr/>
            <p:nvPr/>
          </p:nvGrpSpPr>
          <p:grpSpPr>
            <a:xfrm>
              <a:off x="7576766" y="1346898"/>
              <a:ext cx="180000" cy="2138232"/>
              <a:chOff x="7576766" y="1346898"/>
              <a:chExt cx="180000" cy="2138232"/>
            </a:xfrm>
            <a:solidFill>
              <a:srgbClr val="003366"/>
            </a:solidFill>
          </p:grpSpPr>
          <p:sp>
            <p:nvSpPr>
              <p:cNvPr id="42" name="شكل بيضاوي 41">
                <a:extLst>
                  <a:ext uri="{FF2B5EF4-FFF2-40B4-BE49-F238E27FC236}">
                    <a16:creationId xmlns:a16="http://schemas.microsoft.com/office/drawing/2014/main" id="{734F7BF2-9521-4531-9936-2B6537175F0C}"/>
                  </a:ext>
                </a:extLst>
              </p:cNvPr>
              <p:cNvSpPr/>
              <p:nvPr/>
            </p:nvSpPr>
            <p:spPr>
              <a:xfrm>
                <a:off x="7576766" y="1346898"/>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43" name="شكل بيضاوي 42">
                <a:extLst>
                  <a:ext uri="{FF2B5EF4-FFF2-40B4-BE49-F238E27FC236}">
                    <a16:creationId xmlns:a16="http://schemas.microsoft.com/office/drawing/2014/main" id="{BC69C734-0EC4-4BFD-85F0-B73243103C32}"/>
                  </a:ext>
                </a:extLst>
              </p:cNvPr>
              <p:cNvSpPr/>
              <p:nvPr/>
            </p:nvSpPr>
            <p:spPr>
              <a:xfrm>
                <a:off x="7576766" y="1524919"/>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grpSp>
            <p:nvGrpSpPr>
              <p:cNvPr id="79" name="مجموعة 78">
                <a:extLst>
                  <a:ext uri="{FF2B5EF4-FFF2-40B4-BE49-F238E27FC236}">
                    <a16:creationId xmlns:a16="http://schemas.microsoft.com/office/drawing/2014/main" id="{06B87A8D-D12B-4662-972F-669BC6AE4AC0}"/>
                  </a:ext>
                </a:extLst>
              </p:cNvPr>
              <p:cNvGrpSpPr/>
              <p:nvPr/>
            </p:nvGrpSpPr>
            <p:grpSpPr>
              <a:xfrm>
                <a:off x="7576766" y="1702940"/>
                <a:ext cx="180000" cy="1782190"/>
                <a:chOff x="7576766" y="1702940"/>
                <a:chExt cx="180000" cy="1782190"/>
              </a:xfrm>
              <a:grpFill/>
            </p:grpSpPr>
            <p:sp>
              <p:nvSpPr>
                <p:cNvPr id="44" name="شكل بيضاوي 43">
                  <a:extLst>
                    <a:ext uri="{FF2B5EF4-FFF2-40B4-BE49-F238E27FC236}">
                      <a16:creationId xmlns:a16="http://schemas.microsoft.com/office/drawing/2014/main" id="{D26E5DF9-4A77-4E75-B5A8-DF0F0BBE8AC3}"/>
                    </a:ext>
                  </a:extLst>
                </p:cNvPr>
                <p:cNvSpPr/>
                <p:nvPr/>
              </p:nvSpPr>
              <p:spPr>
                <a:xfrm>
                  <a:off x="7576766" y="1702940"/>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45" name="شكل بيضاوي 44">
                  <a:extLst>
                    <a:ext uri="{FF2B5EF4-FFF2-40B4-BE49-F238E27FC236}">
                      <a16:creationId xmlns:a16="http://schemas.microsoft.com/office/drawing/2014/main" id="{A89B2792-8A63-40CD-88D8-9BD9370DC7C4}"/>
                    </a:ext>
                  </a:extLst>
                </p:cNvPr>
                <p:cNvSpPr/>
                <p:nvPr/>
              </p:nvSpPr>
              <p:spPr>
                <a:xfrm>
                  <a:off x="7576766" y="1880961"/>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46" name="شكل بيضاوي 45">
                  <a:extLst>
                    <a:ext uri="{FF2B5EF4-FFF2-40B4-BE49-F238E27FC236}">
                      <a16:creationId xmlns:a16="http://schemas.microsoft.com/office/drawing/2014/main" id="{7E473932-798F-430A-B23F-673DADD59344}"/>
                    </a:ext>
                  </a:extLst>
                </p:cNvPr>
                <p:cNvSpPr/>
                <p:nvPr/>
              </p:nvSpPr>
              <p:spPr>
                <a:xfrm>
                  <a:off x="7576766" y="2058982"/>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47" name="شكل بيضاوي 46">
                  <a:extLst>
                    <a:ext uri="{FF2B5EF4-FFF2-40B4-BE49-F238E27FC236}">
                      <a16:creationId xmlns:a16="http://schemas.microsoft.com/office/drawing/2014/main" id="{B3D1D46E-036D-4A1C-A989-8383251A5349}"/>
                    </a:ext>
                  </a:extLst>
                </p:cNvPr>
                <p:cNvSpPr/>
                <p:nvPr/>
              </p:nvSpPr>
              <p:spPr>
                <a:xfrm>
                  <a:off x="7576766" y="2237003"/>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48" name="شكل بيضاوي 47">
                  <a:extLst>
                    <a:ext uri="{FF2B5EF4-FFF2-40B4-BE49-F238E27FC236}">
                      <a16:creationId xmlns:a16="http://schemas.microsoft.com/office/drawing/2014/main" id="{0C595E8C-DECD-4CA7-BA05-DFFA3223AEE5}"/>
                    </a:ext>
                  </a:extLst>
                </p:cNvPr>
                <p:cNvSpPr/>
                <p:nvPr/>
              </p:nvSpPr>
              <p:spPr>
                <a:xfrm>
                  <a:off x="7576766" y="2415024"/>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49" name="شكل بيضاوي 48">
                  <a:extLst>
                    <a:ext uri="{FF2B5EF4-FFF2-40B4-BE49-F238E27FC236}">
                      <a16:creationId xmlns:a16="http://schemas.microsoft.com/office/drawing/2014/main" id="{A37C53FF-A0B9-488D-9418-D811D9442E65}"/>
                    </a:ext>
                  </a:extLst>
                </p:cNvPr>
                <p:cNvSpPr/>
                <p:nvPr/>
              </p:nvSpPr>
              <p:spPr>
                <a:xfrm>
                  <a:off x="7576766" y="2593045"/>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50" name="شكل بيضاوي 49">
                  <a:extLst>
                    <a:ext uri="{FF2B5EF4-FFF2-40B4-BE49-F238E27FC236}">
                      <a16:creationId xmlns:a16="http://schemas.microsoft.com/office/drawing/2014/main" id="{510E13AD-C80C-4DE6-803C-E828812A3342}"/>
                    </a:ext>
                  </a:extLst>
                </p:cNvPr>
                <p:cNvSpPr/>
                <p:nvPr/>
              </p:nvSpPr>
              <p:spPr>
                <a:xfrm>
                  <a:off x="7576766" y="2771066"/>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51" name="شكل بيضاوي 50">
                  <a:extLst>
                    <a:ext uri="{FF2B5EF4-FFF2-40B4-BE49-F238E27FC236}">
                      <a16:creationId xmlns:a16="http://schemas.microsoft.com/office/drawing/2014/main" id="{C0138F2A-5AD7-49CF-9C85-C32F7A9AA6E7}"/>
                    </a:ext>
                  </a:extLst>
                </p:cNvPr>
                <p:cNvSpPr/>
                <p:nvPr/>
              </p:nvSpPr>
              <p:spPr>
                <a:xfrm>
                  <a:off x="7576766" y="2949087"/>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52" name="شكل بيضاوي 51">
                  <a:extLst>
                    <a:ext uri="{FF2B5EF4-FFF2-40B4-BE49-F238E27FC236}">
                      <a16:creationId xmlns:a16="http://schemas.microsoft.com/office/drawing/2014/main" id="{EA87E5DB-5A03-49E1-B450-68E5EC7EB176}"/>
                    </a:ext>
                  </a:extLst>
                </p:cNvPr>
                <p:cNvSpPr/>
                <p:nvPr/>
              </p:nvSpPr>
              <p:spPr>
                <a:xfrm>
                  <a:off x="7576766" y="3127108"/>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53" name="شكل بيضاوي 52">
                  <a:extLst>
                    <a:ext uri="{FF2B5EF4-FFF2-40B4-BE49-F238E27FC236}">
                      <a16:creationId xmlns:a16="http://schemas.microsoft.com/office/drawing/2014/main" id="{A6348B6B-282B-448B-B7BD-FBB045DC479C}"/>
                    </a:ext>
                  </a:extLst>
                </p:cNvPr>
                <p:cNvSpPr/>
                <p:nvPr/>
              </p:nvSpPr>
              <p:spPr>
                <a:xfrm>
                  <a:off x="7576766" y="3305130"/>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grpSp>
        </p:grpSp>
        <p:sp>
          <p:nvSpPr>
            <p:cNvPr id="41" name="شكل بيضاوي 40">
              <a:extLst>
                <a:ext uri="{FF2B5EF4-FFF2-40B4-BE49-F238E27FC236}">
                  <a16:creationId xmlns:a16="http://schemas.microsoft.com/office/drawing/2014/main" id="{E673F4CE-9810-4C63-B3BE-14DD630ECA45}"/>
                </a:ext>
              </a:extLst>
            </p:cNvPr>
            <p:cNvSpPr/>
            <p:nvPr/>
          </p:nvSpPr>
          <p:spPr>
            <a:xfrm>
              <a:off x="7361128" y="731436"/>
              <a:ext cx="611276" cy="611276"/>
            </a:xfrm>
            <a:prstGeom prst="ellipse">
              <a:avLst/>
            </a:prstGeom>
            <a:gradFill>
              <a:gsLst>
                <a:gs pos="0">
                  <a:srgbClr val="33CCCC"/>
                </a:gs>
                <a:gs pos="100000">
                  <a:srgbClr val="003366"/>
                </a:gs>
              </a:gsLst>
              <a:lin ang="5400000" scaled="1"/>
            </a:gradFill>
            <a:ln w="50800">
              <a:gradFill>
                <a:gsLst>
                  <a:gs pos="0">
                    <a:srgbClr val="003366"/>
                  </a:gs>
                  <a:gs pos="100000">
                    <a:srgbClr val="33CCC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88" name="شكل بيضاوي 87">
              <a:extLst>
                <a:ext uri="{FF2B5EF4-FFF2-40B4-BE49-F238E27FC236}">
                  <a16:creationId xmlns:a16="http://schemas.microsoft.com/office/drawing/2014/main" id="{7A5370D9-EFA2-4EBA-8FF0-7B5563265A5A}"/>
                </a:ext>
              </a:extLst>
            </p:cNvPr>
            <p:cNvSpPr/>
            <p:nvPr/>
          </p:nvSpPr>
          <p:spPr>
            <a:xfrm>
              <a:off x="6406766" y="3483052"/>
              <a:ext cx="2520000" cy="2520000"/>
            </a:xfrm>
            <a:prstGeom prst="ellipse">
              <a:avLst/>
            </a:prstGeom>
            <a:gradFill>
              <a:gsLst>
                <a:gs pos="0">
                  <a:srgbClr val="33CCCC">
                    <a:alpha val="30000"/>
                  </a:srgbClr>
                </a:gs>
                <a:gs pos="100000">
                  <a:srgbClr val="003366"/>
                </a:gs>
              </a:gsLst>
              <a:lin ang="5400000" scaled="1"/>
            </a:gradFill>
            <a:ln w="50800">
              <a:gradFill>
                <a:gsLst>
                  <a:gs pos="0">
                    <a:srgbClr val="003366"/>
                  </a:gs>
                  <a:gs pos="100000">
                    <a:srgbClr val="33CCC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spcAft>
                  <a:spcPts val="600"/>
                </a:spcAft>
                <a:buSzPts val="1000"/>
                <a:tabLst>
                  <a:tab pos="457200" algn="l"/>
                </a:tabLst>
              </a:pPr>
              <a:r>
                <a:rPr lang="ar-SA" b="1" dirty="0">
                  <a:solidFill>
                    <a:srgbClr val="000000"/>
                  </a:solidFill>
                  <a:effectLst/>
                  <a:highlight>
                    <a:srgbClr val="FFFF00"/>
                  </a:highlight>
                  <a:ea typeface="Times New Roman" panose="02020603050405020304" pitchFamily="18" charset="0"/>
                </a:rPr>
                <a:t>حل المشكلات</a:t>
              </a:r>
              <a:r>
                <a:rPr lang="en-US" b="1" dirty="0">
                  <a:solidFill>
                    <a:srgbClr val="000000"/>
                  </a:solidFill>
                  <a:effectLst/>
                  <a:highlight>
                    <a:srgbClr val="FFFF00"/>
                  </a:highlight>
                  <a:ea typeface="Times New Roman" panose="02020603050405020304" pitchFamily="18" charset="0"/>
                </a:rPr>
                <a:t>:</a:t>
              </a:r>
              <a:endParaRPr lang="en-US" b="1" dirty="0">
                <a:effectLst/>
                <a:highlight>
                  <a:srgbClr val="FFFF00"/>
                </a:highlight>
                <a:ea typeface="Calibri" panose="020F0502020204030204" pitchFamily="34" charset="0"/>
              </a:endParaRPr>
            </a:p>
            <a:p>
              <a:pPr algn="ctr" rtl="1">
                <a:spcAft>
                  <a:spcPts val="600"/>
                </a:spcAft>
                <a:buNone/>
              </a:pPr>
              <a:r>
                <a:rPr lang="ar-SA" sz="1600" b="1" spc="10" dirty="0">
                  <a:solidFill>
                    <a:srgbClr val="000000"/>
                  </a:solidFill>
                  <a:effectLst/>
                  <a:ea typeface="Times New Roman" panose="02020603050405020304" pitchFamily="18" charset="0"/>
                </a:rPr>
                <a:t>يوفر حلولاً علمية للمشكلات التي تواجه المجتمع في مجالات مختلفة.</a:t>
              </a:r>
              <a:endParaRPr lang="en-US" sz="1600" b="1" dirty="0">
                <a:effectLst/>
                <a:ea typeface="Calibri" panose="020F0502020204030204" pitchFamily="34" charset="0"/>
              </a:endParaRPr>
            </a:p>
            <a:p>
              <a:pPr algn="ctr" defTabSz="685800" rtl="1"/>
              <a:endParaRPr lang="fr-FR" sz="1350" b="1" dirty="0">
                <a:solidFill>
                  <a:prstClr val="white"/>
                </a:solidFill>
                <a:latin typeface="Calibri" panose="020F0502020204030204"/>
              </a:endParaRPr>
            </a:p>
          </p:txBody>
        </p:sp>
        <p:sp>
          <p:nvSpPr>
            <p:cNvPr id="89" name="شكل بيضاوي 88">
              <a:extLst>
                <a:ext uri="{FF2B5EF4-FFF2-40B4-BE49-F238E27FC236}">
                  <a16:creationId xmlns:a16="http://schemas.microsoft.com/office/drawing/2014/main" id="{21CC7B27-527C-4F7F-8F13-11D23F304648}"/>
                </a:ext>
              </a:extLst>
            </p:cNvPr>
            <p:cNvSpPr/>
            <p:nvPr/>
          </p:nvSpPr>
          <p:spPr>
            <a:xfrm>
              <a:off x="7576766" y="3523229"/>
              <a:ext cx="180000" cy="180000"/>
            </a:xfrm>
            <a:prstGeom prst="ellipse">
              <a:avLst/>
            </a:prstGeom>
            <a:solidFill>
              <a:srgbClr val="F2F2F2"/>
            </a:solidFill>
            <a:ln>
              <a:noFill/>
            </a:ln>
            <a:effectLst>
              <a:innerShdw blurRad="63500" dist="50800" dir="54000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94" name="مربع نص 93">
              <a:extLst>
                <a:ext uri="{FF2B5EF4-FFF2-40B4-BE49-F238E27FC236}">
                  <a16:creationId xmlns:a16="http://schemas.microsoft.com/office/drawing/2014/main" id="{7FD6781A-4E8F-4962-81D3-A29323AF6147}"/>
                </a:ext>
              </a:extLst>
            </p:cNvPr>
            <p:cNvSpPr txBox="1"/>
            <p:nvPr/>
          </p:nvSpPr>
          <p:spPr>
            <a:xfrm>
              <a:off x="7521982" y="712596"/>
              <a:ext cx="310767" cy="677108"/>
            </a:xfrm>
            <a:prstGeom prst="rect">
              <a:avLst/>
            </a:prstGeom>
            <a:noFill/>
          </p:spPr>
          <p:txBody>
            <a:bodyPr wrap="square" rtlCol="0">
              <a:spAutoFit/>
            </a:bodyPr>
            <a:lstStyle/>
            <a:p>
              <a:pPr algn="ctr" defTabSz="685800" rtl="1"/>
              <a:r>
                <a:rPr lang="fr-FR" sz="2700" b="1" dirty="0">
                  <a:solidFill>
                    <a:prstClr val="white"/>
                  </a:solidFill>
                  <a:latin typeface="Calibri" panose="020F0502020204030204"/>
                </a:rPr>
                <a:t>2</a:t>
              </a:r>
            </a:p>
          </p:txBody>
        </p:sp>
      </p:grpSp>
      <p:grpSp>
        <p:nvGrpSpPr>
          <p:cNvPr id="120" name="مجموعة 119">
            <a:extLst>
              <a:ext uri="{FF2B5EF4-FFF2-40B4-BE49-F238E27FC236}">
                <a16:creationId xmlns:a16="http://schemas.microsoft.com/office/drawing/2014/main" id="{B1E795C0-F144-4090-9634-16A63E7D0AC3}"/>
              </a:ext>
            </a:extLst>
          </p:cNvPr>
          <p:cNvGrpSpPr/>
          <p:nvPr/>
        </p:nvGrpSpPr>
        <p:grpSpPr>
          <a:xfrm>
            <a:off x="6876257" y="1881813"/>
            <a:ext cx="2232910" cy="4876922"/>
            <a:chOff x="9372346" y="712596"/>
            <a:chExt cx="2977212" cy="5330633"/>
          </a:xfrm>
        </p:grpSpPr>
        <p:sp>
          <p:nvSpPr>
            <p:cNvPr id="25" name="مستطيل: زوايا مستديرة 24">
              <a:extLst>
                <a:ext uri="{FF2B5EF4-FFF2-40B4-BE49-F238E27FC236}">
                  <a16:creationId xmlns:a16="http://schemas.microsoft.com/office/drawing/2014/main" id="{2C60C780-5966-428D-BE6A-D4B0EFA35CA6}"/>
                </a:ext>
              </a:extLst>
            </p:cNvPr>
            <p:cNvSpPr/>
            <p:nvPr/>
          </p:nvSpPr>
          <p:spPr>
            <a:xfrm>
              <a:off x="10320091" y="713433"/>
              <a:ext cx="974690" cy="647282"/>
            </a:xfrm>
            <a:prstGeom prst="roundRect">
              <a:avLst/>
            </a:prstGeom>
            <a:solidFill>
              <a:srgbClr val="00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b="1">
                <a:solidFill>
                  <a:prstClr val="white"/>
                </a:solidFill>
                <a:latin typeface="Calibri" panose="020F0502020204030204"/>
              </a:endParaRPr>
            </a:p>
          </p:txBody>
        </p:sp>
        <p:grpSp>
          <p:nvGrpSpPr>
            <p:cNvPr id="82" name="مجموعة 81">
              <a:extLst>
                <a:ext uri="{FF2B5EF4-FFF2-40B4-BE49-F238E27FC236}">
                  <a16:creationId xmlns:a16="http://schemas.microsoft.com/office/drawing/2014/main" id="{170803C2-4F77-436D-AC43-88F4B72EF13C}"/>
                </a:ext>
              </a:extLst>
            </p:cNvPr>
            <p:cNvGrpSpPr/>
            <p:nvPr/>
          </p:nvGrpSpPr>
          <p:grpSpPr>
            <a:xfrm>
              <a:off x="10717436" y="1346898"/>
              <a:ext cx="180000" cy="2138232"/>
              <a:chOff x="10717436" y="1346898"/>
              <a:chExt cx="180000" cy="2138232"/>
            </a:xfrm>
            <a:solidFill>
              <a:srgbClr val="003300"/>
            </a:solidFill>
          </p:grpSpPr>
          <p:sp>
            <p:nvSpPr>
              <p:cNvPr id="27" name="شكل بيضاوي 26">
                <a:extLst>
                  <a:ext uri="{FF2B5EF4-FFF2-40B4-BE49-F238E27FC236}">
                    <a16:creationId xmlns:a16="http://schemas.microsoft.com/office/drawing/2014/main" id="{6DF8199E-5841-454E-89DA-2954FF2475D0}"/>
                  </a:ext>
                </a:extLst>
              </p:cNvPr>
              <p:cNvSpPr/>
              <p:nvPr/>
            </p:nvSpPr>
            <p:spPr>
              <a:xfrm>
                <a:off x="10717436" y="1346898"/>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b="1">
                  <a:solidFill>
                    <a:prstClr val="white"/>
                  </a:solidFill>
                  <a:latin typeface="Calibri" panose="020F0502020204030204"/>
                </a:endParaRPr>
              </a:p>
            </p:txBody>
          </p:sp>
          <p:grpSp>
            <p:nvGrpSpPr>
              <p:cNvPr id="81" name="مجموعة 80">
                <a:extLst>
                  <a:ext uri="{FF2B5EF4-FFF2-40B4-BE49-F238E27FC236}">
                    <a16:creationId xmlns:a16="http://schemas.microsoft.com/office/drawing/2014/main" id="{474E626D-F5F1-4FE8-875A-DC136ADA719C}"/>
                  </a:ext>
                </a:extLst>
              </p:cNvPr>
              <p:cNvGrpSpPr/>
              <p:nvPr/>
            </p:nvGrpSpPr>
            <p:grpSpPr>
              <a:xfrm>
                <a:off x="10717436" y="1524919"/>
                <a:ext cx="180000" cy="1960211"/>
                <a:chOff x="10717436" y="1524919"/>
                <a:chExt cx="180000" cy="1960211"/>
              </a:xfrm>
              <a:grpFill/>
            </p:grpSpPr>
            <p:sp>
              <p:nvSpPr>
                <p:cNvPr id="28" name="شكل بيضاوي 27">
                  <a:extLst>
                    <a:ext uri="{FF2B5EF4-FFF2-40B4-BE49-F238E27FC236}">
                      <a16:creationId xmlns:a16="http://schemas.microsoft.com/office/drawing/2014/main" id="{FF022345-293A-4198-B84F-27B924C6ED80}"/>
                    </a:ext>
                  </a:extLst>
                </p:cNvPr>
                <p:cNvSpPr/>
                <p:nvPr/>
              </p:nvSpPr>
              <p:spPr>
                <a:xfrm>
                  <a:off x="10717436" y="1524919"/>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b="1">
                    <a:solidFill>
                      <a:prstClr val="white"/>
                    </a:solidFill>
                    <a:latin typeface="Calibri" panose="020F0502020204030204"/>
                  </a:endParaRPr>
                </a:p>
              </p:txBody>
            </p:sp>
            <p:sp>
              <p:nvSpPr>
                <p:cNvPr id="29" name="شكل بيضاوي 28">
                  <a:extLst>
                    <a:ext uri="{FF2B5EF4-FFF2-40B4-BE49-F238E27FC236}">
                      <a16:creationId xmlns:a16="http://schemas.microsoft.com/office/drawing/2014/main" id="{4B6456BF-9BCF-4EAE-B314-1AB8133AD46A}"/>
                    </a:ext>
                  </a:extLst>
                </p:cNvPr>
                <p:cNvSpPr/>
                <p:nvPr/>
              </p:nvSpPr>
              <p:spPr>
                <a:xfrm>
                  <a:off x="10717436" y="1702940"/>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b="1">
                    <a:solidFill>
                      <a:prstClr val="white"/>
                    </a:solidFill>
                    <a:latin typeface="Calibri" panose="020F0502020204030204"/>
                  </a:endParaRPr>
                </a:p>
              </p:txBody>
            </p:sp>
            <p:sp>
              <p:nvSpPr>
                <p:cNvPr id="30" name="شكل بيضاوي 29">
                  <a:extLst>
                    <a:ext uri="{FF2B5EF4-FFF2-40B4-BE49-F238E27FC236}">
                      <a16:creationId xmlns:a16="http://schemas.microsoft.com/office/drawing/2014/main" id="{A1996343-CC7B-48F5-A1EB-DB1F2FCED4E2}"/>
                    </a:ext>
                  </a:extLst>
                </p:cNvPr>
                <p:cNvSpPr/>
                <p:nvPr/>
              </p:nvSpPr>
              <p:spPr>
                <a:xfrm>
                  <a:off x="10717436" y="1880961"/>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b="1">
                    <a:solidFill>
                      <a:prstClr val="white"/>
                    </a:solidFill>
                    <a:latin typeface="Calibri" panose="020F0502020204030204"/>
                  </a:endParaRPr>
                </a:p>
              </p:txBody>
            </p:sp>
            <p:sp>
              <p:nvSpPr>
                <p:cNvPr id="31" name="شكل بيضاوي 30">
                  <a:extLst>
                    <a:ext uri="{FF2B5EF4-FFF2-40B4-BE49-F238E27FC236}">
                      <a16:creationId xmlns:a16="http://schemas.microsoft.com/office/drawing/2014/main" id="{0F6560F7-AB34-4031-8D9B-05AB90D3387D}"/>
                    </a:ext>
                  </a:extLst>
                </p:cNvPr>
                <p:cNvSpPr/>
                <p:nvPr/>
              </p:nvSpPr>
              <p:spPr>
                <a:xfrm>
                  <a:off x="10717436" y="2058982"/>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b="1">
                    <a:solidFill>
                      <a:prstClr val="white"/>
                    </a:solidFill>
                    <a:latin typeface="Calibri" panose="020F0502020204030204"/>
                  </a:endParaRPr>
                </a:p>
              </p:txBody>
            </p:sp>
            <p:sp>
              <p:nvSpPr>
                <p:cNvPr id="32" name="شكل بيضاوي 31">
                  <a:extLst>
                    <a:ext uri="{FF2B5EF4-FFF2-40B4-BE49-F238E27FC236}">
                      <a16:creationId xmlns:a16="http://schemas.microsoft.com/office/drawing/2014/main" id="{D0935E29-6B71-4BE9-93C2-9A5592B21B42}"/>
                    </a:ext>
                  </a:extLst>
                </p:cNvPr>
                <p:cNvSpPr/>
                <p:nvPr/>
              </p:nvSpPr>
              <p:spPr>
                <a:xfrm>
                  <a:off x="10717436" y="2237003"/>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b="1">
                    <a:solidFill>
                      <a:prstClr val="white"/>
                    </a:solidFill>
                    <a:latin typeface="Calibri" panose="020F0502020204030204"/>
                  </a:endParaRPr>
                </a:p>
              </p:txBody>
            </p:sp>
            <p:sp>
              <p:nvSpPr>
                <p:cNvPr id="33" name="شكل بيضاوي 32">
                  <a:extLst>
                    <a:ext uri="{FF2B5EF4-FFF2-40B4-BE49-F238E27FC236}">
                      <a16:creationId xmlns:a16="http://schemas.microsoft.com/office/drawing/2014/main" id="{2571A74B-E85C-4F71-B982-3848ECDBE422}"/>
                    </a:ext>
                  </a:extLst>
                </p:cNvPr>
                <p:cNvSpPr/>
                <p:nvPr/>
              </p:nvSpPr>
              <p:spPr>
                <a:xfrm>
                  <a:off x="10717436" y="2415024"/>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b="1">
                    <a:solidFill>
                      <a:prstClr val="white"/>
                    </a:solidFill>
                    <a:latin typeface="Calibri" panose="020F0502020204030204"/>
                  </a:endParaRPr>
                </a:p>
              </p:txBody>
            </p:sp>
            <p:sp>
              <p:nvSpPr>
                <p:cNvPr id="34" name="شكل بيضاوي 33">
                  <a:extLst>
                    <a:ext uri="{FF2B5EF4-FFF2-40B4-BE49-F238E27FC236}">
                      <a16:creationId xmlns:a16="http://schemas.microsoft.com/office/drawing/2014/main" id="{DE8FF3F4-0177-45FE-BB66-FC740A838C90}"/>
                    </a:ext>
                  </a:extLst>
                </p:cNvPr>
                <p:cNvSpPr/>
                <p:nvPr/>
              </p:nvSpPr>
              <p:spPr>
                <a:xfrm>
                  <a:off x="10717436" y="2593045"/>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b="1">
                    <a:solidFill>
                      <a:prstClr val="white"/>
                    </a:solidFill>
                    <a:latin typeface="Calibri" panose="020F0502020204030204"/>
                  </a:endParaRPr>
                </a:p>
              </p:txBody>
            </p:sp>
            <p:sp>
              <p:nvSpPr>
                <p:cNvPr id="35" name="شكل بيضاوي 34">
                  <a:extLst>
                    <a:ext uri="{FF2B5EF4-FFF2-40B4-BE49-F238E27FC236}">
                      <a16:creationId xmlns:a16="http://schemas.microsoft.com/office/drawing/2014/main" id="{A7012265-F145-4CB7-90E2-9A99873DE932}"/>
                    </a:ext>
                  </a:extLst>
                </p:cNvPr>
                <p:cNvSpPr/>
                <p:nvPr/>
              </p:nvSpPr>
              <p:spPr>
                <a:xfrm>
                  <a:off x="10717436" y="2771066"/>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b="1">
                    <a:solidFill>
                      <a:prstClr val="white"/>
                    </a:solidFill>
                    <a:latin typeface="Calibri" panose="020F0502020204030204"/>
                  </a:endParaRPr>
                </a:p>
              </p:txBody>
            </p:sp>
            <p:sp>
              <p:nvSpPr>
                <p:cNvPr id="36" name="شكل بيضاوي 35">
                  <a:extLst>
                    <a:ext uri="{FF2B5EF4-FFF2-40B4-BE49-F238E27FC236}">
                      <a16:creationId xmlns:a16="http://schemas.microsoft.com/office/drawing/2014/main" id="{7104C017-B85F-41A9-A06D-2CE3279FDB27}"/>
                    </a:ext>
                  </a:extLst>
                </p:cNvPr>
                <p:cNvSpPr/>
                <p:nvPr/>
              </p:nvSpPr>
              <p:spPr>
                <a:xfrm>
                  <a:off x="10717436" y="2949087"/>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b="1">
                    <a:solidFill>
                      <a:prstClr val="white"/>
                    </a:solidFill>
                    <a:latin typeface="Calibri" panose="020F0502020204030204"/>
                  </a:endParaRPr>
                </a:p>
              </p:txBody>
            </p:sp>
            <p:sp>
              <p:nvSpPr>
                <p:cNvPr id="37" name="شكل بيضاوي 36">
                  <a:extLst>
                    <a:ext uri="{FF2B5EF4-FFF2-40B4-BE49-F238E27FC236}">
                      <a16:creationId xmlns:a16="http://schemas.microsoft.com/office/drawing/2014/main" id="{40FB8BBD-6781-4E86-8049-2E47680E3B30}"/>
                    </a:ext>
                  </a:extLst>
                </p:cNvPr>
                <p:cNvSpPr/>
                <p:nvPr/>
              </p:nvSpPr>
              <p:spPr>
                <a:xfrm>
                  <a:off x="10717436" y="3127108"/>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b="1">
                    <a:solidFill>
                      <a:prstClr val="white"/>
                    </a:solidFill>
                    <a:latin typeface="Calibri" panose="020F0502020204030204"/>
                  </a:endParaRPr>
                </a:p>
              </p:txBody>
            </p:sp>
            <p:sp>
              <p:nvSpPr>
                <p:cNvPr id="38" name="شكل بيضاوي 37">
                  <a:extLst>
                    <a:ext uri="{FF2B5EF4-FFF2-40B4-BE49-F238E27FC236}">
                      <a16:creationId xmlns:a16="http://schemas.microsoft.com/office/drawing/2014/main" id="{06D98F1C-3F3A-4ACC-91CF-F9B7423D138A}"/>
                    </a:ext>
                  </a:extLst>
                </p:cNvPr>
                <p:cNvSpPr/>
                <p:nvPr/>
              </p:nvSpPr>
              <p:spPr>
                <a:xfrm>
                  <a:off x="10717436" y="3305130"/>
                  <a:ext cx="180000" cy="18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b="1">
                    <a:solidFill>
                      <a:prstClr val="white"/>
                    </a:solidFill>
                    <a:latin typeface="Calibri" panose="020F0502020204030204"/>
                  </a:endParaRPr>
                </a:p>
              </p:txBody>
            </p:sp>
          </p:grpSp>
        </p:grpSp>
        <p:sp>
          <p:nvSpPr>
            <p:cNvPr id="26" name="شكل بيضاوي 25">
              <a:extLst>
                <a:ext uri="{FF2B5EF4-FFF2-40B4-BE49-F238E27FC236}">
                  <a16:creationId xmlns:a16="http://schemas.microsoft.com/office/drawing/2014/main" id="{403127F7-A159-4843-899B-AD1CBF1A6EF9}"/>
                </a:ext>
              </a:extLst>
            </p:cNvPr>
            <p:cNvSpPr/>
            <p:nvPr/>
          </p:nvSpPr>
          <p:spPr>
            <a:xfrm>
              <a:off x="10501798" y="731436"/>
              <a:ext cx="611276" cy="611276"/>
            </a:xfrm>
            <a:prstGeom prst="ellipse">
              <a:avLst/>
            </a:prstGeom>
            <a:gradFill>
              <a:gsLst>
                <a:gs pos="0">
                  <a:srgbClr val="00FF00"/>
                </a:gs>
                <a:gs pos="100000">
                  <a:srgbClr val="003300"/>
                </a:gs>
              </a:gsLst>
              <a:lin ang="5400000" scaled="1"/>
            </a:gradFill>
            <a:ln w="50800">
              <a:gradFill>
                <a:gsLst>
                  <a:gs pos="0">
                    <a:srgbClr val="003300"/>
                  </a:gs>
                  <a:gs pos="100000">
                    <a:srgbClr val="00FF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b="1">
                <a:solidFill>
                  <a:prstClr val="white"/>
                </a:solidFill>
                <a:latin typeface="Calibri" panose="020F0502020204030204"/>
              </a:endParaRPr>
            </a:p>
          </p:txBody>
        </p:sp>
        <p:sp>
          <p:nvSpPr>
            <p:cNvPr id="91" name="شكل بيضاوي 90">
              <a:extLst>
                <a:ext uri="{FF2B5EF4-FFF2-40B4-BE49-F238E27FC236}">
                  <a16:creationId xmlns:a16="http://schemas.microsoft.com/office/drawing/2014/main" id="{17F5DA3F-06AE-4E06-B92F-892EF2B0C271}"/>
                </a:ext>
              </a:extLst>
            </p:cNvPr>
            <p:cNvSpPr/>
            <p:nvPr/>
          </p:nvSpPr>
          <p:spPr>
            <a:xfrm>
              <a:off x="9372346" y="3523229"/>
              <a:ext cx="2977212" cy="2520000"/>
            </a:xfrm>
            <a:prstGeom prst="ellipse">
              <a:avLst/>
            </a:prstGeom>
            <a:gradFill>
              <a:gsLst>
                <a:gs pos="0">
                  <a:srgbClr val="00FF00">
                    <a:alpha val="8000"/>
                  </a:srgbClr>
                </a:gs>
                <a:gs pos="100000">
                  <a:srgbClr val="003300"/>
                </a:gs>
              </a:gsLst>
              <a:lin ang="5400000" scaled="1"/>
            </a:gradFill>
            <a:ln w="50800">
              <a:gradFill>
                <a:gsLst>
                  <a:gs pos="0">
                    <a:srgbClr val="003300"/>
                  </a:gs>
                  <a:gs pos="100000">
                    <a:srgbClr val="00FF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1"/>
              <a:r>
                <a:rPr lang="ar-SA" b="1" dirty="0">
                  <a:solidFill>
                    <a:schemeClr val="tx1"/>
                  </a:solidFill>
                  <a:highlight>
                    <a:srgbClr val="FFFF00"/>
                  </a:highlight>
                </a:rPr>
                <a:t>توسيع المعرفة</a:t>
              </a:r>
              <a:r>
                <a:rPr lang="en-US" b="1" dirty="0">
                  <a:solidFill>
                    <a:schemeClr val="tx1"/>
                  </a:solidFill>
                  <a:highlight>
                    <a:srgbClr val="FFFF00"/>
                  </a:highlight>
                </a:rPr>
                <a:t>:</a:t>
              </a:r>
            </a:p>
            <a:p>
              <a:pPr algn="ctr"/>
              <a:r>
                <a:rPr lang="ar-SA" b="1" dirty="0">
                  <a:solidFill>
                    <a:srgbClr val="002060"/>
                  </a:solidFill>
                </a:rPr>
                <a:t>يساهم في فهم القوانين التي تحكم الظواهر الطبيعية والإنسانية</a:t>
              </a:r>
              <a:endParaRPr lang="fr-FR" sz="1350" b="1" dirty="0">
                <a:solidFill>
                  <a:srgbClr val="002060"/>
                </a:solidFill>
                <a:latin typeface="Calibri" panose="020F0502020204030204"/>
              </a:endParaRPr>
            </a:p>
          </p:txBody>
        </p:sp>
        <p:sp>
          <p:nvSpPr>
            <p:cNvPr id="92" name="شكل بيضاوي 91">
              <a:extLst>
                <a:ext uri="{FF2B5EF4-FFF2-40B4-BE49-F238E27FC236}">
                  <a16:creationId xmlns:a16="http://schemas.microsoft.com/office/drawing/2014/main" id="{EE8C4A23-727D-4CA0-8C06-9EC886A2B39B}"/>
                </a:ext>
              </a:extLst>
            </p:cNvPr>
            <p:cNvSpPr/>
            <p:nvPr/>
          </p:nvSpPr>
          <p:spPr>
            <a:xfrm>
              <a:off x="10717436" y="3523229"/>
              <a:ext cx="180000" cy="180000"/>
            </a:xfrm>
            <a:prstGeom prst="ellipse">
              <a:avLst/>
            </a:prstGeom>
            <a:solidFill>
              <a:srgbClr val="F2F2F2"/>
            </a:solidFill>
            <a:ln>
              <a:noFill/>
            </a:ln>
            <a:effectLst>
              <a:innerShdw blurRad="63500" dist="50800" dir="5400000">
                <a:prstClr val="black">
                  <a:alpha val="8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b="1">
                <a:solidFill>
                  <a:prstClr val="white"/>
                </a:solidFill>
                <a:latin typeface="Calibri" panose="020F0502020204030204"/>
              </a:endParaRPr>
            </a:p>
          </p:txBody>
        </p:sp>
        <p:sp>
          <p:nvSpPr>
            <p:cNvPr id="93" name="مربع نص 92">
              <a:extLst>
                <a:ext uri="{FF2B5EF4-FFF2-40B4-BE49-F238E27FC236}">
                  <a16:creationId xmlns:a16="http://schemas.microsoft.com/office/drawing/2014/main" id="{F3C0575A-C6D8-4B54-A204-663F603B91B5}"/>
                </a:ext>
              </a:extLst>
            </p:cNvPr>
            <p:cNvSpPr txBox="1"/>
            <p:nvPr/>
          </p:nvSpPr>
          <p:spPr>
            <a:xfrm>
              <a:off x="10652053" y="712596"/>
              <a:ext cx="310767" cy="555076"/>
            </a:xfrm>
            <a:prstGeom prst="rect">
              <a:avLst/>
            </a:prstGeom>
            <a:noFill/>
          </p:spPr>
          <p:txBody>
            <a:bodyPr wrap="square" rtlCol="0">
              <a:spAutoFit/>
            </a:bodyPr>
            <a:lstStyle/>
            <a:p>
              <a:pPr algn="ctr" defTabSz="685800" rtl="1"/>
              <a:r>
                <a:rPr lang="fr-FR" sz="2700" b="1" dirty="0">
                  <a:solidFill>
                    <a:prstClr val="white"/>
                  </a:solidFill>
                  <a:latin typeface="Calibri" panose="020F0502020204030204"/>
                </a:rPr>
                <a:t>1</a:t>
              </a:r>
            </a:p>
          </p:txBody>
        </p:sp>
        <p:sp>
          <p:nvSpPr>
            <p:cNvPr id="116" name="مربع نص 115">
              <a:extLst>
                <a:ext uri="{FF2B5EF4-FFF2-40B4-BE49-F238E27FC236}">
                  <a16:creationId xmlns:a16="http://schemas.microsoft.com/office/drawing/2014/main" id="{49EBFB47-E10A-4337-9A54-B971C64A4DD3}"/>
                </a:ext>
              </a:extLst>
            </p:cNvPr>
            <p:cNvSpPr txBox="1"/>
            <p:nvPr/>
          </p:nvSpPr>
          <p:spPr>
            <a:xfrm>
              <a:off x="9508379" y="4814002"/>
              <a:ext cx="2349560" cy="353230"/>
            </a:xfrm>
            <a:prstGeom prst="rect">
              <a:avLst/>
            </a:prstGeom>
            <a:noFill/>
          </p:spPr>
          <p:txBody>
            <a:bodyPr wrap="square" rtlCol="0">
              <a:spAutoFit/>
            </a:bodyPr>
            <a:lstStyle/>
            <a:p>
              <a:pPr algn="ctr" defTabSz="685800" rtl="1"/>
              <a:endParaRPr lang="fr-FR" sz="1500" b="1" dirty="0">
                <a:solidFill>
                  <a:prstClr val="white"/>
                </a:solidFill>
                <a:latin typeface="Calibri" panose="020F0502020204030204" pitchFamily="34" charset="0"/>
                <a:cs typeface="Calibri" panose="020F0502020204030204" pitchFamily="34" charset="0"/>
              </a:endParaRPr>
            </a:p>
          </p:txBody>
        </p:sp>
      </p:grpSp>
      <p:grpSp>
        <p:nvGrpSpPr>
          <p:cNvPr id="124" name="مجموعة 123">
            <a:extLst>
              <a:ext uri="{FF2B5EF4-FFF2-40B4-BE49-F238E27FC236}">
                <a16:creationId xmlns:a16="http://schemas.microsoft.com/office/drawing/2014/main" id="{DEA51171-8519-4117-9F6C-367CB8500E15}"/>
              </a:ext>
            </a:extLst>
          </p:cNvPr>
          <p:cNvGrpSpPr/>
          <p:nvPr/>
        </p:nvGrpSpPr>
        <p:grpSpPr>
          <a:xfrm>
            <a:off x="2337824" y="954133"/>
            <a:ext cx="4468352" cy="801923"/>
            <a:chOff x="3117099" y="97654"/>
            <a:chExt cx="5957802" cy="1069231"/>
          </a:xfrm>
        </p:grpSpPr>
        <p:sp>
          <p:nvSpPr>
            <p:cNvPr id="122" name="مستطيل: زوايا مستديرة 121">
              <a:extLst>
                <a:ext uri="{FF2B5EF4-FFF2-40B4-BE49-F238E27FC236}">
                  <a16:creationId xmlns:a16="http://schemas.microsoft.com/office/drawing/2014/main" id="{07204E7E-BCAC-4038-A817-662F00E26AC2}"/>
                </a:ext>
              </a:extLst>
            </p:cNvPr>
            <p:cNvSpPr/>
            <p:nvPr/>
          </p:nvSpPr>
          <p:spPr>
            <a:xfrm>
              <a:off x="3117099" y="97654"/>
              <a:ext cx="5957802" cy="1069231"/>
            </a:xfrm>
            <a:prstGeom prst="roundRect">
              <a:avLst>
                <a:gd name="adj" fmla="val 28291"/>
              </a:avLst>
            </a:prstGeom>
            <a:gradFill>
              <a:gsLst>
                <a:gs pos="16000">
                  <a:srgbClr val="33CBCB"/>
                </a:gs>
                <a:gs pos="82000">
                  <a:srgbClr val="33CBCB"/>
                </a:gs>
                <a:gs pos="0">
                  <a:srgbClr val="074874"/>
                </a:gs>
                <a:gs pos="100000">
                  <a:srgbClr val="07487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sp>
          <p:nvSpPr>
            <p:cNvPr id="123" name="مستطيل: زوايا مستديرة 122">
              <a:extLst>
                <a:ext uri="{FF2B5EF4-FFF2-40B4-BE49-F238E27FC236}">
                  <a16:creationId xmlns:a16="http://schemas.microsoft.com/office/drawing/2014/main" id="{80C42735-163C-41B7-BC9A-54C0383DAD6D}"/>
                </a:ext>
              </a:extLst>
            </p:cNvPr>
            <p:cNvSpPr/>
            <p:nvPr/>
          </p:nvSpPr>
          <p:spPr>
            <a:xfrm>
              <a:off x="3117099" y="286190"/>
              <a:ext cx="5957802" cy="692159"/>
            </a:xfrm>
            <a:prstGeom prst="roundRect">
              <a:avLst>
                <a:gd name="adj" fmla="val 28291"/>
              </a:avLst>
            </a:prstGeom>
            <a:solidFill>
              <a:srgbClr val="074874"/>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1"/>
              <a:endParaRPr lang="fr-FR" sz="1350">
                <a:solidFill>
                  <a:prstClr val="white"/>
                </a:solidFill>
                <a:latin typeface="Calibri" panose="020F0502020204030204"/>
              </a:endParaRPr>
            </a:p>
          </p:txBody>
        </p:sp>
      </p:grpSp>
      <p:sp>
        <p:nvSpPr>
          <p:cNvPr id="2" name="مستطيل 1"/>
          <p:cNvSpPr/>
          <p:nvPr/>
        </p:nvSpPr>
        <p:spPr>
          <a:xfrm>
            <a:off x="2337824" y="1114848"/>
            <a:ext cx="4165551" cy="523220"/>
          </a:xfrm>
          <a:prstGeom prst="rect">
            <a:avLst/>
          </a:prstGeom>
        </p:spPr>
        <p:txBody>
          <a:bodyPr wrap="square">
            <a:spAutoFit/>
          </a:bodyPr>
          <a:lstStyle/>
          <a:p>
            <a:pPr algn="ctr"/>
            <a:r>
              <a:rPr lang="ar-SA" sz="2800" b="1" u="sng" dirty="0">
                <a:highlight>
                  <a:srgbClr val="FFFF00"/>
                </a:highlight>
              </a:rPr>
              <a:t>ثانيا :أهمية البحث العلمي</a:t>
            </a:r>
            <a:endParaRPr lang="ar-IQ" sz="3600" dirty="0">
              <a:effectLst>
                <a:outerShdw blurRad="38100" dist="38100" dir="2700000" algn="tl">
                  <a:srgbClr val="000000">
                    <a:alpha val="43137"/>
                  </a:srgbClr>
                </a:outerShdw>
              </a:effectLst>
              <a:highlight>
                <a:srgbClr val="FFFF00"/>
              </a:highlight>
            </a:endParaRPr>
          </a:p>
        </p:txBody>
      </p:sp>
      <p:sp>
        <p:nvSpPr>
          <p:cNvPr id="54" name="مربع نص 53">
            <a:extLst>
              <a:ext uri="{FF2B5EF4-FFF2-40B4-BE49-F238E27FC236}">
                <a16:creationId xmlns:a16="http://schemas.microsoft.com/office/drawing/2014/main" id="{2F3880A6-97AD-1D02-DDDF-FD8D9AD88797}"/>
              </a:ext>
            </a:extLst>
          </p:cNvPr>
          <p:cNvSpPr txBox="1"/>
          <p:nvPr/>
        </p:nvSpPr>
        <p:spPr>
          <a:xfrm>
            <a:off x="971601" y="4759459"/>
            <a:ext cx="1656184" cy="1451679"/>
          </a:xfrm>
          <a:prstGeom prst="rect">
            <a:avLst/>
          </a:prstGeom>
          <a:noFill/>
        </p:spPr>
        <p:txBody>
          <a:bodyPr wrap="square">
            <a:spAutoFit/>
          </a:bodyPr>
          <a:lstStyle/>
          <a:p>
            <a:pPr lvl="0" algn="ctr" rtl="1">
              <a:spcAft>
                <a:spcPts val="1000"/>
              </a:spcAft>
              <a:buSzPts val="1000"/>
              <a:tabLst>
                <a:tab pos="457200" algn="l"/>
              </a:tabLst>
            </a:pPr>
            <a:r>
              <a:rPr lang="ar-SA" sz="1600" b="1" dirty="0">
                <a:solidFill>
                  <a:srgbClr val="000000"/>
                </a:solidFill>
                <a:effectLst/>
                <a:highlight>
                  <a:srgbClr val="FFFF00"/>
                </a:highlight>
                <a:ea typeface="Times New Roman" panose="02020603050405020304" pitchFamily="18" charset="0"/>
                <a:cs typeface="Times New Roman" panose="02020603050405020304" pitchFamily="18" charset="0"/>
              </a:rPr>
              <a:t>التطور والتقدم</a:t>
            </a:r>
            <a:r>
              <a:rPr lang="en-US" sz="1600" b="1" dirty="0">
                <a:solidFill>
                  <a:srgbClr val="000000"/>
                </a:solidFill>
                <a:effectLst/>
                <a:highlight>
                  <a:srgbClr val="FFFF00"/>
                </a:highlight>
                <a:ea typeface="Times New Roman" panose="02020603050405020304" pitchFamily="18" charset="0"/>
                <a:cs typeface="Arial" panose="020B0604020202020204" pitchFamily="34" charset="0"/>
              </a:rPr>
              <a:t>:</a:t>
            </a:r>
            <a:endParaRPr lang="en-US" sz="1200" b="1" dirty="0">
              <a:effectLst/>
              <a:highlight>
                <a:srgbClr val="FFFF00"/>
              </a:highlight>
              <a:ea typeface="Calibri" panose="020F0502020204030204" pitchFamily="34" charset="0"/>
              <a:cs typeface="Arial" panose="020B0604020202020204" pitchFamily="34" charset="0"/>
            </a:endParaRPr>
          </a:p>
          <a:p>
            <a:pPr algn="ctr">
              <a:buNone/>
            </a:pPr>
            <a:r>
              <a:rPr lang="ar-SA" sz="1600" b="1" spc="10" dirty="0">
                <a:solidFill>
                  <a:srgbClr val="000000"/>
                </a:solidFill>
                <a:effectLst/>
                <a:ea typeface="Times New Roman" panose="02020603050405020304" pitchFamily="18" charset="0"/>
                <a:cs typeface="Times New Roman" panose="02020603050405020304" pitchFamily="18" charset="0"/>
              </a:rPr>
              <a:t>يعتبر معياراً لتقدم المجتمعات وركيزة للنهضة والتطور الحضاري</a:t>
            </a:r>
            <a:endParaRPr lang="en-US" sz="1600" b="1" dirty="0"/>
          </a:p>
        </p:txBody>
      </p:sp>
    </p:spTree>
    <p:extLst>
      <p:ext uri="{BB962C8B-B14F-4D97-AF65-F5344CB8AC3E}">
        <p14:creationId xmlns:p14="http://schemas.microsoft.com/office/powerpoint/2010/main" val="17837556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 calcmode="lin" valueType="num">
                                          <p:cBhvr additive="base">
                                            <p:cTn id="7" dur="1250" fill="hold"/>
                                            <p:tgtEl>
                                              <p:spTgt spid="121"/>
                                            </p:tgtEl>
                                            <p:attrNameLst>
                                              <p:attrName>ppt_x</p:attrName>
                                            </p:attrNameLst>
                                          </p:cBhvr>
                                          <p:tavLst>
                                            <p:tav tm="0">
                                              <p:val>
                                                <p:strVal val="0-#ppt_w/2"/>
                                              </p:val>
                                            </p:tav>
                                            <p:tav tm="100000">
                                              <p:val>
                                                <p:strVal val="#ppt_x"/>
                                              </p:val>
                                            </p:tav>
                                          </p:tavLst>
                                        </p:anim>
                                        <p:anim calcmode="lin" valueType="num">
                                          <p:cBhvr additive="base">
                                            <p:cTn id="8" dur="1250" fill="hold"/>
                                            <p:tgtEl>
                                              <p:spTgt spid="1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14:presetBounceEnd="60000">
                                      <p:stCondLst>
                                        <p:cond delay="0"/>
                                      </p:stCondLst>
                                      <p:childTnLst>
                                        <p:set>
                                          <p:cBhvr>
                                            <p:cTn id="12" dur="1" fill="hold">
                                              <p:stCondLst>
                                                <p:cond delay="0"/>
                                              </p:stCondLst>
                                            </p:cTn>
                                            <p:tgtEl>
                                              <p:spTgt spid="120"/>
                                            </p:tgtEl>
                                            <p:attrNameLst>
                                              <p:attrName>style.visibility</p:attrName>
                                            </p:attrNameLst>
                                          </p:cBhvr>
                                          <p:to>
                                            <p:strVal val="visible"/>
                                          </p:to>
                                        </p:set>
                                        <p:anim calcmode="lin" valueType="num" p14:bounceEnd="60000">
                                          <p:cBhvr additive="base">
                                            <p:cTn id="13" dur="1250" fill="hold"/>
                                            <p:tgtEl>
                                              <p:spTgt spid="120"/>
                                            </p:tgtEl>
                                            <p:attrNameLst>
                                              <p:attrName>ppt_x</p:attrName>
                                            </p:attrNameLst>
                                          </p:cBhvr>
                                          <p:tavLst>
                                            <p:tav tm="0">
                                              <p:val>
                                                <p:strVal val="0-#ppt_w/2"/>
                                              </p:val>
                                            </p:tav>
                                            <p:tav tm="100000">
                                              <p:val>
                                                <p:strVal val="#ppt_x"/>
                                              </p:val>
                                            </p:tav>
                                          </p:tavLst>
                                        </p:anim>
                                        <p:anim calcmode="lin" valueType="num" p14:bounceEnd="60000">
                                          <p:cBhvr additive="base">
                                            <p:cTn id="14" dur="1250" fill="hold"/>
                                            <p:tgtEl>
                                              <p:spTgt spid="1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14:presetBounceEnd="60000">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14:bounceEnd="60000">
                                          <p:cBhvr additive="base">
                                            <p:cTn id="19" dur="1000" fill="hold"/>
                                            <p:tgtEl>
                                              <p:spTgt spid="119"/>
                                            </p:tgtEl>
                                            <p:attrNameLst>
                                              <p:attrName>ppt_x</p:attrName>
                                            </p:attrNameLst>
                                          </p:cBhvr>
                                          <p:tavLst>
                                            <p:tav tm="0">
                                              <p:val>
                                                <p:strVal val="0-#ppt_w/2"/>
                                              </p:val>
                                            </p:tav>
                                            <p:tav tm="100000">
                                              <p:val>
                                                <p:strVal val="#ppt_x"/>
                                              </p:val>
                                            </p:tav>
                                          </p:tavLst>
                                        </p:anim>
                                        <p:anim calcmode="lin" valueType="num" p14:bounceEnd="60000">
                                          <p:cBhvr additive="base">
                                            <p:cTn id="20" dur="1000" fill="hold"/>
                                            <p:tgtEl>
                                              <p:spTgt spid="1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14:presetBounceEnd="60000">
                                      <p:stCondLst>
                                        <p:cond delay="0"/>
                                      </p:stCondLst>
                                      <p:childTnLst>
                                        <p:set>
                                          <p:cBhvr>
                                            <p:cTn id="24" dur="1" fill="hold">
                                              <p:stCondLst>
                                                <p:cond delay="0"/>
                                              </p:stCondLst>
                                            </p:cTn>
                                            <p:tgtEl>
                                              <p:spTgt spid="118"/>
                                            </p:tgtEl>
                                            <p:attrNameLst>
                                              <p:attrName>style.visibility</p:attrName>
                                            </p:attrNameLst>
                                          </p:cBhvr>
                                          <p:to>
                                            <p:strVal val="visible"/>
                                          </p:to>
                                        </p:set>
                                        <p:anim calcmode="lin" valueType="num" p14:bounceEnd="60000">
                                          <p:cBhvr additive="base">
                                            <p:cTn id="25" dur="1000" fill="hold"/>
                                            <p:tgtEl>
                                              <p:spTgt spid="118"/>
                                            </p:tgtEl>
                                            <p:attrNameLst>
                                              <p:attrName>ppt_x</p:attrName>
                                            </p:attrNameLst>
                                          </p:cBhvr>
                                          <p:tavLst>
                                            <p:tav tm="0">
                                              <p:val>
                                                <p:strVal val="0-#ppt_w/2"/>
                                              </p:val>
                                            </p:tav>
                                            <p:tav tm="100000">
                                              <p:val>
                                                <p:strVal val="#ppt_x"/>
                                              </p:val>
                                            </p:tav>
                                          </p:tavLst>
                                        </p:anim>
                                        <p:anim calcmode="lin" valueType="num" p14:bounceEnd="60000">
                                          <p:cBhvr additive="base">
                                            <p:cTn id="26" dur="1000" fill="hold"/>
                                            <p:tgtEl>
                                              <p:spTgt spid="1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p:cTn id="7" dur="500" fill="hold"/>
                                            <p:tgtEl>
                                              <p:spTgt spid="126"/>
                                            </p:tgtEl>
                                            <p:attrNameLst>
                                              <p:attrName>ppt_w</p:attrName>
                                            </p:attrNameLst>
                                          </p:cBhvr>
                                          <p:tavLst>
                                            <p:tav tm="0">
                                              <p:val>
                                                <p:fltVal val="0"/>
                                              </p:val>
                                            </p:tav>
                                            <p:tav tm="100000">
                                              <p:val>
                                                <p:strVal val="#ppt_w"/>
                                              </p:val>
                                            </p:tav>
                                          </p:tavLst>
                                        </p:anim>
                                        <p:anim calcmode="lin" valueType="num">
                                          <p:cBhvr>
                                            <p:cTn id="8" dur="500" fill="hold"/>
                                            <p:tgtEl>
                                              <p:spTgt spid="126"/>
                                            </p:tgtEl>
                                            <p:attrNameLst>
                                              <p:attrName>ppt_h</p:attrName>
                                            </p:attrNameLst>
                                          </p:cBhvr>
                                          <p:tavLst>
                                            <p:tav tm="0">
                                              <p:val>
                                                <p:fltVal val="0"/>
                                              </p:val>
                                            </p:tav>
                                            <p:tav tm="100000">
                                              <p:val>
                                                <p:strVal val="#ppt_h"/>
                                              </p:val>
                                            </p:tav>
                                          </p:tavLst>
                                        </p:anim>
                                        <p:animEffect transition="in" filter="fade">
                                          <p:cBhvr>
                                            <p:cTn id="9" dur="500"/>
                                            <p:tgtEl>
                                              <p:spTgt spid="126"/>
                                            </p:tgtEl>
                                          </p:cBhvr>
                                        </p:animEffect>
                                        <p:anim calcmode="lin" valueType="num">
                                          <p:cBhvr>
                                            <p:cTn id="10" dur="500" fill="hold"/>
                                            <p:tgtEl>
                                              <p:spTgt spid="126"/>
                                            </p:tgtEl>
                                            <p:attrNameLst>
                                              <p:attrName>ppt_x</p:attrName>
                                            </p:attrNameLst>
                                          </p:cBhvr>
                                          <p:tavLst>
                                            <p:tav tm="0">
                                              <p:val>
                                                <p:fltVal val="0.5"/>
                                              </p:val>
                                            </p:tav>
                                            <p:tav tm="100000">
                                              <p:val>
                                                <p:strVal val="#ppt_x"/>
                                              </p:val>
                                            </p:tav>
                                          </p:tavLst>
                                        </p:anim>
                                        <p:anim calcmode="lin" valueType="num">
                                          <p:cBhvr>
                                            <p:cTn id="11" dur="500" fill="hold"/>
                                            <p:tgtEl>
                                              <p:spTgt spid="126"/>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121"/>
                                            </p:tgtEl>
                                            <p:attrNameLst>
                                              <p:attrName>style.visibility</p:attrName>
                                            </p:attrNameLst>
                                          </p:cBhvr>
                                          <p:to>
                                            <p:strVal val="visible"/>
                                          </p:to>
                                        </p:set>
                                        <p:anim calcmode="lin" valueType="num">
                                          <p:cBhvr additive="base">
                                            <p:cTn id="16" dur="1250" fill="hold"/>
                                            <p:tgtEl>
                                              <p:spTgt spid="121"/>
                                            </p:tgtEl>
                                            <p:attrNameLst>
                                              <p:attrName>ppt_x</p:attrName>
                                            </p:attrNameLst>
                                          </p:cBhvr>
                                          <p:tavLst>
                                            <p:tav tm="0">
                                              <p:val>
                                                <p:strVal val="0-#ppt_w/2"/>
                                              </p:val>
                                            </p:tav>
                                            <p:tav tm="100000">
                                              <p:val>
                                                <p:strVal val="#ppt_x"/>
                                              </p:val>
                                            </p:tav>
                                          </p:tavLst>
                                        </p:anim>
                                        <p:anim calcmode="lin" valueType="num">
                                          <p:cBhvr additive="base">
                                            <p:cTn id="17" dur="1250" fill="hold"/>
                                            <p:tgtEl>
                                              <p:spTgt spid="12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20"/>
                                            </p:tgtEl>
                                            <p:attrNameLst>
                                              <p:attrName>style.visibility</p:attrName>
                                            </p:attrNameLst>
                                          </p:cBhvr>
                                          <p:to>
                                            <p:strVal val="visible"/>
                                          </p:to>
                                        </p:set>
                                        <p:anim calcmode="lin" valueType="num">
                                          <p:cBhvr additive="base">
                                            <p:cTn id="22" dur="1250" fill="hold"/>
                                            <p:tgtEl>
                                              <p:spTgt spid="120"/>
                                            </p:tgtEl>
                                            <p:attrNameLst>
                                              <p:attrName>ppt_x</p:attrName>
                                            </p:attrNameLst>
                                          </p:cBhvr>
                                          <p:tavLst>
                                            <p:tav tm="0">
                                              <p:val>
                                                <p:strVal val="0-#ppt_w/2"/>
                                              </p:val>
                                            </p:tav>
                                            <p:tav tm="100000">
                                              <p:val>
                                                <p:strVal val="#ppt_x"/>
                                              </p:val>
                                            </p:tav>
                                          </p:tavLst>
                                        </p:anim>
                                        <p:anim calcmode="lin" valueType="num">
                                          <p:cBhvr additive="base">
                                            <p:cTn id="23" dur="1250" fill="hold"/>
                                            <p:tgtEl>
                                              <p:spTgt spid="12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19"/>
                                            </p:tgtEl>
                                            <p:attrNameLst>
                                              <p:attrName>style.visibility</p:attrName>
                                            </p:attrNameLst>
                                          </p:cBhvr>
                                          <p:to>
                                            <p:strVal val="visible"/>
                                          </p:to>
                                        </p:set>
                                        <p:anim calcmode="lin" valueType="num">
                                          <p:cBhvr additive="base">
                                            <p:cTn id="28" dur="1000" fill="hold"/>
                                            <p:tgtEl>
                                              <p:spTgt spid="119"/>
                                            </p:tgtEl>
                                            <p:attrNameLst>
                                              <p:attrName>ppt_x</p:attrName>
                                            </p:attrNameLst>
                                          </p:cBhvr>
                                          <p:tavLst>
                                            <p:tav tm="0">
                                              <p:val>
                                                <p:strVal val="0-#ppt_w/2"/>
                                              </p:val>
                                            </p:tav>
                                            <p:tav tm="100000">
                                              <p:val>
                                                <p:strVal val="#ppt_x"/>
                                              </p:val>
                                            </p:tav>
                                          </p:tavLst>
                                        </p:anim>
                                        <p:anim calcmode="lin" valueType="num">
                                          <p:cBhvr additive="base">
                                            <p:cTn id="29" dur="1000" fill="hold"/>
                                            <p:tgtEl>
                                              <p:spTgt spid="11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118"/>
                                            </p:tgtEl>
                                            <p:attrNameLst>
                                              <p:attrName>style.visibility</p:attrName>
                                            </p:attrNameLst>
                                          </p:cBhvr>
                                          <p:to>
                                            <p:strVal val="visible"/>
                                          </p:to>
                                        </p:set>
                                        <p:anim calcmode="lin" valueType="num">
                                          <p:cBhvr additive="base">
                                            <p:cTn id="34" dur="1000" fill="hold"/>
                                            <p:tgtEl>
                                              <p:spTgt spid="118"/>
                                            </p:tgtEl>
                                            <p:attrNameLst>
                                              <p:attrName>ppt_x</p:attrName>
                                            </p:attrNameLst>
                                          </p:cBhvr>
                                          <p:tavLst>
                                            <p:tav tm="0">
                                              <p:val>
                                                <p:strVal val="0-#ppt_w/2"/>
                                              </p:val>
                                            </p:tav>
                                            <p:tav tm="100000">
                                              <p:val>
                                                <p:strVal val="#ppt_x"/>
                                              </p:val>
                                            </p:tav>
                                          </p:tavLst>
                                        </p:anim>
                                        <p:anim calcmode="lin" valueType="num">
                                          <p:cBhvr additive="base">
                                            <p:cTn id="35" dur="1000" fill="hold"/>
                                            <p:tgtEl>
                                              <p:spTgt spid="11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17"/>
                                            </p:tgtEl>
                                            <p:attrNameLst>
                                              <p:attrName>style.visibility</p:attrName>
                                            </p:attrNameLst>
                                          </p:cBhvr>
                                          <p:to>
                                            <p:strVal val="visible"/>
                                          </p:to>
                                        </p:set>
                                        <p:anim calcmode="lin" valueType="num">
                                          <p:cBhvr additive="base">
                                            <p:cTn id="40" dur="1000" fill="hold"/>
                                            <p:tgtEl>
                                              <p:spTgt spid="117"/>
                                            </p:tgtEl>
                                            <p:attrNameLst>
                                              <p:attrName>ppt_x</p:attrName>
                                            </p:attrNameLst>
                                          </p:cBhvr>
                                          <p:tavLst>
                                            <p:tav tm="0">
                                              <p:val>
                                                <p:strVal val="0-#ppt_w/2"/>
                                              </p:val>
                                            </p:tav>
                                            <p:tav tm="100000">
                                              <p:val>
                                                <p:strVal val="#ppt_x"/>
                                              </p:val>
                                            </p:tav>
                                          </p:tavLst>
                                        </p:anim>
                                        <p:anim calcmode="lin" valueType="num">
                                          <p:cBhvr additive="base">
                                            <p:cTn id="41" dur="10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88F8E5F-778B-81DB-AB5F-B9007F28F67A}"/>
            </a:ext>
          </a:extLst>
        </p:cNvPr>
        <p:cNvGrpSpPr/>
        <p:nvPr/>
      </p:nvGrpSpPr>
      <p:grpSpPr>
        <a:xfrm>
          <a:off x="0" y="0"/>
          <a:ext cx="0" cy="0"/>
          <a:chOff x="0" y="0"/>
          <a:chExt cx="0" cy="0"/>
        </a:xfrm>
      </p:grpSpPr>
      <p:pic>
        <p:nvPicPr>
          <p:cNvPr id="2" name="صورة 1">
            <a:extLst>
              <a:ext uri="{FF2B5EF4-FFF2-40B4-BE49-F238E27FC236}">
                <a16:creationId xmlns:a16="http://schemas.microsoft.com/office/drawing/2014/main" id="{F5DC3F2F-0D8B-37F6-E76D-7F7FC0F14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85184"/>
            <a:ext cx="8406680" cy="1772816"/>
          </a:xfrm>
          <a:prstGeom prst="rect">
            <a:avLst/>
          </a:prstGeom>
        </p:spPr>
      </p:pic>
      <p:sp>
        <p:nvSpPr>
          <p:cNvPr id="5" name="مربع نص 4">
            <a:extLst>
              <a:ext uri="{FF2B5EF4-FFF2-40B4-BE49-F238E27FC236}">
                <a16:creationId xmlns:a16="http://schemas.microsoft.com/office/drawing/2014/main" id="{F8F51551-E07F-8AC1-4895-031935BDDC06}"/>
              </a:ext>
            </a:extLst>
          </p:cNvPr>
          <p:cNvSpPr txBox="1"/>
          <p:nvPr/>
        </p:nvSpPr>
        <p:spPr>
          <a:xfrm>
            <a:off x="107504" y="128000"/>
            <a:ext cx="8856984" cy="6602000"/>
          </a:xfrm>
          <a:prstGeom prst="rect">
            <a:avLst/>
          </a:prstGeom>
          <a:noFill/>
        </p:spPr>
        <p:txBody>
          <a:bodyPr wrap="square">
            <a:spAutoFit/>
          </a:bodyPr>
          <a:lstStyle/>
          <a:p>
            <a:pPr algn="just" rtl="1">
              <a:lnSpc>
                <a:spcPct val="115000"/>
              </a:lnSpc>
              <a:spcAft>
                <a:spcPts val="1000"/>
              </a:spcAft>
              <a:buNone/>
            </a:pPr>
            <a:r>
              <a:rPr lang="ar-SA" sz="16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ثالثا :اهداف البحث العلمي  :</a:t>
            </a:r>
            <a:r>
              <a:rPr lang="ar-SA" sz="1600" b="1" dirty="0">
                <a:effectLst/>
                <a:latin typeface="Calibri" panose="020F0502020204030204" pitchFamily="34" charset="0"/>
                <a:ea typeface="Calibri" panose="020F0502020204030204" pitchFamily="34" charset="0"/>
                <a:cs typeface="Times New Roman" panose="02020603050405020304" pitchFamily="18" charset="0"/>
              </a:rPr>
              <a:t>إحدى الخطوات المهمة في سبيل إعداد الأبحاث العلمية، وهي تعبر عن الغاية من البحث، أو ما يصبو إليه الباحث العلمي من الأطروحة أو الرسالة المقدمة في مجال التخصص الذي درسه، ويجب على كل باحث أن يحدد الأهداف قبل القيام بالبحث، لما ينطوي عليه من أهمية من أجل الوصول إلى النتائج.</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marL="457200" algn="just" rtl="1">
              <a:lnSpc>
                <a:spcPct val="115000"/>
              </a:lnSpc>
              <a:spcAft>
                <a:spcPts val="1000"/>
              </a:spcAft>
              <a:buNone/>
            </a:pPr>
            <a:r>
              <a:rPr lang="ar-SA" sz="1600" b="1" dirty="0">
                <a:effectLst/>
                <a:latin typeface="Calibri" panose="020F0502020204030204" pitchFamily="34" charset="0"/>
                <a:ea typeface="Calibri" panose="020F0502020204030204" pitchFamily="34" charset="0"/>
                <a:cs typeface="Times New Roman" panose="02020603050405020304" pitchFamily="18" charset="0"/>
              </a:rPr>
              <a:t>ما موضع أهداف البحث العلمي في خطة البحث أو الدراسة؟</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1000"/>
              </a:spcAft>
              <a:buFont typeface="Wingdings 2" panose="05020102010507070707" pitchFamily="18" charset="2"/>
              <a:buChar char=""/>
              <a:tabLst>
                <a:tab pos="457200" algn="l"/>
              </a:tabLst>
            </a:pPr>
            <a:r>
              <a:rPr lang="ar-SA" sz="1600" b="1" dirty="0">
                <a:effectLst/>
                <a:latin typeface="Calibri" panose="020F0502020204030204" pitchFamily="34" charset="0"/>
                <a:ea typeface="Calibri" panose="020F0502020204030204" pitchFamily="34" charset="0"/>
                <a:cs typeface="Times New Roman" panose="02020603050405020304" pitchFamily="18" charset="0"/>
              </a:rPr>
              <a:t>يجمع خبراء البحث على أن الدراسة أو البحث العلمي يبدأ بوضع عنوان البحث العلمي، ثم بعد ذلك يقوم الباحث بوضع المقدمة الخاصة بالبحث، والتي يجب أن تكون مختصرة ومعبرة عن فحوى البحث دون أن يتطرق فيها الباحث لأي نتائج أو استنتاجات، بل يترك ذلك في نهاية البحث، ويجب أن لا تزيد مقدمة البحث على صفحة واحدة فقط، ثم بعد ذلك يقوم الباحث بتوضيح أهمية البحث، وبعد ذلك يقوم بوضع أهداف البحث العلمي، ومن ثم يقوم بوضع مجموعة الفرضيات التي تعبر عن البحث وأهدافه، ومن ثم يشرع في وضع النصوص الكتابية التي يثبت من خلالها صحة تلك الفروض، ويكون ذلك من خلال البيانات والمعلومات التي تتعلق بموضوع البحث، وطريقة جمع البيانات من خلال أدوات ومناهج البحث العلمي، والدراسات السابقة التي تخص المؤلفين أو الباحثين الآخرين، وفي الخاتمة يصل الباحث إلى تحقيق الأهداف، ومن ثم النتائج.</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marL="457200" algn="just" rtl="1">
              <a:lnSpc>
                <a:spcPct val="115000"/>
              </a:lnSpc>
              <a:spcAft>
                <a:spcPts val="1000"/>
              </a:spcAft>
              <a:buNone/>
            </a:pPr>
            <a:r>
              <a:rPr lang="ar-IQ" sz="1600" b="1" dirty="0">
                <a:effectLst/>
                <a:latin typeface="Calibri" panose="020F0502020204030204" pitchFamily="34" charset="0"/>
                <a:ea typeface="Calibri" panose="020F0502020204030204" pitchFamily="34" charset="0"/>
                <a:cs typeface="Times New Roman" panose="02020603050405020304" pitchFamily="18" charset="0"/>
              </a:rPr>
              <a:t>هل هناك فرق بين اهداف البحث العلمي واهمية البحث العلمي ؟ </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rtl="1">
              <a:lnSpc>
                <a:spcPct val="115000"/>
              </a:lnSpc>
              <a:spcAft>
                <a:spcPts val="1000"/>
              </a:spcAft>
              <a:buFont typeface="Wingdings 2" panose="05020102010507070707" pitchFamily="18" charset="2"/>
              <a:buChar char=""/>
              <a:tabLst>
                <a:tab pos="457200" algn="l"/>
              </a:tabLst>
            </a:pPr>
            <a:r>
              <a:rPr lang="ar-SA" sz="1600" b="1" dirty="0">
                <a:effectLst/>
                <a:latin typeface="Calibri" panose="020F0502020204030204" pitchFamily="34" charset="0"/>
                <a:ea typeface="Calibri" panose="020F0502020204030204" pitchFamily="34" charset="0"/>
                <a:cs typeface="Times New Roman" panose="02020603050405020304" pitchFamily="18" charset="0"/>
              </a:rPr>
              <a:t>الفرق شاسع بين المصطلحين، وهناك كثير من الباحثين العلميين الذين لا يضعون حدودًا بين المفهومين، وقد يكون ذلك نظرًا لتكاسل الباحث في تعريف كل منهما، أو لضيق الوقت، فهو يخلط الأوراق دون تركيز فيما يقوم به من خطوات، أو قد يكون ذلك نتاج لقلة الخبرة في وضع الفواصل فيما بين المصطلحين، وفي كلتا الحالتين فإن نتيجة ذلك هي سلبية على البحث العلمي بأكمله، وبالتالي تظهر النتائج التي يقدمها الباحث في النهاية بصورة مشوهة؛ نظرًا لعدم وجود أهداف البحث العلمي بشكل محدد وفقًا لخطوات المنهج البحثي.</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buNone/>
            </a:pPr>
            <a:r>
              <a:rPr lang="ar-SA"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buNone/>
            </a:pPr>
            <a:r>
              <a:rPr lang="ar-SA"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buNone/>
            </a:pPr>
            <a:r>
              <a:rPr lang="ar-SA"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02181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6" name="مستطيل 5">
            <a:extLst>
              <a:ext uri="{FF2B5EF4-FFF2-40B4-BE49-F238E27FC236}">
                <a16:creationId xmlns:a16="http://schemas.microsoft.com/office/drawing/2014/main" id="{A32ADC4A-94D0-457A-B697-CD61EE927D93}"/>
              </a:ext>
            </a:extLst>
          </p:cNvPr>
          <p:cNvSpPr/>
          <p:nvPr/>
        </p:nvSpPr>
        <p:spPr>
          <a:xfrm>
            <a:off x="0" y="1471963"/>
            <a:ext cx="9144000" cy="246719"/>
          </a:xfrm>
          <a:prstGeom prst="rect">
            <a:avLst/>
          </a:prstGeom>
          <a:gradFill flip="none" rotWithShape="1">
            <a:gsLst>
              <a:gs pos="0">
                <a:schemeClr val="bg2">
                  <a:lumMod val="10000"/>
                </a:schemeClr>
              </a:gs>
              <a:gs pos="75000">
                <a:schemeClr val="bg1">
                  <a:lumMod val="95000"/>
                </a:schemeClr>
              </a:gs>
              <a:gs pos="42000">
                <a:schemeClr val="bg1">
                  <a:lumMod val="95000"/>
                </a:schemeClr>
              </a:gs>
              <a:gs pos="100000">
                <a:schemeClr val="bg1">
                  <a:lumMod val="6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grpSp>
        <p:nvGrpSpPr>
          <p:cNvPr id="64" name="مجموعة 63">
            <a:extLst>
              <a:ext uri="{FF2B5EF4-FFF2-40B4-BE49-F238E27FC236}">
                <a16:creationId xmlns:a16="http://schemas.microsoft.com/office/drawing/2014/main" id="{9A1FA069-8B56-44EA-AC4A-1138BEE09D33}"/>
              </a:ext>
            </a:extLst>
          </p:cNvPr>
          <p:cNvGrpSpPr/>
          <p:nvPr/>
        </p:nvGrpSpPr>
        <p:grpSpPr>
          <a:xfrm>
            <a:off x="3162640" y="1328886"/>
            <a:ext cx="1354874" cy="3780633"/>
            <a:chOff x="4098236" y="581895"/>
            <a:chExt cx="1806498" cy="5040844"/>
          </a:xfrm>
          <a:effectLst>
            <a:reflection blurRad="6350" stA="20000" endPos="20000" dist="63500" dir="5400000" sy="-100000" algn="bl" rotWithShape="0"/>
          </a:effectLst>
        </p:grpSpPr>
        <p:sp>
          <p:nvSpPr>
            <p:cNvPr id="9" name="مستطيل 8">
              <a:extLst>
                <a:ext uri="{FF2B5EF4-FFF2-40B4-BE49-F238E27FC236}">
                  <a16:creationId xmlns:a16="http://schemas.microsoft.com/office/drawing/2014/main" id="{A1C45B17-3107-45DD-A51A-6412599C5D29}"/>
                </a:ext>
              </a:extLst>
            </p:cNvPr>
            <p:cNvSpPr/>
            <p:nvPr/>
          </p:nvSpPr>
          <p:spPr>
            <a:xfrm>
              <a:off x="4730180" y="1148576"/>
              <a:ext cx="542611" cy="1064939"/>
            </a:xfrm>
            <a:prstGeom prst="rect">
              <a:avLst/>
            </a:prstGeom>
            <a:gradFill>
              <a:gsLst>
                <a:gs pos="0">
                  <a:srgbClr val="0000C8"/>
                </a:gs>
                <a:gs pos="100000">
                  <a:srgbClr val="000036"/>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4" name="سهم: خماسي 3">
              <a:extLst>
                <a:ext uri="{FF2B5EF4-FFF2-40B4-BE49-F238E27FC236}">
                  <a16:creationId xmlns:a16="http://schemas.microsoft.com/office/drawing/2014/main" id="{7D2891BF-256E-47D9-B9D5-58D14673A1D6}"/>
                </a:ext>
              </a:extLst>
            </p:cNvPr>
            <p:cNvSpPr/>
            <p:nvPr/>
          </p:nvSpPr>
          <p:spPr>
            <a:xfrm rot="5400000">
              <a:off x="3089051" y="2807056"/>
              <a:ext cx="3824868" cy="1806498"/>
            </a:xfrm>
            <a:prstGeom prst="homePlate">
              <a:avLst/>
            </a:prstGeom>
            <a:gradFill>
              <a:gsLst>
                <a:gs pos="0">
                  <a:srgbClr val="3333FF"/>
                </a:gs>
                <a:gs pos="100000">
                  <a:srgbClr val="000066"/>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5" name="سهم: خماسي 4">
              <a:extLst>
                <a:ext uri="{FF2B5EF4-FFF2-40B4-BE49-F238E27FC236}">
                  <a16:creationId xmlns:a16="http://schemas.microsoft.com/office/drawing/2014/main" id="{9CB3367D-91CC-4333-AE69-F417B3A342B3}"/>
                </a:ext>
              </a:extLst>
            </p:cNvPr>
            <p:cNvSpPr/>
            <p:nvPr/>
          </p:nvSpPr>
          <p:spPr>
            <a:xfrm rot="5400000">
              <a:off x="4478480" y="729476"/>
              <a:ext cx="1046008" cy="750849"/>
            </a:xfrm>
            <a:prstGeom prst="homePlate">
              <a:avLst/>
            </a:prstGeom>
            <a:gradFill>
              <a:gsLst>
                <a:gs pos="0">
                  <a:srgbClr val="3333FF"/>
                </a:gs>
                <a:gs pos="100000">
                  <a:srgbClr val="000066"/>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7" name="مثلث قائم الزاوية 6">
              <a:extLst>
                <a:ext uri="{FF2B5EF4-FFF2-40B4-BE49-F238E27FC236}">
                  <a16:creationId xmlns:a16="http://schemas.microsoft.com/office/drawing/2014/main" id="{EBE444F4-C09B-4D6B-ACAB-071CEF2F889B}"/>
                </a:ext>
              </a:extLst>
            </p:cNvPr>
            <p:cNvSpPr/>
            <p:nvPr/>
          </p:nvSpPr>
          <p:spPr>
            <a:xfrm>
              <a:off x="5374882" y="581896"/>
              <a:ext cx="265940" cy="237721"/>
            </a:xfrm>
            <a:prstGeom prst="rtTriangle">
              <a:avLst/>
            </a:prstGeom>
            <a:solidFill>
              <a:srgbClr val="000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8" name="مثلث قائم الزاوية 7">
              <a:extLst>
                <a:ext uri="{FF2B5EF4-FFF2-40B4-BE49-F238E27FC236}">
                  <a16:creationId xmlns:a16="http://schemas.microsoft.com/office/drawing/2014/main" id="{D668512C-182B-4A68-B3D8-0CFB4BE5962A}"/>
                </a:ext>
              </a:extLst>
            </p:cNvPr>
            <p:cNvSpPr/>
            <p:nvPr/>
          </p:nvSpPr>
          <p:spPr>
            <a:xfrm flipH="1">
              <a:off x="4360119" y="581895"/>
              <a:ext cx="265940" cy="237721"/>
            </a:xfrm>
            <a:prstGeom prst="rtTriangle">
              <a:avLst/>
            </a:prstGeom>
            <a:solidFill>
              <a:srgbClr val="00003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10" name="سهم: خماسي 9">
              <a:extLst>
                <a:ext uri="{FF2B5EF4-FFF2-40B4-BE49-F238E27FC236}">
                  <a16:creationId xmlns:a16="http://schemas.microsoft.com/office/drawing/2014/main" id="{981E573E-4FF8-4A5F-A6DC-EB89AF16F99C}"/>
                </a:ext>
              </a:extLst>
            </p:cNvPr>
            <p:cNvSpPr/>
            <p:nvPr/>
          </p:nvSpPr>
          <p:spPr>
            <a:xfrm rot="5400000">
              <a:off x="3266838" y="2891025"/>
              <a:ext cx="3469295" cy="1638560"/>
            </a:xfrm>
            <a:prstGeom prst="homePlat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14" name="مربع نص 13">
              <a:extLst>
                <a:ext uri="{FF2B5EF4-FFF2-40B4-BE49-F238E27FC236}">
                  <a16:creationId xmlns:a16="http://schemas.microsoft.com/office/drawing/2014/main" id="{D0464A88-93FA-414C-A308-8C52830CDD0E}"/>
                </a:ext>
              </a:extLst>
            </p:cNvPr>
            <p:cNvSpPr txBox="1"/>
            <p:nvPr/>
          </p:nvSpPr>
          <p:spPr>
            <a:xfrm>
              <a:off x="4271159" y="2417799"/>
              <a:ext cx="1460647" cy="461665"/>
            </a:xfrm>
            <a:prstGeom prst="rect">
              <a:avLst/>
            </a:prstGeom>
            <a:noFill/>
          </p:spPr>
          <p:txBody>
            <a:bodyPr wrap="square" rtlCol="1">
              <a:spAutoFit/>
            </a:bodyPr>
            <a:lstStyle/>
            <a:p>
              <a:pPr algn="ctr" defTabSz="685800" rtl="1">
                <a:lnSpc>
                  <a:spcPct val="150000"/>
                </a:lnSpc>
              </a:pPr>
              <a:endParaRPr lang="ar-TN" sz="1200" dirty="0">
                <a:solidFill>
                  <a:srgbClr val="E7E6E6">
                    <a:lumMod val="10000"/>
                  </a:srgbClr>
                </a:solidFill>
                <a:latin typeface="29LT Bukra Bold Italic" panose="000B0903020204020204" pitchFamily="34" charset="-78"/>
                <a:cs typeface="29LT Bukra Bold Italic" panose="000B0903020204020204" pitchFamily="34" charset="-78"/>
              </a:endParaRPr>
            </a:p>
          </p:txBody>
        </p:sp>
        <p:sp>
          <p:nvSpPr>
            <p:cNvPr id="15" name="مربع نص 14">
              <a:extLst>
                <a:ext uri="{FF2B5EF4-FFF2-40B4-BE49-F238E27FC236}">
                  <a16:creationId xmlns:a16="http://schemas.microsoft.com/office/drawing/2014/main" id="{33E403A9-F45F-4522-867B-07FCE7552FA2}"/>
                </a:ext>
              </a:extLst>
            </p:cNvPr>
            <p:cNvSpPr txBox="1"/>
            <p:nvPr/>
          </p:nvSpPr>
          <p:spPr>
            <a:xfrm>
              <a:off x="4624032" y="689440"/>
              <a:ext cx="750850" cy="615553"/>
            </a:xfrm>
            <a:prstGeom prst="rect">
              <a:avLst/>
            </a:prstGeom>
            <a:noFill/>
          </p:spPr>
          <p:txBody>
            <a:bodyPr wrap="square" rtlCol="1">
              <a:spAutoFit/>
            </a:bodyPr>
            <a:lstStyle/>
            <a:p>
              <a:pPr algn="ctr" defTabSz="685800" rtl="1"/>
              <a:r>
                <a:rPr lang="en-US" sz="2400" dirty="0">
                  <a:solidFill>
                    <a:prstClr val="white"/>
                  </a:solidFill>
                  <a:latin typeface="29LT Bukra Bold Italic" panose="000B0903020204020204" pitchFamily="34" charset="-78"/>
                  <a:cs typeface="29LT Bukra Bold Italic" panose="000B0903020204020204" pitchFamily="34" charset="-78"/>
                </a:rPr>
                <a:t>4</a:t>
              </a:r>
              <a:endParaRPr lang="ar-TN" sz="2400" dirty="0">
                <a:solidFill>
                  <a:prstClr val="white"/>
                </a:solidFill>
                <a:latin typeface="29LT Bukra Bold Italic" panose="000B0903020204020204" pitchFamily="34" charset="-78"/>
                <a:cs typeface="29LT Bukra Bold Italic" panose="000B0903020204020204" pitchFamily="34" charset="-78"/>
              </a:endParaRPr>
            </a:p>
          </p:txBody>
        </p:sp>
      </p:grpSp>
      <p:grpSp>
        <p:nvGrpSpPr>
          <p:cNvPr id="65" name="مجموعة 64">
            <a:extLst>
              <a:ext uri="{FF2B5EF4-FFF2-40B4-BE49-F238E27FC236}">
                <a16:creationId xmlns:a16="http://schemas.microsoft.com/office/drawing/2014/main" id="{D06F57AE-A9E7-49C1-BFD7-264C7A676F0B}"/>
              </a:ext>
            </a:extLst>
          </p:cNvPr>
          <p:cNvGrpSpPr/>
          <p:nvPr/>
        </p:nvGrpSpPr>
        <p:grpSpPr>
          <a:xfrm>
            <a:off x="1602793" y="1293672"/>
            <a:ext cx="1354874" cy="3780633"/>
            <a:chOff x="2064650" y="581896"/>
            <a:chExt cx="1806498" cy="5040844"/>
          </a:xfrm>
          <a:effectLst>
            <a:reflection blurRad="6350" stA="20000" endPos="20000" dist="63500" dir="5400000" sy="-100000" algn="bl" rotWithShape="0"/>
          </a:effectLst>
        </p:grpSpPr>
        <p:sp>
          <p:nvSpPr>
            <p:cNvPr id="16" name="مستطيل 15">
              <a:extLst>
                <a:ext uri="{FF2B5EF4-FFF2-40B4-BE49-F238E27FC236}">
                  <a16:creationId xmlns:a16="http://schemas.microsoft.com/office/drawing/2014/main" id="{565A30F6-0779-48AB-A953-110E37104521}"/>
                </a:ext>
              </a:extLst>
            </p:cNvPr>
            <p:cNvSpPr/>
            <p:nvPr/>
          </p:nvSpPr>
          <p:spPr>
            <a:xfrm>
              <a:off x="2696594" y="1148577"/>
              <a:ext cx="542611" cy="1064939"/>
            </a:xfrm>
            <a:prstGeom prst="rect">
              <a:avLst/>
            </a:prstGeom>
            <a:gradFill>
              <a:gsLst>
                <a:gs pos="0">
                  <a:srgbClr val="7E007E"/>
                </a:gs>
                <a:gs pos="100000">
                  <a:srgbClr val="2E002E"/>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17" name="سهم: خماسي 16">
              <a:extLst>
                <a:ext uri="{FF2B5EF4-FFF2-40B4-BE49-F238E27FC236}">
                  <a16:creationId xmlns:a16="http://schemas.microsoft.com/office/drawing/2014/main" id="{E4635AC7-241C-41C4-987C-329F19BD3E17}"/>
                </a:ext>
              </a:extLst>
            </p:cNvPr>
            <p:cNvSpPr/>
            <p:nvPr/>
          </p:nvSpPr>
          <p:spPr>
            <a:xfrm rot="5400000">
              <a:off x="1055465" y="2807057"/>
              <a:ext cx="3824868" cy="1806498"/>
            </a:xfrm>
            <a:prstGeom prst="homePlate">
              <a:avLst/>
            </a:prstGeom>
            <a:gradFill>
              <a:gsLst>
                <a:gs pos="0">
                  <a:srgbClr val="CC00CC"/>
                </a:gs>
                <a:gs pos="100000">
                  <a:srgbClr val="660066"/>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18" name="سهم: خماسي 17">
              <a:extLst>
                <a:ext uri="{FF2B5EF4-FFF2-40B4-BE49-F238E27FC236}">
                  <a16:creationId xmlns:a16="http://schemas.microsoft.com/office/drawing/2014/main" id="{9BA30FCA-0F4E-4BE3-B357-95AACE2F35B5}"/>
                </a:ext>
              </a:extLst>
            </p:cNvPr>
            <p:cNvSpPr/>
            <p:nvPr/>
          </p:nvSpPr>
          <p:spPr>
            <a:xfrm rot="5400000">
              <a:off x="2444894" y="729477"/>
              <a:ext cx="1046008" cy="750849"/>
            </a:xfrm>
            <a:prstGeom prst="homePlate">
              <a:avLst/>
            </a:prstGeom>
            <a:gradFill>
              <a:gsLst>
                <a:gs pos="0">
                  <a:srgbClr val="CC00CC"/>
                </a:gs>
                <a:gs pos="100000">
                  <a:srgbClr val="660066"/>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19" name="مثلث قائم الزاوية 18">
              <a:extLst>
                <a:ext uri="{FF2B5EF4-FFF2-40B4-BE49-F238E27FC236}">
                  <a16:creationId xmlns:a16="http://schemas.microsoft.com/office/drawing/2014/main" id="{17CCA1AC-0FC9-44B5-BD72-7C02BAAD8B93}"/>
                </a:ext>
              </a:extLst>
            </p:cNvPr>
            <p:cNvSpPr/>
            <p:nvPr/>
          </p:nvSpPr>
          <p:spPr>
            <a:xfrm>
              <a:off x="3341296" y="581897"/>
              <a:ext cx="265940" cy="237721"/>
            </a:xfrm>
            <a:prstGeom prst="rtTriangle">
              <a:avLst/>
            </a:prstGeom>
            <a:solidFill>
              <a:srgbClr val="2A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20" name="مثلث قائم الزاوية 19">
              <a:extLst>
                <a:ext uri="{FF2B5EF4-FFF2-40B4-BE49-F238E27FC236}">
                  <a16:creationId xmlns:a16="http://schemas.microsoft.com/office/drawing/2014/main" id="{AF334787-4245-429C-BA2C-E9F34676F961}"/>
                </a:ext>
              </a:extLst>
            </p:cNvPr>
            <p:cNvSpPr/>
            <p:nvPr/>
          </p:nvSpPr>
          <p:spPr>
            <a:xfrm flipH="1">
              <a:off x="2326533" y="581896"/>
              <a:ext cx="265940" cy="237721"/>
            </a:xfrm>
            <a:prstGeom prst="rtTriangle">
              <a:avLst/>
            </a:prstGeom>
            <a:solidFill>
              <a:srgbClr val="2A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21" name="سهم: خماسي 20">
              <a:extLst>
                <a:ext uri="{FF2B5EF4-FFF2-40B4-BE49-F238E27FC236}">
                  <a16:creationId xmlns:a16="http://schemas.microsoft.com/office/drawing/2014/main" id="{22139ACC-D1BC-4036-9E17-699FBC6E8C26}"/>
                </a:ext>
              </a:extLst>
            </p:cNvPr>
            <p:cNvSpPr/>
            <p:nvPr/>
          </p:nvSpPr>
          <p:spPr>
            <a:xfrm rot="5400000">
              <a:off x="1233252" y="2891026"/>
              <a:ext cx="3469295" cy="1638560"/>
            </a:xfrm>
            <a:prstGeom prst="homePlat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23" name="مربع نص 22">
              <a:extLst>
                <a:ext uri="{FF2B5EF4-FFF2-40B4-BE49-F238E27FC236}">
                  <a16:creationId xmlns:a16="http://schemas.microsoft.com/office/drawing/2014/main" id="{005310F5-2DE8-4816-BB78-520AA48C3608}"/>
                </a:ext>
              </a:extLst>
            </p:cNvPr>
            <p:cNvSpPr txBox="1"/>
            <p:nvPr/>
          </p:nvSpPr>
          <p:spPr>
            <a:xfrm>
              <a:off x="2237573" y="2417800"/>
              <a:ext cx="1460647" cy="461665"/>
            </a:xfrm>
            <a:prstGeom prst="rect">
              <a:avLst/>
            </a:prstGeom>
            <a:noFill/>
          </p:spPr>
          <p:txBody>
            <a:bodyPr wrap="square" rtlCol="1">
              <a:spAutoFit/>
            </a:bodyPr>
            <a:lstStyle/>
            <a:p>
              <a:pPr algn="ctr" defTabSz="685800" rtl="1">
                <a:lnSpc>
                  <a:spcPct val="150000"/>
                </a:lnSpc>
              </a:pPr>
              <a:endParaRPr lang="ar-TN" sz="1200" dirty="0">
                <a:solidFill>
                  <a:srgbClr val="E7E6E6">
                    <a:lumMod val="10000"/>
                  </a:srgbClr>
                </a:solidFill>
                <a:latin typeface="29LT Bukra Bold Italic" panose="000B0903020204020204" pitchFamily="34" charset="-78"/>
                <a:cs typeface="29LT Bukra Bold Italic" panose="000B0903020204020204" pitchFamily="34" charset="-78"/>
              </a:endParaRPr>
            </a:p>
          </p:txBody>
        </p:sp>
        <p:sp>
          <p:nvSpPr>
            <p:cNvPr id="24" name="مربع نص 23">
              <a:extLst>
                <a:ext uri="{FF2B5EF4-FFF2-40B4-BE49-F238E27FC236}">
                  <a16:creationId xmlns:a16="http://schemas.microsoft.com/office/drawing/2014/main" id="{97183F02-49F1-4F15-B62D-6D6EA0636C81}"/>
                </a:ext>
              </a:extLst>
            </p:cNvPr>
            <p:cNvSpPr txBox="1"/>
            <p:nvPr/>
          </p:nvSpPr>
          <p:spPr>
            <a:xfrm>
              <a:off x="2590446" y="689441"/>
              <a:ext cx="750850" cy="615553"/>
            </a:xfrm>
            <a:prstGeom prst="rect">
              <a:avLst/>
            </a:prstGeom>
            <a:noFill/>
          </p:spPr>
          <p:txBody>
            <a:bodyPr wrap="square" rtlCol="1">
              <a:spAutoFit/>
            </a:bodyPr>
            <a:lstStyle/>
            <a:p>
              <a:pPr algn="ctr" defTabSz="685800" rtl="1"/>
              <a:r>
                <a:rPr lang="en-US" sz="2400" dirty="0">
                  <a:solidFill>
                    <a:prstClr val="white"/>
                  </a:solidFill>
                  <a:latin typeface="29LT Bukra Bold Italic" panose="000B0903020204020204" pitchFamily="34" charset="-78"/>
                  <a:cs typeface="29LT Bukra Bold Italic" panose="000B0903020204020204" pitchFamily="34" charset="-78"/>
                </a:rPr>
                <a:t>5</a:t>
              </a:r>
              <a:endParaRPr lang="ar-TN" sz="2400" dirty="0">
                <a:solidFill>
                  <a:prstClr val="white"/>
                </a:solidFill>
                <a:latin typeface="29LT Bukra Bold Italic" panose="000B0903020204020204" pitchFamily="34" charset="-78"/>
                <a:cs typeface="29LT Bukra Bold Italic" panose="000B0903020204020204" pitchFamily="34" charset="-78"/>
              </a:endParaRPr>
            </a:p>
          </p:txBody>
        </p:sp>
      </p:grpSp>
      <p:grpSp>
        <p:nvGrpSpPr>
          <p:cNvPr id="66" name="مجموعة 65">
            <a:extLst>
              <a:ext uri="{FF2B5EF4-FFF2-40B4-BE49-F238E27FC236}">
                <a16:creationId xmlns:a16="http://schemas.microsoft.com/office/drawing/2014/main" id="{753372A4-6AAE-42DF-BA0A-5C8DBB981474}"/>
              </a:ext>
            </a:extLst>
          </p:cNvPr>
          <p:cNvGrpSpPr/>
          <p:nvPr/>
        </p:nvGrpSpPr>
        <p:grpSpPr>
          <a:xfrm>
            <a:off x="76015" y="1293671"/>
            <a:ext cx="1354874" cy="3780633"/>
            <a:chOff x="197315" y="581897"/>
            <a:chExt cx="1806498" cy="5040844"/>
          </a:xfrm>
          <a:effectLst>
            <a:reflection blurRad="6350" stA="20000" endPos="20000" dist="63500" dir="5400000" sy="-100000" algn="bl" rotWithShape="0"/>
          </a:effectLst>
        </p:grpSpPr>
        <p:sp>
          <p:nvSpPr>
            <p:cNvPr id="25" name="مستطيل 24">
              <a:extLst>
                <a:ext uri="{FF2B5EF4-FFF2-40B4-BE49-F238E27FC236}">
                  <a16:creationId xmlns:a16="http://schemas.microsoft.com/office/drawing/2014/main" id="{C387CEF3-413C-4A84-A569-E8CDD68226FA}"/>
                </a:ext>
              </a:extLst>
            </p:cNvPr>
            <p:cNvSpPr/>
            <p:nvPr/>
          </p:nvSpPr>
          <p:spPr>
            <a:xfrm>
              <a:off x="829259" y="1148578"/>
              <a:ext cx="542611" cy="1064939"/>
            </a:xfrm>
            <a:prstGeom prst="rect">
              <a:avLst/>
            </a:prstGeom>
            <a:gradFill>
              <a:gsLst>
                <a:gs pos="0">
                  <a:srgbClr val="8E0047"/>
                </a:gs>
                <a:gs pos="100000">
                  <a:srgbClr val="6C001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26" name="سهم: خماسي 25">
              <a:extLst>
                <a:ext uri="{FF2B5EF4-FFF2-40B4-BE49-F238E27FC236}">
                  <a16:creationId xmlns:a16="http://schemas.microsoft.com/office/drawing/2014/main" id="{C07DB5BA-9E98-477C-A22A-D160FAC1FF9D}"/>
                </a:ext>
              </a:extLst>
            </p:cNvPr>
            <p:cNvSpPr/>
            <p:nvPr/>
          </p:nvSpPr>
          <p:spPr>
            <a:xfrm rot="5400000">
              <a:off x="-811870" y="2807058"/>
              <a:ext cx="3824868" cy="1806498"/>
            </a:xfrm>
            <a:prstGeom prst="homePlate">
              <a:avLst/>
            </a:prstGeom>
            <a:gradFill>
              <a:gsLst>
                <a:gs pos="0">
                  <a:srgbClr val="CC0066"/>
                </a:gs>
                <a:gs pos="100000">
                  <a:srgbClr val="A5002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27" name="سهم: خماسي 26">
              <a:extLst>
                <a:ext uri="{FF2B5EF4-FFF2-40B4-BE49-F238E27FC236}">
                  <a16:creationId xmlns:a16="http://schemas.microsoft.com/office/drawing/2014/main" id="{C1752832-CA75-44CF-B6E7-EBDA2C3E4FB9}"/>
                </a:ext>
              </a:extLst>
            </p:cNvPr>
            <p:cNvSpPr/>
            <p:nvPr/>
          </p:nvSpPr>
          <p:spPr>
            <a:xfrm rot="5400000">
              <a:off x="577559" y="729478"/>
              <a:ext cx="1046008" cy="750849"/>
            </a:xfrm>
            <a:prstGeom prst="homePlate">
              <a:avLst/>
            </a:prstGeom>
            <a:gradFill>
              <a:gsLst>
                <a:gs pos="0">
                  <a:srgbClr val="CC0066"/>
                </a:gs>
                <a:gs pos="100000">
                  <a:srgbClr val="A50021"/>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dirty="0">
                <a:solidFill>
                  <a:prstClr val="white"/>
                </a:solidFill>
                <a:latin typeface="Calibri" panose="020F0502020204030204"/>
                <a:cs typeface="Arial" panose="020B0604020202020204" pitchFamily="34" charset="0"/>
              </a:endParaRPr>
            </a:p>
          </p:txBody>
        </p:sp>
        <p:sp>
          <p:nvSpPr>
            <p:cNvPr id="28" name="مثلث قائم الزاوية 27">
              <a:extLst>
                <a:ext uri="{FF2B5EF4-FFF2-40B4-BE49-F238E27FC236}">
                  <a16:creationId xmlns:a16="http://schemas.microsoft.com/office/drawing/2014/main" id="{6CBDD86E-096B-432F-8F09-4AA2620F00C4}"/>
                </a:ext>
              </a:extLst>
            </p:cNvPr>
            <p:cNvSpPr/>
            <p:nvPr/>
          </p:nvSpPr>
          <p:spPr>
            <a:xfrm>
              <a:off x="1473961" y="581898"/>
              <a:ext cx="265940" cy="237721"/>
            </a:xfrm>
            <a:prstGeom prst="rtTriangle">
              <a:avLst/>
            </a:prstGeom>
            <a:solidFill>
              <a:srgbClr val="360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29" name="مثلث قائم الزاوية 28">
              <a:extLst>
                <a:ext uri="{FF2B5EF4-FFF2-40B4-BE49-F238E27FC236}">
                  <a16:creationId xmlns:a16="http://schemas.microsoft.com/office/drawing/2014/main" id="{82749831-C002-4C4B-BB7F-74E7ECF66351}"/>
                </a:ext>
              </a:extLst>
            </p:cNvPr>
            <p:cNvSpPr/>
            <p:nvPr/>
          </p:nvSpPr>
          <p:spPr>
            <a:xfrm flipH="1">
              <a:off x="459198" y="581897"/>
              <a:ext cx="265940" cy="237721"/>
            </a:xfrm>
            <a:prstGeom prst="rtTriangle">
              <a:avLst/>
            </a:prstGeom>
            <a:solidFill>
              <a:srgbClr val="360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30" name="سهم: خماسي 29">
              <a:extLst>
                <a:ext uri="{FF2B5EF4-FFF2-40B4-BE49-F238E27FC236}">
                  <a16:creationId xmlns:a16="http://schemas.microsoft.com/office/drawing/2014/main" id="{CBF2A909-A3DA-4C0C-BFA1-DB257241DEBC}"/>
                </a:ext>
              </a:extLst>
            </p:cNvPr>
            <p:cNvSpPr/>
            <p:nvPr/>
          </p:nvSpPr>
          <p:spPr>
            <a:xfrm rot="5400000">
              <a:off x="-634083" y="2891027"/>
              <a:ext cx="3469295" cy="1638560"/>
            </a:xfrm>
            <a:prstGeom prst="homePlat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33" name="مربع نص 32">
              <a:extLst>
                <a:ext uri="{FF2B5EF4-FFF2-40B4-BE49-F238E27FC236}">
                  <a16:creationId xmlns:a16="http://schemas.microsoft.com/office/drawing/2014/main" id="{8D05793B-5685-4916-B7EE-B284C1AFB561}"/>
                </a:ext>
              </a:extLst>
            </p:cNvPr>
            <p:cNvSpPr txBox="1"/>
            <p:nvPr/>
          </p:nvSpPr>
          <p:spPr>
            <a:xfrm>
              <a:off x="723111" y="689442"/>
              <a:ext cx="750850" cy="615553"/>
            </a:xfrm>
            <a:prstGeom prst="rect">
              <a:avLst/>
            </a:prstGeom>
            <a:noFill/>
          </p:spPr>
          <p:txBody>
            <a:bodyPr wrap="square" rtlCol="1">
              <a:spAutoFit/>
            </a:bodyPr>
            <a:lstStyle/>
            <a:p>
              <a:pPr algn="ctr" defTabSz="685800" rtl="1"/>
              <a:r>
                <a:rPr lang="en-US" sz="2400" dirty="0">
                  <a:solidFill>
                    <a:prstClr val="white"/>
                  </a:solidFill>
                  <a:latin typeface="29LT Bukra Bold Italic" panose="000B0903020204020204" pitchFamily="34" charset="-78"/>
                  <a:cs typeface="29LT Bukra Bold Italic" panose="000B0903020204020204" pitchFamily="34" charset="-78"/>
                </a:rPr>
                <a:t>6</a:t>
              </a:r>
              <a:endParaRPr lang="ar-TN" sz="2400" dirty="0">
                <a:solidFill>
                  <a:prstClr val="white"/>
                </a:solidFill>
                <a:latin typeface="29LT Bukra Bold Italic" panose="000B0903020204020204" pitchFamily="34" charset="-78"/>
                <a:cs typeface="29LT Bukra Bold Italic" panose="000B0903020204020204" pitchFamily="34" charset="-78"/>
              </a:endParaRPr>
            </a:p>
          </p:txBody>
        </p:sp>
      </p:grpSp>
      <p:grpSp>
        <p:nvGrpSpPr>
          <p:cNvPr id="63" name="مجموعة 62">
            <a:extLst>
              <a:ext uri="{FF2B5EF4-FFF2-40B4-BE49-F238E27FC236}">
                <a16:creationId xmlns:a16="http://schemas.microsoft.com/office/drawing/2014/main" id="{5DB24FED-2D14-409D-993C-3018B656DBEC}"/>
              </a:ext>
            </a:extLst>
          </p:cNvPr>
          <p:cNvGrpSpPr/>
          <p:nvPr/>
        </p:nvGrpSpPr>
        <p:grpSpPr>
          <a:xfrm>
            <a:off x="4656349" y="1293671"/>
            <a:ext cx="1354874" cy="3780633"/>
            <a:chOff x="6139970" y="581895"/>
            <a:chExt cx="1806498" cy="5040844"/>
          </a:xfrm>
          <a:effectLst>
            <a:reflection blurRad="6350" stA="20000" endPos="20000" dist="63500" dir="5400000" sy="-100000" algn="bl" rotWithShape="0"/>
          </a:effectLst>
        </p:grpSpPr>
        <p:sp>
          <p:nvSpPr>
            <p:cNvPr id="34" name="مستطيل 33">
              <a:extLst>
                <a:ext uri="{FF2B5EF4-FFF2-40B4-BE49-F238E27FC236}">
                  <a16:creationId xmlns:a16="http://schemas.microsoft.com/office/drawing/2014/main" id="{78C81D4F-7DB7-444F-8F49-4B0C0BAF58A6}"/>
                </a:ext>
              </a:extLst>
            </p:cNvPr>
            <p:cNvSpPr/>
            <p:nvPr/>
          </p:nvSpPr>
          <p:spPr>
            <a:xfrm>
              <a:off x="6771914" y="1148576"/>
              <a:ext cx="542611" cy="1064939"/>
            </a:xfrm>
            <a:prstGeom prst="rect">
              <a:avLst/>
            </a:prstGeom>
            <a:gradFill>
              <a:gsLst>
                <a:gs pos="0">
                  <a:srgbClr val="005400"/>
                </a:gs>
                <a:gs pos="100000">
                  <a:srgbClr val="001A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35" name="سهم: خماسي 34">
              <a:extLst>
                <a:ext uri="{FF2B5EF4-FFF2-40B4-BE49-F238E27FC236}">
                  <a16:creationId xmlns:a16="http://schemas.microsoft.com/office/drawing/2014/main" id="{443721ED-0F69-4065-BA69-5106D05195A8}"/>
                </a:ext>
              </a:extLst>
            </p:cNvPr>
            <p:cNvSpPr/>
            <p:nvPr/>
          </p:nvSpPr>
          <p:spPr>
            <a:xfrm rot="5400000">
              <a:off x="5130785" y="2807056"/>
              <a:ext cx="3824868" cy="1806498"/>
            </a:xfrm>
            <a:prstGeom prst="homePlate">
              <a:avLst/>
            </a:prstGeom>
            <a:gradFill>
              <a:gsLst>
                <a:gs pos="0">
                  <a:srgbClr val="008000"/>
                </a:gs>
                <a:gs pos="100000">
                  <a:srgbClr val="0033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36" name="سهم: خماسي 35">
              <a:extLst>
                <a:ext uri="{FF2B5EF4-FFF2-40B4-BE49-F238E27FC236}">
                  <a16:creationId xmlns:a16="http://schemas.microsoft.com/office/drawing/2014/main" id="{349F1F15-5348-4462-A440-2751A7A5E1CF}"/>
                </a:ext>
              </a:extLst>
            </p:cNvPr>
            <p:cNvSpPr/>
            <p:nvPr/>
          </p:nvSpPr>
          <p:spPr>
            <a:xfrm rot="5400000">
              <a:off x="6520214" y="729476"/>
              <a:ext cx="1046008" cy="750849"/>
            </a:xfrm>
            <a:prstGeom prst="homePlate">
              <a:avLst/>
            </a:prstGeom>
            <a:gradFill>
              <a:gsLst>
                <a:gs pos="0">
                  <a:srgbClr val="008000"/>
                </a:gs>
                <a:gs pos="100000">
                  <a:srgbClr val="003300"/>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37" name="مثلث قائم الزاوية 36">
              <a:extLst>
                <a:ext uri="{FF2B5EF4-FFF2-40B4-BE49-F238E27FC236}">
                  <a16:creationId xmlns:a16="http://schemas.microsoft.com/office/drawing/2014/main" id="{E344AFD5-7966-47E3-8365-EABEF970EC40}"/>
                </a:ext>
              </a:extLst>
            </p:cNvPr>
            <p:cNvSpPr/>
            <p:nvPr/>
          </p:nvSpPr>
          <p:spPr>
            <a:xfrm>
              <a:off x="7416616" y="581896"/>
              <a:ext cx="265940" cy="237721"/>
            </a:xfrm>
            <a:prstGeom prst="rtTriangle">
              <a:avLst/>
            </a:prstGeom>
            <a:solidFill>
              <a:srgbClr val="00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38" name="مثلث قائم الزاوية 37">
              <a:extLst>
                <a:ext uri="{FF2B5EF4-FFF2-40B4-BE49-F238E27FC236}">
                  <a16:creationId xmlns:a16="http://schemas.microsoft.com/office/drawing/2014/main" id="{B698CC71-BB2B-4E25-AAAB-BAF42061EEE8}"/>
                </a:ext>
              </a:extLst>
            </p:cNvPr>
            <p:cNvSpPr/>
            <p:nvPr/>
          </p:nvSpPr>
          <p:spPr>
            <a:xfrm flipH="1">
              <a:off x="6401853" y="581895"/>
              <a:ext cx="265940" cy="237721"/>
            </a:xfrm>
            <a:prstGeom prst="rtTriangle">
              <a:avLst/>
            </a:prstGeom>
            <a:solidFill>
              <a:srgbClr val="00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39" name="سهم: خماسي 38">
              <a:extLst>
                <a:ext uri="{FF2B5EF4-FFF2-40B4-BE49-F238E27FC236}">
                  <a16:creationId xmlns:a16="http://schemas.microsoft.com/office/drawing/2014/main" id="{35CCA49F-0FD9-45EC-A836-4BDFE2342DD7}"/>
                </a:ext>
              </a:extLst>
            </p:cNvPr>
            <p:cNvSpPr/>
            <p:nvPr/>
          </p:nvSpPr>
          <p:spPr>
            <a:xfrm rot="5400000">
              <a:off x="5308572" y="2891025"/>
              <a:ext cx="3469295" cy="1638560"/>
            </a:xfrm>
            <a:prstGeom prst="homePlat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dirty="0">
                <a:solidFill>
                  <a:prstClr val="white"/>
                </a:solidFill>
                <a:latin typeface="Calibri" panose="020F0502020204030204"/>
                <a:cs typeface="Arial" panose="020B0604020202020204" pitchFamily="34" charset="0"/>
              </a:endParaRPr>
            </a:p>
          </p:txBody>
        </p:sp>
        <p:sp>
          <p:nvSpPr>
            <p:cNvPr id="41" name="مربع نص 40">
              <a:extLst>
                <a:ext uri="{FF2B5EF4-FFF2-40B4-BE49-F238E27FC236}">
                  <a16:creationId xmlns:a16="http://schemas.microsoft.com/office/drawing/2014/main" id="{D66EC4D4-AB0F-4491-A8B4-1AB7E884D4AE}"/>
                </a:ext>
              </a:extLst>
            </p:cNvPr>
            <p:cNvSpPr txBox="1"/>
            <p:nvPr/>
          </p:nvSpPr>
          <p:spPr>
            <a:xfrm>
              <a:off x="6312893" y="2417799"/>
              <a:ext cx="1460647" cy="461665"/>
            </a:xfrm>
            <a:prstGeom prst="rect">
              <a:avLst/>
            </a:prstGeom>
            <a:noFill/>
          </p:spPr>
          <p:txBody>
            <a:bodyPr wrap="square" rtlCol="1">
              <a:spAutoFit/>
            </a:bodyPr>
            <a:lstStyle/>
            <a:p>
              <a:pPr algn="ctr" defTabSz="685800" rtl="1">
                <a:lnSpc>
                  <a:spcPct val="150000"/>
                </a:lnSpc>
              </a:pPr>
              <a:endParaRPr lang="ar-TN" sz="1200" dirty="0">
                <a:solidFill>
                  <a:srgbClr val="E7E6E6">
                    <a:lumMod val="10000"/>
                  </a:srgbClr>
                </a:solidFill>
                <a:latin typeface="29LT Bukra Bold Italic" panose="000B0903020204020204" pitchFamily="34" charset="-78"/>
                <a:cs typeface="29LT Bukra Bold Italic" panose="000B0903020204020204" pitchFamily="34" charset="-78"/>
              </a:endParaRPr>
            </a:p>
          </p:txBody>
        </p:sp>
        <p:sp>
          <p:nvSpPr>
            <p:cNvPr id="42" name="مربع نص 41">
              <a:extLst>
                <a:ext uri="{FF2B5EF4-FFF2-40B4-BE49-F238E27FC236}">
                  <a16:creationId xmlns:a16="http://schemas.microsoft.com/office/drawing/2014/main" id="{A896A0D2-C87E-4F0A-B5AE-4743B65AC0F4}"/>
                </a:ext>
              </a:extLst>
            </p:cNvPr>
            <p:cNvSpPr txBox="1"/>
            <p:nvPr/>
          </p:nvSpPr>
          <p:spPr>
            <a:xfrm>
              <a:off x="6665766" y="689440"/>
              <a:ext cx="750850" cy="615553"/>
            </a:xfrm>
            <a:prstGeom prst="rect">
              <a:avLst/>
            </a:prstGeom>
            <a:noFill/>
          </p:spPr>
          <p:txBody>
            <a:bodyPr wrap="square" rtlCol="1">
              <a:spAutoFit/>
            </a:bodyPr>
            <a:lstStyle/>
            <a:p>
              <a:pPr algn="ctr" defTabSz="685800" rtl="1"/>
              <a:r>
                <a:rPr lang="en-US" sz="2400" dirty="0">
                  <a:solidFill>
                    <a:prstClr val="white"/>
                  </a:solidFill>
                  <a:latin typeface="29LT Bukra Bold Italic" panose="000B0903020204020204" pitchFamily="34" charset="-78"/>
                  <a:cs typeface="29LT Bukra Bold Italic" panose="000B0903020204020204" pitchFamily="34" charset="-78"/>
                </a:rPr>
                <a:t>3</a:t>
              </a:r>
              <a:endParaRPr lang="ar-TN" sz="2400" dirty="0">
                <a:solidFill>
                  <a:prstClr val="white"/>
                </a:solidFill>
                <a:latin typeface="29LT Bukra Bold Italic" panose="000B0903020204020204" pitchFamily="34" charset="-78"/>
                <a:cs typeface="29LT Bukra Bold Italic" panose="000B0903020204020204" pitchFamily="34" charset="-78"/>
              </a:endParaRPr>
            </a:p>
          </p:txBody>
        </p:sp>
      </p:grpSp>
      <p:grpSp>
        <p:nvGrpSpPr>
          <p:cNvPr id="62" name="مجموعة 61">
            <a:extLst>
              <a:ext uri="{FF2B5EF4-FFF2-40B4-BE49-F238E27FC236}">
                <a16:creationId xmlns:a16="http://schemas.microsoft.com/office/drawing/2014/main" id="{04F5833A-A9A0-4EE6-B623-D23324987183}"/>
              </a:ext>
            </a:extLst>
          </p:cNvPr>
          <p:cNvGrpSpPr/>
          <p:nvPr/>
        </p:nvGrpSpPr>
        <p:grpSpPr>
          <a:xfrm>
            <a:off x="6193208" y="1400578"/>
            <a:ext cx="1354874" cy="3780633"/>
            <a:chOff x="8057523" y="581895"/>
            <a:chExt cx="1806498" cy="5040844"/>
          </a:xfrm>
          <a:effectLst>
            <a:reflection blurRad="6350" stA="20000" endPos="20000" dist="63500" dir="5400000" sy="-100000" algn="bl" rotWithShape="0"/>
          </a:effectLst>
        </p:grpSpPr>
        <p:sp>
          <p:nvSpPr>
            <p:cNvPr id="43" name="مستطيل 42">
              <a:extLst>
                <a:ext uri="{FF2B5EF4-FFF2-40B4-BE49-F238E27FC236}">
                  <a16:creationId xmlns:a16="http://schemas.microsoft.com/office/drawing/2014/main" id="{F3C52B90-1A22-4908-916F-48D2509BB2DE}"/>
                </a:ext>
              </a:extLst>
            </p:cNvPr>
            <p:cNvSpPr/>
            <p:nvPr/>
          </p:nvSpPr>
          <p:spPr>
            <a:xfrm>
              <a:off x="8689467" y="1148576"/>
              <a:ext cx="542611" cy="1064939"/>
            </a:xfrm>
            <a:prstGeom prst="rect">
              <a:avLst/>
            </a:prstGeom>
            <a:gradFill>
              <a:gsLst>
                <a:gs pos="0">
                  <a:srgbClr val="A86400"/>
                </a:gs>
                <a:gs pos="100000">
                  <a:srgbClr val="761C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44" name="سهم: خماسي 43">
              <a:extLst>
                <a:ext uri="{FF2B5EF4-FFF2-40B4-BE49-F238E27FC236}">
                  <a16:creationId xmlns:a16="http://schemas.microsoft.com/office/drawing/2014/main" id="{C0F3ACA8-548A-414C-A442-EFC33FAF0BE6}"/>
                </a:ext>
              </a:extLst>
            </p:cNvPr>
            <p:cNvSpPr/>
            <p:nvPr/>
          </p:nvSpPr>
          <p:spPr>
            <a:xfrm rot="5400000">
              <a:off x="7048338" y="2807056"/>
              <a:ext cx="3824868" cy="1806498"/>
            </a:xfrm>
            <a:prstGeom prst="homePlate">
              <a:avLst/>
            </a:prstGeom>
            <a:gradFill>
              <a:gsLst>
                <a:gs pos="0">
                  <a:srgbClr val="FF9900"/>
                </a:gs>
                <a:gs pos="100000">
                  <a:srgbClr val="CC330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45" name="سهم: خماسي 44">
              <a:extLst>
                <a:ext uri="{FF2B5EF4-FFF2-40B4-BE49-F238E27FC236}">
                  <a16:creationId xmlns:a16="http://schemas.microsoft.com/office/drawing/2014/main" id="{121A4078-DD91-4295-86EE-7B6E29A1C9E7}"/>
                </a:ext>
              </a:extLst>
            </p:cNvPr>
            <p:cNvSpPr/>
            <p:nvPr/>
          </p:nvSpPr>
          <p:spPr>
            <a:xfrm rot="5400000">
              <a:off x="8437767" y="729476"/>
              <a:ext cx="1046008" cy="750849"/>
            </a:xfrm>
            <a:prstGeom prst="homePlate">
              <a:avLst/>
            </a:prstGeom>
            <a:gradFill>
              <a:gsLst>
                <a:gs pos="0">
                  <a:srgbClr val="FF9900"/>
                </a:gs>
                <a:gs pos="100000">
                  <a:srgbClr val="CC3300"/>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46" name="مثلث قائم الزاوية 45">
              <a:extLst>
                <a:ext uri="{FF2B5EF4-FFF2-40B4-BE49-F238E27FC236}">
                  <a16:creationId xmlns:a16="http://schemas.microsoft.com/office/drawing/2014/main" id="{F78A20B8-E269-40D9-B9BD-31BA4581102D}"/>
                </a:ext>
              </a:extLst>
            </p:cNvPr>
            <p:cNvSpPr/>
            <p:nvPr/>
          </p:nvSpPr>
          <p:spPr>
            <a:xfrm>
              <a:off x="9334169" y="581896"/>
              <a:ext cx="265940" cy="237721"/>
            </a:xfrm>
            <a:prstGeom prst="rtTriangle">
              <a:avLst/>
            </a:prstGeom>
            <a:solidFill>
              <a:srgbClr val="581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47" name="مثلث قائم الزاوية 46">
              <a:extLst>
                <a:ext uri="{FF2B5EF4-FFF2-40B4-BE49-F238E27FC236}">
                  <a16:creationId xmlns:a16="http://schemas.microsoft.com/office/drawing/2014/main" id="{AB8B3F06-A6A5-4D1A-AEC4-EB38B7B6B44F}"/>
                </a:ext>
              </a:extLst>
            </p:cNvPr>
            <p:cNvSpPr/>
            <p:nvPr/>
          </p:nvSpPr>
          <p:spPr>
            <a:xfrm flipH="1">
              <a:off x="8319406" y="581895"/>
              <a:ext cx="265940" cy="237721"/>
            </a:xfrm>
            <a:prstGeom prst="rtTriangle">
              <a:avLst/>
            </a:prstGeom>
            <a:solidFill>
              <a:srgbClr val="581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48" name="سهم: خماسي 47">
              <a:extLst>
                <a:ext uri="{FF2B5EF4-FFF2-40B4-BE49-F238E27FC236}">
                  <a16:creationId xmlns:a16="http://schemas.microsoft.com/office/drawing/2014/main" id="{6433CD58-4B41-4CCE-8B88-709A1B760175}"/>
                </a:ext>
              </a:extLst>
            </p:cNvPr>
            <p:cNvSpPr/>
            <p:nvPr/>
          </p:nvSpPr>
          <p:spPr>
            <a:xfrm rot="5400000">
              <a:off x="7226125" y="2891025"/>
              <a:ext cx="3469295" cy="1638560"/>
            </a:xfrm>
            <a:prstGeom prst="homePlat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50" name="مربع نص 49">
              <a:extLst>
                <a:ext uri="{FF2B5EF4-FFF2-40B4-BE49-F238E27FC236}">
                  <a16:creationId xmlns:a16="http://schemas.microsoft.com/office/drawing/2014/main" id="{AECD24B2-03F1-4864-8C29-C509E8CACFBA}"/>
                </a:ext>
              </a:extLst>
            </p:cNvPr>
            <p:cNvSpPr txBox="1"/>
            <p:nvPr/>
          </p:nvSpPr>
          <p:spPr>
            <a:xfrm>
              <a:off x="8230446" y="2417799"/>
              <a:ext cx="1460647" cy="461665"/>
            </a:xfrm>
            <a:prstGeom prst="rect">
              <a:avLst/>
            </a:prstGeom>
            <a:noFill/>
          </p:spPr>
          <p:txBody>
            <a:bodyPr wrap="square" rtlCol="1">
              <a:spAutoFit/>
            </a:bodyPr>
            <a:lstStyle/>
            <a:p>
              <a:pPr algn="ctr" defTabSz="685800" rtl="1">
                <a:lnSpc>
                  <a:spcPct val="150000"/>
                </a:lnSpc>
              </a:pPr>
              <a:endParaRPr lang="ar-TN" sz="1200" dirty="0">
                <a:solidFill>
                  <a:srgbClr val="E7E6E6">
                    <a:lumMod val="10000"/>
                  </a:srgbClr>
                </a:solidFill>
                <a:latin typeface="29LT Bukra Bold Italic" panose="000B0903020204020204" pitchFamily="34" charset="-78"/>
                <a:cs typeface="29LT Bukra Bold Italic" panose="000B0903020204020204" pitchFamily="34" charset="-78"/>
              </a:endParaRPr>
            </a:p>
          </p:txBody>
        </p:sp>
        <p:sp>
          <p:nvSpPr>
            <p:cNvPr id="51" name="مربع نص 50">
              <a:extLst>
                <a:ext uri="{FF2B5EF4-FFF2-40B4-BE49-F238E27FC236}">
                  <a16:creationId xmlns:a16="http://schemas.microsoft.com/office/drawing/2014/main" id="{EACB76BD-1F69-4FF5-85F5-2D0A22D877A9}"/>
                </a:ext>
              </a:extLst>
            </p:cNvPr>
            <p:cNvSpPr txBox="1"/>
            <p:nvPr/>
          </p:nvSpPr>
          <p:spPr>
            <a:xfrm>
              <a:off x="8583319" y="689440"/>
              <a:ext cx="750850" cy="615553"/>
            </a:xfrm>
            <a:prstGeom prst="rect">
              <a:avLst/>
            </a:prstGeom>
            <a:noFill/>
          </p:spPr>
          <p:txBody>
            <a:bodyPr wrap="square" rtlCol="1">
              <a:spAutoFit/>
            </a:bodyPr>
            <a:lstStyle/>
            <a:p>
              <a:pPr algn="ctr" defTabSz="685800" rtl="1"/>
              <a:r>
                <a:rPr lang="en-US" sz="2400" dirty="0">
                  <a:solidFill>
                    <a:prstClr val="white"/>
                  </a:solidFill>
                  <a:latin typeface="29LT Bukra Bold Italic" panose="000B0903020204020204" pitchFamily="34" charset="-78"/>
                  <a:cs typeface="29LT Bukra Bold Italic" panose="000B0903020204020204" pitchFamily="34" charset="-78"/>
                </a:rPr>
                <a:t>2</a:t>
              </a:r>
              <a:endParaRPr lang="ar-TN" sz="2400" dirty="0">
                <a:solidFill>
                  <a:prstClr val="white"/>
                </a:solidFill>
                <a:latin typeface="29LT Bukra Bold Italic" panose="000B0903020204020204" pitchFamily="34" charset="-78"/>
                <a:cs typeface="29LT Bukra Bold Italic" panose="000B0903020204020204" pitchFamily="34" charset="-78"/>
              </a:endParaRPr>
            </a:p>
          </p:txBody>
        </p:sp>
      </p:grpSp>
      <p:grpSp>
        <p:nvGrpSpPr>
          <p:cNvPr id="61" name="مجموعة 60">
            <a:extLst>
              <a:ext uri="{FF2B5EF4-FFF2-40B4-BE49-F238E27FC236}">
                <a16:creationId xmlns:a16="http://schemas.microsoft.com/office/drawing/2014/main" id="{A50FEDF0-0B63-48E3-AF2C-193C33198E53}"/>
              </a:ext>
            </a:extLst>
          </p:cNvPr>
          <p:cNvGrpSpPr/>
          <p:nvPr/>
        </p:nvGrpSpPr>
        <p:grpSpPr>
          <a:xfrm>
            <a:off x="7746017" y="1293672"/>
            <a:ext cx="1354874" cy="3780633"/>
            <a:chOff x="10155180" y="581895"/>
            <a:chExt cx="1806498" cy="5040844"/>
          </a:xfrm>
          <a:effectLst>
            <a:reflection blurRad="6350" stA="20000" endPos="20000" dist="63500" dir="5400000" sy="-100000" algn="bl" rotWithShape="0"/>
          </a:effectLst>
        </p:grpSpPr>
        <p:sp>
          <p:nvSpPr>
            <p:cNvPr id="52" name="مستطيل 51">
              <a:extLst>
                <a:ext uri="{FF2B5EF4-FFF2-40B4-BE49-F238E27FC236}">
                  <a16:creationId xmlns:a16="http://schemas.microsoft.com/office/drawing/2014/main" id="{25A12C8F-5542-46DE-BEFD-65FB667CEF82}"/>
                </a:ext>
              </a:extLst>
            </p:cNvPr>
            <p:cNvSpPr/>
            <p:nvPr/>
          </p:nvSpPr>
          <p:spPr>
            <a:xfrm>
              <a:off x="10787124" y="1148576"/>
              <a:ext cx="542611" cy="1064939"/>
            </a:xfrm>
            <a:prstGeom prst="rect">
              <a:avLst/>
            </a:prstGeom>
            <a:gradFill>
              <a:gsLst>
                <a:gs pos="0">
                  <a:srgbClr val="DA006D"/>
                </a:gs>
                <a:gs pos="100000">
                  <a:srgbClr val="9E00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53" name="سهم: خماسي 52">
              <a:extLst>
                <a:ext uri="{FF2B5EF4-FFF2-40B4-BE49-F238E27FC236}">
                  <a16:creationId xmlns:a16="http://schemas.microsoft.com/office/drawing/2014/main" id="{4624312E-1711-40C2-BB53-FAD58D997DC6}"/>
                </a:ext>
              </a:extLst>
            </p:cNvPr>
            <p:cNvSpPr/>
            <p:nvPr/>
          </p:nvSpPr>
          <p:spPr>
            <a:xfrm rot="5400000">
              <a:off x="9145995" y="2807056"/>
              <a:ext cx="3824868" cy="1806498"/>
            </a:xfrm>
            <a:prstGeom prst="homePlate">
              <a:avLst/>
            </a:prstGeom>
            <a:gradFill>
              <a:gsLst>
                <a:gs pos="0">
                  <a:srgbClr val="FF3399"/>
                </a:gs>
                <a:gs pos="100000">
                  <a:srgbClr val="FF0066"/>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54" name="سهم: خماسي 53">
              <a:extLst>
                <a:ext uri="{FF2B5EF4-FFF2-40B4-BE49-F238E27FC236}">
                  <a16:creationId xmlns:a16="http://schemas.microsoft.com/office/drawing/2014/main" id="{83299A54-3B03-49CA-B53B-FB9FE0AF0319}"/>
                </a:ext>
              </a:extLst>
            </p:cNvPr>
            <p:cNvSpPr/>
            <p:nvPr/>
          </p:nvSpPr>
          <p:spPr>
            <a:xfrm rot="5400000">
              <a:off x="10535424" y="729476"/>
              <a:ext cx="1046008" cy="750849"/>
            </a:xfrm>
            <a:prstGeom prst="homePlate">
              <a:avLst/>
            </a:prstGeom>
            <a:gradFill>
              <a:gsLst>
                <a:gs pos="0">
                  <a:srgbClr val="FF3399"/>
                </a:gs>
                <a:gs pos="100000">
                  <a:srgbClr val="FF0066"/>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55" name="مثلث قائم الزاوية 54">
              <a:extLst>
                <a:ext uri="{FF2B5EF4-FFF2-40B4-BE49-F238E27FC236}">
                  <a16:creationId xmlns:a16="http://schemas.microsoft.com/office/drawing/2014/main" id="{9EB937D4-0DE9-4CA8-86FA-3292EABB4BE0}"/>
                </a:ext>
              </a:extLst>
            </p:cNvPr>
            <p:cNvSpPr/>
            <p:nvPr/>
          </p:nvSpPr>
          <p:spPr>
            <a:xfrm>
              <a:off x="11431826" y="581896"/>
              <a:ext cx="265940" cy="237721"/>
            </a:xfrm>
            <a:prstGeom prst="rtTriangle">
              <a:avLst/>
            </a:prstGeom>
            <a:solidFill>
              <a:srgbClr val="58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56" name="مثلث قائم الزاوية 55">
              <a:extLst>
                <a:ext uri="{FF2B5EF4-FFF2-40B4-BE49-F238E27FC236}">
                  <a16:creationId xmlns:a16="http://schemas.microsoft.com/office/drawing/2014/main" id="{5B3C27E7-2E3A-4B4E-BDE6-CAC0D258D5A1}"/>
                </a:ext>
              </a:extLst>
            </p:cNvPr>
            <p:cNvSpPr/>
            <p:nvPr/>
          </p:nvSpPr>
          <p:spPr>
            <a:xfrm flipH="1">
              <a:off x="10417063" y="581895"/>
              <a:ext cx="265940" cy="237721"/>
            </a:xfrm>
            <a:prstGeom prst="rtTriangle">
              <a:avLst/>
            </a:prstGeom>
            <a:solidFill>
              <a:srgbClr val="580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a:solidFill>
                  <a:prstClr val="white"/>
                </a:solidFill>
                <a:latin typeface="Calibri" panose="020F0502020204030204"/>
                <a:cs typeface="Arial" panose="020B0604020202020204" pitchFamily="34" charset="0"/>
              </a:endParaRPr>
            </a:p>
          </p:txBody>
        </p:sp>
        <p:sp>
          <p:nvSpPr>
            <p:cNvPr id="57" name="سهم: خماسي 56">
              <a:extLst>
                <a:ext uri="{FF2B5EF4-FFF2-40B4-BE49-F238E27FC236}">
                  <a16:creationId xmlns:a16="http://schemas.microsoft.com/office/drawing/2014/main" id="{C10EBB25-FE56-4CD4-83CC-27FEA56715BB}"/>
                </a:ext>
              </a:extLst>
            </p:cNvPr>
            <p:cNvSpPr/>
            <p:nvPr/>
          </p:nvSpPr>
          <p:spPr>
            <a:xfrm rot="5400000">
              <a:off x="9323782" y="2891025"/>
              <a:ext cx="3469295" cy="1638560"/>
            </a:xfrm>
            <a:prstGeom prst="homePlat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685800" rtl="1"/>
              <a:endParaRPr lang="ar-TN" sz="1350" dirty="0">
                <a:solidFill>
                  <a:prstClr val="white"/>
                </a:solidFill>
                <a:latin typeface="Calibri" panose="020F0502020204030204"/>
                <a:cs typeface="Arial" panose="020B0604020202020204" pitchFamily="34" charset="0"/>
              </a:endParaRPr>
            </a:p>
          </p:txBody>
        </p:sp>
        <p:sp>
          <p:nvSpPr>
            <p:cNvPr id="59" name="مربع نص 58">
              <a:extLst>
                <a:ext uri="{FF2B5EF4-FFF2-40B4-BE49-F238E27FC236}">
                  <a16:creationId xmlns:a16="http://schemas.microsoft.com/office/drawing/2014/main" id="{268AEBD1-9883-4B48-9D89-4CEF8078F387}"/>
                </a:ext>
              </a:extLst>
            </p:cNvPr>
            <p:cNvSpPr txBox="1"/>
            <p:nvPr/>
          </p:nvSpPr>
          <p:spPr>
            <a:xfrm>
              <a:off x="10328103" y="2417799"/>
              <a:ext cx="1460647" cy="461665"/>
            </a:xfrm>
            <a:prstGeom prst="rect">
              <a:avLst/>
            </a:prstGeom>
            <a:noFill/>
          </p:spPr>
          <p:txBody>
            <a:bodyPr wrap="square" rtlCol="1">
              <a:spAutoFit/>
            </a:bodyPr>
            <a:lstStyle/>
            <a:p>
              <a:pPr algn="ctr" defTabSz="685800" rtl="1">
                <a:lnSpc>
                  <a:spcPct val="150000"/>
                </a:lnSpc>
              </a:pPr>
              <a:endParaRPr lang="ar-TN" sz="1200" dirty="0">
                <a:solidFill>
                  <a:srgbClr val="E7E6E6">
                    <a:lumMod val="10000"/>
                  </a:srgbClr>
                </a:solidFill>
                <a:latin typeface="29LT Bukra Bold Italic" panose="000B0903020204020204" pitchFamily="34" charset="-78"/>
                <a:cs typeface="29LT Bukra Bold Italic" panose="000B0903020204020204" pitchFamily="34" charset="-78"/>
              </a:endParaRPr>
            </a:p>
          </p:txBody>
        </p:sp>
        <p:sp>
          <p:nvSpPr>
            <p:cNvPr id="60" name="مربع نص 59">
              <a:extLst>
                <a:ext uri="{FF2B5EF4-FFF2-40B4-BE49-F238E27FC236}">
                  <a16:creationId xmlns:a16="http://schemas.microsoft.com/office/drawing/2014/main" id="{E840EDE5-14DF-4514-ADAA-A912C52DA1AA}"/>
                </a:ext>
              </a:extLst>
            </p:cNvPr>
            <p:cNvSpPr txBox="1"/>
            <p:nvPr/>
          </p:nvSpPr>
          <p:spPr>
            <a:xfrm>
              <a:off x="10680976" y="689440"/>
              <a:ext cx="750850" cy="615553"/>
            </a:xfrm>
            <a:prstGeom prst="rect">
              <a:avLst/>
            </a:prstGeom>
            <a:noFill/>
          </p:spPr>
          <p:txBody>
            <a:bodyPr wrap="square" rtlCol="1">
              <a:spAutoFit/>
            </a:bodyPr>
            <a:lstStyle/>
            <a:p>
              <a:pPr algn="ctr" defTabSz="685800" rtl="1"/>
              <a:r>
                <a:rPr lang="en-US" sz="2400" dirty="0">
                  <a:solidFill>
                    <a:prstClr val="white"/>
                  </a:solidFill>
                  <a:latin typeface="29LT Bukra Bold Italic" panose="000B0903020204020204" pitchFamily="34" charset="-78"/>
                  <a:cs typeface="29LT Bukra Bold Italic" panose="000B0903020204020204" pitchFamily="34" charset="-78"/>
                </a:rPr>
                <a:t>1</a:t>
              </a:r>
              <a:endParaRPr lang="ar-TN" sz="2400" dirty="0">
                <a:solidFill>
                  <a:prstClr val="white"/>
                </a:solidFill>
                <a:latin typeface="29LT Bukra Bold Italic" panose="000B0903020204020204" pitchFamily="34" charset="-78"/>
                <a:cs typeface="29LT Bukra Bold Italic" panose="000B0903020204020204" pitchFamily="34" charset="-78"/>
              </a:endParaRPr>
            </a:p>
          </p:txBody>
        </p:sp>
      </p:grpSp>
      <p:sp>
        <p:nvSpPr>
          <p:cNvPr id="3" name="مستطيل 2"/>
          <p:cNvSpPr/>
          <p:nvPr/>
        </p:nvSpPr>
        <p:spPr>
          <a:xfrm>
            <a:off x="7746018" y="2338992"/>
            <a:ext cx="1288154" cy="3293209"/>
          </a:xfrm>
          <a:prstGeom prst="rect">
            <a:avLst/>
          </a:prstGeom>
        </p:spPr>
        <p:txBody>
          <a:bodyPr wrap="square">
            <a:spAutoFit/>
          </a:bodyPr>
          <a:lstStyle/>
          <a:p>
            <a:pPr lvl="0" algn="ctr" rtl="1"/>
            <a:r>
              <a:rPr lang="ar-SA" sz="1600" b="1" dirty="0">
                <a:highlight>
                  <a:srgbClr val="FFFF00"/>
                </a:highlight>
              </a:rPr>
              <a:t>تحديد المشكلة </a:t>
            </a:r>
            <a:r>
              <a:rPr lang="ar-SA" sz="1600" b="1" dirty="0">
                <a:highlight>
                  <a:srgbClr val="FFFF00"/>
                </a:highlight>
                <a:cs typeface="+mj-cs"/>
              </a:rPr>
              <a:t>البحثية</a:t>
            </a:r>
            <a:endParaRPr lang="ar-IQ" sz="1600" b="1" dirty="0">
              <a:highlight>
                <a:srgbClr val="FFFF00"/>
              </a:highlight>
              <a:cs typeface="+mj-cs"/>
            </a:endParaRPr>
          </a:p>
          <a:p>
            <a:pPr lvl="0" algn="ctr" rtl="1"/>
            <a:endParaRPr lang="ar-IQ" sz="1600" b="1" dirty="0">
              <a:highlight>
                <a:srgbClr val="FFFF00"/>
              </a:highlight>
              <a:cs typeface="+mj-cs"/>
            </a:endParaRPr>
          </a:p>
          <a:p>
            <a:pPr lvl="0" algn="ctr" rtl="1"/>
            <a:endParaRPr lang="en-US" sz="1400" b="1" dirty="0">
              <a:highlight>
                <a:srgbClr val="FFFF00"/>
              </a:highlight>
            </a:endParaRPr>
          </a:p>
          <a:p>
            <a:pPr algn="ctr" rtl="1"/>
            <a:r>
              <a:rPr lang="ar-SA" sz="1600" b="1" dirty="0"/>
              <a:t>يبدأ الباحث بسؤال أو مشكلة تتطلب حلًا علميًا. </a:t>
            </a:r>
            <a:endParaRPr lang="en-US" sz="1600" b="1" dirty="0"/>
          </a:p>
          <a:p>
            <a:pPr lvl="0" algn="ctr"/>
            <a:endParaRPr lang="ar-IQ" sz="1600" b="1" dirty="0">
              <a:solidFill>
                <a:prstClr val="black"/>
              </a:solidFill>
              <a:cs typeface="Times New Roman" panose="02020603050405020304" pitchFamily="18" charset="0"/>
            </a:endParaRPr>
          </a:p>
          <a:p>
            <a:pPr lvl="0" algn="ctr"/>
            <a:endParaRPr lang="ar-IQ" sz="1600" b="1" dirty="0">
              <a:solidFill>
                <a:prstClr val="black"/>
              </a:solidFill>
              <a:cs typeface="Times New Roman" panose="02020603050405020304" pitchFamily="18" charset="0"/>
            </a:endParaRPr>
          </a:p>
          <a:p>
            <a:pPr lvl="0" algn="ctr"/>
            <a:endParaRPr lang="ar-IQ" sz="1600" b="1" dirty="0">
              <a:solidFill>
                <a:prstClr val="black"/>
              </a:solidFill>
              <a:cs typeface="Times New Roman" panose="02020603050405020304" pitchFamily="18" charset="0"/>
            </a:endParaRPr>
          </a:p>
          <a:p>
            <a:pPr lvl="0" algn="ctr"/>
            <a:endParaRPr lang="ar-IQ" sz="1600" b="1" dirty="0">
              <a:solidFill>
                <a:prstClr val="black"/>
              </a:solidFill>
              <a:cs typeface="Times New Roman" panose="02020603050405020304" pitchFamily="18" charset="0"/>
            </a:endParaRPr>
          </a:p>
          <a:p>
            <a:pPr lvl="0" algn="ctr"/>
            <a:endParaRPr lang="ar-IQ" sz="1600" b="1" dirty="0">
              <a:solidFill>
                <a:prstClr val="black"/>
              </a:solidFill>
            </a:endParaRPr>
          </a:p>
        </p:txBody>
      </p:sp>
      <p:sp>
        <p:nvSpPr>
          <p:cNvPr id="11" name="مستطيل 10"/>
          <p:cNvSpPr/>
          <p:nvPr/>
        </p:nvSpPr>
        <p:spPr>
          <a:xfrm>
            <a:off x="6160622" y="2382135"/>
            <a:ext cx="1335855" cy="2031325"/>
          </a:xfrm>
          <a:prstGeom prst="rect">
            <a:avLst/>
          </a:prstGeom>
        </p:spPr>
        <p:txBody>
          <a:bodyPr wrap="square">
            <a:spAutoFit/>
          </a:bodyPr>
          <a:lstStyle/>
          <a:p>
            <a:pPr lvl="0" algn="ctr" rtl="1"/>
            <a:r>
              <a:rPr lang="ar-SA" b="1" dirty="0">
                <a:highlight>
                  <a:srgbClr val="FFFF00"/>
                </a:highlight>
                <a:cs typeface="+mj-cs"/>
              </a:rPr>
              <a:t>وضع الفرضيات</a:t>
            </a:r>
            <a:endParaRPr lang="ar-IQ" b="1" dirty="0">
              <a:highlight>
                <a:srgbClr val="FFFF00"/>
              </a:highlight>
              <a:cs typeface="+mj-cs"/>
            </a:endParaRPr>
          </a:p>
          <a:p>
            <a:pPr lvl="0" algn="ctr" rtl="1"/>
            <a:endParaRPr lang="en-US" b="1" dirty="0">
              <a:highlight>
                <a:srgbClr val="FFFF00"/>
              </a:highlight>
              <a:cs typeface="+mj-cs"/>
            </a:endParaRPr>
          </a:p>
          <a:p>
            <a:pPr algn="ctr"/>
            <a:r>
              <a:rPr lang="ar-SA" b="1" dirty="0">
                <a:cs typeface="+mj-cs"/>
              </a:rPr>
              <a:t>بناء اقتراحات أو مسلمات توجه عملية البحث</a:t>
            </a:r>
            <a:endParaRPr lang="ar-IQ" sz="2000" b="1" dirty="0">
              <a:cs typeface="+mj-cs"/>
            </a:endParaRPr>
          </a:p>
        </p:txBody>
      </p:sp>
      <p:sp>
        <p:nvSpPr>
          <p:cNvPr id="12" name="مستطيل 11"/>
          <p:cNvSpPr/>
          <p:nvPr/>
        </p:nvSpPr>
        <p:spPr>
          <a:xfrm>
            <a:off x="4666429" y="2372818"/>
            <a:ext cx="1312209" cy="1692771"/>
          </a:xfrm>
          <a:prstGeom prst="rect">
            <a:avLst/>
          </a:prstGeom>
        </p:spPr>
        <p:txBody>
          <a:bodyPr wrap="square">
            <a:spAutoFit/>
          </a:bodyPr>
          <a:lstStyle/>
          <a:p>
            <a:pPr algn="ctr"/>
            <a:r>
              <a:rPr lang="ar-SA" sz="1600" b="1" dirty="0">
                <a:highlight>
                  <a:srgbClr val="FFFF00"/>
                </a:highlight>
                <a:cs typeface="+mj-cs"/>
              </a:rPr>
              <a:t>جمع البيانات والمعلومات</a:t>
            </a:r>
            <a:endParaRPr lang="ar-IQ" sz="1600" b="1" dirty="0">
              <a:highlight>
                <a:srgbClr val="FFFF00"/>
              </a:highlight>
              <a:cs typeface="+mj-cs"/>
            </a:endParaRPr>
          </a:p>
          <a:p>
            <a:pPr algn="ctr"/>
            <a:endParaRPr lang="ar-IQ" sz="1200" b="1" dirty="0">
              <a:cs typeface="+mj-cs"/>
            </a:endParaRPr>
          </a:p>
          <a:p>
            <a:pPr algn="ctr"/>
            <a:r>
              <a:rPr lang="ar-SA" sz="1200" b="1" dirty="0">
                <a:cs typeface="+mj-cs"/>
              </a:rPr>
              <a:t>استخدام أدوات متنوعة مثل الاستبيان والملاحظة والمقابلة والبحث في المكتبات والمصادر الإلكترونية</a:t>
            </a:r>
            <a:endParaRPr lang="ar-IQ" sz="1200" b="1" dirty="0">
              <a:cs typeface="+mj-cs"/>
            </a:endParaRPr>
          </a:p>
        </p:txBody>
      </p:sp>
      <p:sp>
        <p:nvSpPr>
          <p:cNvPr id="67" name="مستطيل 66"/>
          <p:cNvSpPr/>
          <p:nvPr/>
        </p:nvSpPr>
        <p:spPr>
          <a:xfrm>
            <a:off x="3212859" y="2428138"/>
            <a:ext cx="1208610" cy="1723549"/>
          </a:xfrm>
          <a:prstGeom prst="rect">
            <a:avLst/>
          </a:prstGeom>
        </p:spPr>
        <p:txBody>
          <a:bodyPr wrap="square">
            <a:spAutoFit/>
          </a:bodyPr>
          <a:lstStyle/>
          <a:p>
            <a:pPr algn="ctr"/>
            <a:r>
              <a:rPr lang="ar-SA" b="1" dirty="0">
                <a:highlight>
                  <a:srgbClr val="FFFF00"/>
                </a:highlight>
                <a:cs typeface="+mj-cs"/>
              </a:rPr>
              <a:t>حليل البيانات</a:t>
            </a:r>
            <a:endParaRPr lang="en-US" b="1" dirty="0">
              <a:highlight>
                <a:srgbClr val="FFFF00"/>
              </a:highlight>
              <a:cs typeface="+mj-cs"/>
            </a:endParaRPr>
          </a:p>
          <a:p>
            <a:pPr algn="ctr"/>
            <a:endParaRPr lang="ar-IQ" sz="1600" dirty="0">
              <a:cs typeface="+mj-cs"/>
            </a:endParaRPr>
          </a:p>
          <a:p>
            <a:pPr algn="ctr"/>
            <a:endParaRPr lang="ar-IQ" sz="1600" dirty="0">
              <a:cs typeface="+mj-cs"/>
            </a:endParaRPr>
          </a:p>
          <a:p>
            <a:pPr algn="ctr"/>
            <a:r>
              <a:rPr lang="ar-SA" sz="1400" b="1" dirty="0">
                <a:cs typeface="+mj-cs"/>
              </a:rPr>
              <a:t>تفسير المعلومات والكشف عن العلاقات الجديدة التي تربط بينها</a:t>
            </a:r>
            <a:endParaRPr lang="ar-IQ" sz="1400" b="1" dirty="0">
              <a:cs typeface="+mj-cs"/>
            </a:endParaRPr>
          </a:p>
        </p:txBody>
      </p:sp>
      <p:sp>
        <p:nvSpPr>
          <p:cNvPr id="68" name="مستطيل 67"/>
          <p:cNvSpPr/>
          <p:nvPr/>
        </p:nvSpPr>
        <p:spPr>
          <a:xfrm>
            <a:off x="1658894" y="2294798"/>
            <a:ext cx="1245877" cy="1877437"/>
          </a:xfrm>
          <a:prstGeom prst="rect">
            <a:avLst/>
          </a:prstGeom>
        </p:spPr>
        <p:txBody>
          <a:bodyPr wrap="square">
            <a:spAutoFit/>
          </a:bodyPr>
          <a:lstStyle/>
          <a:p>
            <a:pPr algn="ctr"/>
            <a:r>
              <a:rPr lang="ar-SA" sz="1600" b="1" dirty="0">
                <a:highlight>
                  <a:srgbClr val="FFFF00"/>
                </a:highlight>
                <a:cs typeface="+mj-cs"/>
              </a:rPr>
              <a:t>صياغة النتائج والاستنتاجات</a:t>
            </a:r>
            <a:endParaRPr lang="en-US" sz="1600" dirty="0">
              <a:highlight>
                <a:srgbClr val="FFFF00"/>
              </a:highlight>
              <a:cs typeface="+mj-cs"/>
            </a:endParaRPr>
          </a:p>
          <a:p>
            <a:pPr algn="ctr"/>
            <a:endParaRPr lang="ar-IQ" sz="1400" b="1" dirty="0">
              <a:cs typeface="+mj-cs"/>
            </a:endParaRPr>
          </a:p>
          <a:p>
            <a:pPr algn="ctr"/>
            <a:endParaRPr lang="ar-IQ" sz="1400" b="1" dirty="0">
              <a:cs typeface="+mj-cs"/>
            </a:endParaRPr>
          </a:p>
          <a:p>
            <a:pPr algn="ctr"/>
            <a:r>
              <a:rPr lang="ar-SA" sz="1400" b="1" dirty="0">
                <a:cs typeface="+mj-cs"/>
              </a:rPr>
              <a:t>الوصول إلى استنتاجات قابلة للتحقق وتعميمها على نطاق أوسع</a:t>
            </a:r>
            <a:endParaRPr lang="ar-IQ" sz="1200" b="1" dirty="0">
              <a:cs typeface="+mj-cs"/>
            </a:endParaRPr>
          </a:p>
        </p:txBody>
      </p:sp>
      <p:sp>
        <p:nvSpPr>
          <p:cNvPr id="69" name="مربع نص 68"/>
          <p:cNvSpPr txBox="1"/>
          <p:nvPr/>
        </p:nvSpPr>
        <p:spPr>
          <a:xfrm>
            <a:off x="65935" y="2322966"/>
            <a:ext cx="1305666" cy="1908215"/>
          </a:xfrm>
          <a:prstGeom prst="rect">
            <a:avLst/>
          </a:prstGeom>
          <a:noFill/>
        </p:spPr>
        <p:txBody>
          <a:bodyPr wrap="square" rtlCol="1">
            <a:spAutoFit/>
          </a:bodyPr>
          <a:lstStyle/>
          <a:p>
            <a:pPr algn="ctr"/>
            <a:r>
              <a:rPr lang="ar-SA" b="1" dirty="0">
                <a:highlight>
                  <a:srgbClr val="FFFF00"/>
                </a:highlight>
                <a:cs typeface="+mj-cs"/>
              </a:rPr>
              <a:t>كتابة التقرير البحثي</a:t>
            </a:r>
            <a:endParaRPr lang="ar-IQ" b="1" dirty="0">
              <a:highlight>
                <a:srgbClr val="FFFF00"/>
              </a:highlight>
              <a:cs typeface="+mj-cs"/>
            </a:endParaRPr>
          </a:p>
          <a:p>
            <a:pPr algn="ctr"/>
            <a:endParaRPr lang="en-US" dirty="0">
              <a:highlight>
                <a:srgbClr val="FFFF00"/>
              </a:highlight>
              <a:cs typeface="+mj-cs"/>
            </a:endParaRPr>
          </a:p>
          <a:p>
            <a:pPr algn="ctr"/>
            <a:r>
              <a:rPr lang="ar-SA" sz="1600" b="1" dirty="0"/>
              <a:t>تنظيم المادة البحثية وتقديمها بطريقة منظمة وواضحة</a:t>
            </a:r>
            <a:endParaRPr lang="ar-IQ" sz="1400" b="1" dirty="0"/>
          </a:p>
        </p:txBody>
      </p:sp>
      <p:sp>
        <p:nvSpPr>
          <p:cNvPr id="13" name="مربع نص 12">
            <a:extLst>
              <a:ext uri="{FF2B5EF4-FFF2-40B4-BE49-F238E27FC236}">
                <a16:creationId xmlns:a16="http://schemas.microsoft.com/office/drawing/2014/main" id="{D332F5AC-6D97-CB63-04B2-2EBFC7E623D6}"/>
              </a:ext>
            </a:extLst>
          </p:cNvPr>
          <p:cNvSpPr txBox="1"/>
          <p:nvPr/>
        </p:nvSpPr>
        <p:spPr>
          <a:xfrm>
            <a:off x="2539081" y="400714"/>
            <a:ext cx="4572000" cy="523220"/>
          </a:xfrm>
          <a:prstGeom prst="rect">
            <a:avLst/>
          </a:prstGeom>
          <a:noFill/>
        </p:spPr>
        <p:txBody>
          <a:bodyPr wrap="square">
            <a:spAutoFit/>
          </a:bodyPr>
          <a:lstStyle/>
          <a:p>
            <a:pPr algn="ctr"/>
            <a:r>
              <a:rPr lang="ar-SA" sz="2800" b="1" dirty="0">
                <a:solidFill>
                  <a:srgbClr val="000000"/>
                </a:solidFill>
                <a:effectLst/>
                <a:highlight>
                  <a:srgbClr val="FFFF00"/>
                </a:highlight>
                <a:ea typeface="Times New Roman" panose="02020603050405020304" pitchFamily="18" charset="0"/>
                <a:cs typeface="Times New Roman" panose="02020603050405020304" pitchFamily="18" charset="0"/>
              </a:rPr>
              <a:t>رابعا :مراحل البحث العلمي</a:t>
            </a:r>
            <a:endParaRPr lang="en-US" sz="2800" dirty="0">
              <a:highlight>
                <a:srgbClr val="FFFF00"/>
              </a:highlight>
            </a:endParaRPr>
          </a:p>
        </p:txBody>
      </p:sp>
    </p:spTree>
    <p:extLst>
      <p:ext uri="{BB962C8B-B14F-4D97-AF65-F5344CB8AC3E}">
        <p14:creationId xmlns:p14="http://schemas.microsoft.com/office/powerpoint/2010/main" val="88473751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30000">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14:bounceEnd="30000">
                                          <p:cBhvr additive="base">
                                            <p:cTn id="7" dur="1500" fill="hold"/>
                                            <p:tgtEl>
                                              <p:spTgt spid="61"/>
                                            </p:tgtEl>
                                            <p:attrNameLst>
                                              <p:attrName>ppt_x</p:attrName>
                                            </p:attrNameLst>
                                          </p:cBhvr>
                                          <p:tavLst>
                                            <p:tav tm="0">
                                              <p:val>
                                                <p:strVal val="1+#ppt_w/2"/>
                                              </p:val>
                                            </p:tav>
                                            <p:tav tm="100000">
                                              <p:val>
                                                <p:strVal val="#ppt_x"/>
                                              </p:val>
                                            </p:tav>
                                          </p:tavLst>
                                        </p:anim>
                                        <p:anim calcmode="lin" valueType="num" p14:bounceEnd="30000">
                                          <p:cBhvr additive="base">
                                            <p:cTn id="8" dur="1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14:presetBounceEnd="30000">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14:bounceEnd="30000">
                                          <p:cBhvr additive="base">
                                            <p:cTn id="13" dur="1500" fill="hold"/>
                                            <p:tgtEl>
                                              <p:spTgt spid="62"/>
                                            </p:tgtEl>
                                            <p:attrNameLst>
                                              <p:attrName>ppt_x</p:attrName>
                                            </p:attrNameLst>
                                          </p:cBhvr>
                                          <p:tavLst>
                                            <p:tav tm="0">
                                              <p:val>
                                                <p:strVal val="1+#ppt_w/2"/>
                                              </p:val>
                                            </p:tav>
                                            <p:tav tm="100000">
                                              <p:val>
                                                <p:strVal val="#ppt_x"/>
                                              </p:val>
                                            </p:tav>
                                          </p:tavLst>
                                        </p:anim>
                                        <p:anim calcmode="lin" valueType="num" p14:bounceEnd="30000">
                                          <p:cBhvr additive="base">
                                            <p:cTn id="14" dur="1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14:presetBounceEnd="30000">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14:bounceEnd="30000">
                                          <p:cBhvr additive="base">
                                            <p:cTn id="19" dur="1500" fill="hold"/>
                                            <p:tgtEl>
                                              <p:spTgt spid="63"/>
                                            </p:tgtEl>
                                            <p:attrNameLst>
                                              <p:attrName>ppt_x</p:attrName>
                                            </p:attrNameLst>
                                          </p:cBhvr>
                                          <p:tavLst>
                                            <p:tav tm="0">
                                              <p:val>
                                                <p:strVal val="1+#ppt_w/2"/>
                                              </p:val>
                                            </p:tav>
                                            <p:tav tm="100000">
                                              <p:val>
                                                <p:strVal val="#ppt_x"/>
                                              </p:val>
                                            </p:tav>
                                          </p:tavLst>
                                        </p:anim>
                                        <p:anim calcmode="lin" valueType="num" p14:bounceEnd="30000">
                                          <p:cBhvr additive="base">
                                            <p:cTn id="20" dur="1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14:presetBounceEnd="30000">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14:bounceEnd="30000">
                                          <p:cBhvr additive="base">
                                            <p:cTn id="25" dur="1500" fill="hold"/>
                                            <p:tgtEl>
                                              <p:spTgt spid="64"/>
                                            </p:tgtEl>
                                            <p:attrNameLst>
                                              <p:attrName>ppt_x</p:attrName>
                                            </p:attrNameLst>
                                          </p:cBhvr>
                                          <p:tavLst>
                                            <p:tav tm="0">
                                              <p:val>
                                                <p:strVal val="1+#ppt_w/2"/>
                                              </p:val>
                                            </p:tav>
                                            <p:tav tm="100000">
                                              <p:val>
                                                <p:strVal val="#ppt_x"/>
                                              </p:val>
                                            </p:tav>
                                          </p:tavLst>
                                        </p:anim>
                                        <p:anim calcmode="lin" valueType="num" p14:bounceEnd="30000">
                                          <p:cBhvr additive="base">
                                            <p:cTn id="26" dur="1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14:presetBounceEnd="30000">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14:bounceEnd="30000">
                                          <p:cBhvr additive="base">
                                            <p:cTn id="31" dur="1500" fill="hold"/>
                                            <p:tgtEl>
                                              <p:spTgt spid="65"/>
                                            </p:tgtEl>
                                            <p:attrNameLst>
                                              <p:attrName>ppt_x</p:attrName>
                                            </p:attrNameLst>
                                          </p:cBhvr>
                                          <p:tavLst>
                                            <p:tav tm="0">
                                              <p:val>
                                                <p:strVal val="1+#ppt_w/2"/>
                                              </p:val>
                                            </p:tav>
                                            <p:tav tm="100000">
                                              <p:val>
                                                <p:strVal val="#ppt_x"/>
                                              </p:val>
                                            </p:tav>
                                          </p:tavLst>
                                        </p:anim>
                                        <p:anim calcmode="lin" valueType="num" p14:bounceEnd="30000">
                                          <p:cBhvr additive="base">
                                            <p:cTn id="32" dur="1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14:presetBounceEnd="30000">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14:bounceEnd="30000">
                                          <p:cBhvr additive="base">
                                            <p:cTn id="37" dur="1500" fill="hold"/>
                                            <p:tgtEl>
                                              <p:spTgt spid="66"/>
                                            </p:tgtEl>
                                            <p:attrNameLst>
                                              <p:attrName>ppt_x</p:attrName>
                                            </p:attrNameLst>
                                          </p:cBhvr>
                                          <p:tavLst>
                                            <p:tav tm="0">
                                              <p:val>
                                                <p:strVal val="1+#ppt_w/2"/>
                                              </p:val>
                                            </p:tav>
                                            <p:tav tm="100000">
                                              <p:val>
                                                <p:strVal val="#ppt_x"/>
                                              </p:val>
                                            </p:tav>
                                          </p:tavLst>
                                        </p:anim>
                                        <p:anim calcmode="lin" valueType="num" p14:bounceEnd="30000">
                                          <p:cBhvr additive="base">
                                            <p:cTn id="38" dur="1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1500" fill="hold"/>
                                            <p:tgtEl>
                                              <p:spTgt spid="61"/>
                                            </p:tgtEl>
                                            <p:attrNameLst>
                                              <p:attrName>ppt_x</p:attrName>
                                            </p:attrNameLst>
                                          </p:cBhvr>
                                          <p:tavLst>
                                            <p:tav tm="0">
                                              <p:val>
                                                <p:strVal val="1+#ppt_w/2"/>
                                              </p:val>
                                            </p:tav>
                                            <p:tav tm="100000">
                                              <p:val>
                                                <p:strVal val="#ppt_x"/>
                                              </p:val>
                                            </p:tav>
                                          </p:tavLst>
                                        </p:anim>
                                        <p:anim calcmode="lin" valueType="num">
                                          <p:cBhvr additive="base">
                                            <p:cTn id="8" dur="1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additive="base">
                                            <p:cTn id="13" dur="1500" fill="hold"/>
                                            <p:tgtEl>
                                              <p:spTgt spid="62"/>
                                            </p:tgtEl>
                                            <p:attrNameLst>
                                              <p:attrName>ppt_x</p:attrName>
                                            </p:attrNameLst>
                                          </p:cBhvr>
                                          <p:tavLst>
                                            <p:tav tm="0">
                                              <p:val>
                                                <p:strVal val="1+#ppt_w/2"/>
                                              </p:val>
                                            </p:tav>
                                            <p:tav tm="100000">
                                              <p:val>
                                                <p:strVal val="#ppt_x"/>
                                              </p:val>
                                            </p:tav>
                                          </p:tavLst>
                                        </p:anim>
                                        <p:anim calcmode="lin" valueType="num">
                                          <p:cBhvr additive="base">
                                            <p:cTn id="14" dur="1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1500" fill="hold"/>
                                            <p:tgtEl>
                                              <p:spTgt spid="63"/>
                                            </p:tgtEl>
                                            <p:attrNameLst>
                                              <p:attrName>ppt_x</p:attrName>
                                            </p:attrNameLst>
                                          </p:cBhvr>
                                          <p:tavLst>
                                            <p:tav tm="0">
                                              <p:val>
                                                <p:strVal val="1+#ppt_w/2"/>
                                              </p:val>
                                            </p:tav>
                                            <p:tav tm="100000">
                                              <p:val>
                                                <p:strVal val="#ppt_x"/>
                                              </p:val>
                                            </p:tav>
                                          </p:tavLst>
                                        </p:anim>
                                        <p:anim calcmode="lin" valueType="num">
                                          <p:cBhvr additive="base">
                                            <p:cTn id="20" dur="1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500" fill="hold"/>
                                            <p:tgtEl>
                                              <p:spTgt spid="64"/>
                                            </p:tgtEl>
                                            <p:attrNameLst>
                                              <p:attrName>ppt_x</p:attrName>
                                            </p:attrNameLst>
                                          </p:cBhvr>
                                          <p:tavLst>
                                            <p:tav tm="0">
                                              <p:val>
                                                <p:strVal val="1+#ppt_w/2"/>
                                              </p:val>
                                            </p:tav>
                                            <p:tav tm="100000">
                                              <p:val>
                                                <p:strVal val="#ppt_x"/>
                                              </p:val>
                                            </p:tav>
                                          </p:tavLst>
                                        </p:anim>
                                        <p:anim calcmode="lin" valueType="num">
                                          <p:cBhvr additive="base">
                                            <p:cTn id="26" dur="1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1500" fill="hold"/>
                                            <p:tgtEl>
                                              <p:spTgt spid="65"/>
                                            </p:tgtEl>
                                            <p:attrNameLst>
                                              <p:attrName>ppt_x</p:attrName>
                                            </p:attrNameLst>
                                          </p:cBhvr>
                                          <p:tavLst>
                                            <p:tav tm="0">
                                              <p:val>
                                                <p:strVal val="1+#ppt_w/2"/>
                                              </p:val>
                                            </p:tav>
                                            <p:tav tm="100000">
                                              <p:val>
                                                <p:strVal val="#ppt_x"/>
                                              </p:val>
                                            </p:tav>
                                          </p:tavLst>
                                        </p:anim>
                                        <p:anim calcmode="lin" valueType="num">
                                          <p:cBhvr additive="base">
                                            <p:cTn id="32" dur="1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1500" fill="hold"/>
                                            <p:tgtEl>
                                              <p:spTgt spid="66"/>
                                            </p:tgtEl>
                                            <p:attrNameLst>
                                              <p:attrName>ppt_x</p:attrName>
                                            </p:attrNameLst>
                                          </p:cBhvr>
                                          <p:tavLst>
                                            <p:tav tm="0">
                                              <p:val>
                                                <p:strVal val="1+#ppt_w/2"/>
                                              </p:val>
                                            </p:tav>
                                            <p:tav tm="100000">
                                              <p:val>
                                                <p:strVal val="#ppt_x"/>
                                              </p:val>
                                            </p:tav>
                                          </p:tavLst>
                                        </p:anim>
                                        <p:anim calcmode="lin" valueType="num">
                                          <p:cBhvr additive="base">
                                            <p:cTn id="38" dur="1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8000">
              <a:srgbClr val="FF0000">
                <a:alpha val="37000"/>
              </a:srgbClr>
            </a:gs>
            <a:gs pos="30000">
              <a:schemeClr val="accent3">
                <a:lumMod val="60000"/>
                <a:lumOff val="40000"/>
              </a:schemeClr>
            </a:gs>
          </a:gsLst>
          <a:lin ang="5400000" scaled="1"/>
        </a:gradFill>
        <a:effectLst/>
      </p:bgPr>
    </p:bg>
    <p:spTree>
      <p:nvGrpSpPr>
        <p:cNvPr id="1" name=""/>
        <p:cNvGrpSpPr/>
        <p:nvPr/>
      </p:nvGrpSpPr>
      <p:grpSpPr>
        <a:xfrm>
          <a:off x="0" y="0"/>
          <a:ext cx="0" cy="0"/>
          <a:chOff x="0" y="0"/>
          <a:chExt cx="0" cy="0"/>
        </a:xfrm>
      </p:grpSpPr>
      <p:pic>
        <p:nvPicPr>
          <p:cNvPr id="28" name="صورة 27">
            <a:extLst>
              <a:ext uri="{FF2B5EF4-FFF2-40B4-BE49-F238E27FC236}">
                <a16:creationId xmlns:a16="http://schemas.microsoft.com/office/drawing/2014/main" id="{9A606EFE-6FF5-98DD-6EDD-19EA1766B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91"/>
            <a:ext cx="3611363" cy="2986161"/>
          </a:xfrm>
          <a:prstGeom prst="rect">
            <a:avLst/>
          </a:prstGeom>
        </p:spPr>
      </p:pic>
      <p:sp>
        <p:nvSpPr>
          <p:cNvPr id="34" name="مربع نص 33">
            <a:extLst>
              <a:ext uri="{FF2B5EF4-FFF2-40B4-BE49-F238E27FC236}">
                <a16:creationId xmlns:a16="http://schemas.microsoft.com/office/drawing/2014/main" id="{FAE5275D-6ED1-8EAC-F0A7-1ED25C593018}"/>
              </a:ext>
            </a:extLst>
          </p:cNvPr>
          <p:cNvSpPr txBox="1"/>
          <p:nvPr/>
        </p:nvSpPr>
        <p:spPr>
          <a:xfrm>
            <a:off x="2339752" y="1103010"/>
            <a:ext cx="6174432" cy="4651979"/>
          </a:xfrm>
          <a:prstGeom prst="rect">
            <a:avLst/>
          </a:prstGeom>
          <a:noFill/>
        </p:spPr>
        <p:txBody>
          <a:bodyPr wrap="square">
            <a:spAutoFit/>
          </a:bodyPr>
          <a:lstStyle/>
          <a:p>
            <a:pPr algn="r" rtl="1">
              <a:lnSpc>
                <a:spcPct val="150000"/>
              </a:lnSpc>
            </a:pPr>
            <a:r>
              <a:rPr lang="ar-IQ" sz="2000" b="1" u="sng" dirty="0"/>
              <a:t>خامسا : متطلبات البحث العلمي  </a:t>
            </a:r>
          </a:p>
          <a:p>
            <a:pPr algn="r" rtl="1">
              <a:lnSpc>
                <a:spcPct val="150000"/>
              </a:lnSpc>
            </a:pPr>
            <a:endParaRPr lang="ar-IQ" sz="2000" b="1" dirty="0"/>
          </a:p>
          <a:p>
            <a:pPr algn="r" rtl="1">
              <a:lnSpc>
                <a:spcPct val="150000"/>
              </a:lnSpc>
            </a:pPr>
            <a:r>
              <a:rPr lang="ar-IQ" sz="2000" b="1" dirty="0"/>
              <a:t>1.عنوان البحث العلمي </a:t>
            </a:r>
          </a:p>
          <a:p>
            <a:pPr algn="r" rtl="1">
              <a:lnSpc>
                <a:spcPct val="150000"/>
              </a:lnSpc>
            </a:pPr>
            <a:r>
              <a:rPr lang="ar-IQ" sz="2000" b="1" dirty="0"/>
              <a:t>2.مقدمة البحث العلمي</a:t>
            </a:r>
          </a:p>
          <a:p>
            <a:pPr algn="r" rtl="1">
              <a:lnSpc>
                <a:spcPct val="150000"/>
              </a:lnSpc>
            </a:pPr>
            <a:r>
              <a:rPr lang="ar-IQ" sz="2000" b="1" dirty="0"/>
              <a:t>3.مشكلة البحث العلمي</a:t>
            </a:r>
          </a:p>
          <a:p>
            <a:pPr algn="r" rtl="1">
              <a:lnSpc>
                <a:spcPct val="150000"/>
              </a:lnSpc>
            </a:pPr>
            <a:r>
              <a:rPr lang="ar-IQ" sz="2000" b="1" dirty="0"/>
              <a:t>4.الدراسات السابقة</a:t>
            </a:r>
          </a:p>
          <a:p>
            <a:pPr algn="r" rtl="1">
              <a:lnSpc>
                <a:spcPct val="150000"/>
              </a:lnSpc>
            </a:pPr>
            <a:r>
              <a:rPr lang="ar-IQ" sz="2000" b="1" dirty="0"/>
              <a:t>5.منهجية الدراسة </a:t>
            </a:r>
          </a:p>
          <a:p>
            <a:pPr algn="r" rtl="1">
              <a:lnSpc>
                <a:spcPct val="150000"/>
              </a:lnSpc>
            </a:pPr>
            <a:r>
              <a:rPr lang="ar-IQ" sz="2000" b="1" dirty="0"/>
              <a:t>6.مناقشة النتائج وتفسيرها</a:t>
            </a:r>
          </a:p>
          <a:p>
            <a:pPr algn="r" rtl="1">
              <a:lnSpc>
                <a:spcPct val="150000"/>
              </a:lnSpc>
            </a:pPr>
            <a:r>
              <a:rPr lang="ar-IQ" sz="2000" b="1" dirty="0"/>
              <a:t>7.النتائج والتوصيات </a:t>
            </a:r>
          </a:p>
          <a:p>
            <a:pPr algn="r" rtl="1">
              <a:lnSpc>
                <a:spcPct val="150000"/>
              </a:lnSpc>
            </a:pPr>
            <a:r>
              <a:rPr lang="ar-IQ" sz="2000" b="1" dirty="0"/>
              <a:t>8.المراجع</a:t>
            </a:r>
          </a:p>
        </p:txBody>
      </p:sp>
    </p:spTree>
    <p:extLst>
      <p:ext uri="{BB962C8B-B14F-4D97-AF65-F5344CB8AC3E}">
        <p14:creationId xmlns:p14="http://schemas.microsoft.com/office/powerpoint/2010/main" val="711049666"/>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F3D40236-60E8-7C64-5D8B-70579DB7F59F}"/>
              </a:ext>
            </a:extLst>
          </p:cNvPr>
          <p:cNvSpPr txBox="1"/>
          <p:nvPr/>
        </p:nvSpPr>
        <p:spPr>
          <a:xfrm>
            <a:off x="0" y="116632"/>
            <a:ext cx="8892480" cy="7048083"/>
          </a:xfrm>
          <a:prstGeom prst="rect">
            <a:avLst/>
          </a:prstGeom>
          <a:gradFill>
            <a:gsLst>
              <a:gs pos="4190">
                <a:schemeClr val="accent3">
                  <a:lumMod val="20000"/>
                  <a:lumOff val="80000"/>
                  <a:alpha val="42000"/>
                </a:schemeClr>
              </a:gs>
              <a:gs pos="18000">
                <a:srgbClr val="FF0000">
                  <a:alpha val="0"/>
                </a:srgbClr>
              </a:gs>
              <a:gs pos="76257">
                <a:srgbClr val="C00000">
                  <a:alpha val="19000"/>
                </a:srgbClr>
              </a:gs>
              <a:gs pos="67039">
                <a:srgbClr val="C00000">
                  <a:alpha val="33000"/>
                </a:srgbClr>
              </a:gs>
              <a:gs pos="30000">
                <a:schemeClr val="accent3">
                  <a:lumMod val="60000"/>
                  <a:lumOff val="40000"/>
                  <a:alpha val="53000"/>
                </a:schemeClr>
              </a:gs>
            </a:gsLst>
            <a:lin ang="5400000" scaled="1"/>
          </a:gradFill>
        </p:spPr>
        <p:txBody>
          <a:bodyPr wrap="square">
            <a:spAutoFit/>
          </a:bodyPr>
          <a:lstStyle/>
          <a:p>
            <a:pPr algn="r" rtl="1"/>
            <a:r>
              <a:rPr lang="ar-IQ" sz="2000" b="1" dirty="0">
                <a:highlight>
                  <a:srgbClr val="FF0000"/>
                </a:highlight>
              </a:rPr>
              <a:t>التعريف بمتطلبات البحث العلمي :</a:t>
            </a:r>
          </a:p>
          <a:p>
            <a:pPr algn="r" rtl="1"/>
            <a:endParaRPr lang="ar-IQ" b="1" dirty="0"/>
          </a:p>
          <a:p>
            <a:pPr algn="r" rtl="1"/>
            <a:r>
              <a:rPr lang="ar-IQ" b="1" dirty="0"/>
              <a:t>1.عنوان البحث العلمي :يتم تحديد عنوان البحث بعد أن يقوم الباحث العلمي بتوضيح ماهية مشكلة البحث العلمي في ذهنه ،يعد عنوان البحث العلمي أول ما تقع عليه عين القارئ وكذلك يعبر عن موضوع البحث العلمي وهذا يشير إلى أهمية البحث العلمي، حيث يعبر العنوان عن مضمون فكرة البحث العلمي وكذلك مشكلة البحث العلمي ومجالها. </a:t>
            </a:r>
          </a:p>
          <a:p>
            <a:pPr algn="r" rtl="1"/>
            <a:endParaRPr lang="ar-IQ" b="1" dirty="0"/>
          </a:p>
          <a:p>
            <a:pPr algn="r" rtl="1"/>
            <a:r>
              <a:rPr lang="ar-IQ" b="1" dirty="0"/>
              <a:t>2.مقدمة البحث العلمي: 	يقوم الباحث العلمي بكتابة مقدمة البحث العلمي كجزء ثاني من أجزاء كتابة الدراسة العلمية ،لا ريب أن الباحث العلمي يقوم بتضمين أهمية الدراسة والأسباب التي من شأنها أن تحث الباحث على اختيار مجال البحث ولا سيما عنوان الدراسة العلمية القائم عليها، كما ويجدر بالذكر بأن الباحث العلمي الجيد يراعي مدى أهمية كتابة الدوافع التي تشجع الباحث العلمي على كتابة البحث العلمي الخاص به، ولا بد على الباحث أن يستشهد بالأخرى التي ترتبط بالدراسة بشكل مباشر بموضوع البحث العلمي.</a:t>
            </a:r>
          </a:p>
          <a:p>
            <a:pPr algn="r" rtl="1"/>
            <a:endParaRPr lang="ar-IQ" b="1" dirty="0"/>
          </a:p>
          <a:p>
            <a:pPr algn="r" rtl="1"/>
            <a:r>
              <a:rPr lang="ar-IQ" b="1" dirty="0"/>
              <a:t>3. مشكلة البحث العلمي:  تعد مشكلة البحث العلمي المحور والعمود الذي يعتمد عليه الباحث العلمي عليه في البحث العلمي خاصته لا ريب أن مشكلة البحث العلمي هي عبارة عن التساؤلات التي من شأنها أن تتشكل في ذهن الباحث العلمي، ولا سيما أن مشكلة الدراسة قد تنتج عن خلل في موضوع علمي معين ويحتاج إلى توضيح أسباب وعوامل حدوثه وكذلك من أجل الوصول إلى حل لتقليص من حجم المخاطر الناتجة عن هذا الخلل، أو أنها تنتج عن غموض في ظاهرة معينة من شأنها تلزم الباحثين ذوي الاختصاص بذات الموضوع بإجراء التحريات اللازمة من أجل الكشف عن هذا الغموض.</a:t>
            </a:r>
          </a:p>
          <a:p>
            <a:pPr algn="r" rtl="1"/>
            <a:endParaRPr lang="ar-IQ" b="1" dirty="0"/>
          </a:p>
          <a:p>
            <a:pPr algn="r" rtl="1"/>
            <a:r>
              <a:rPr lang="ar-IQ" b="1" dirty="0"/>
              <a:t>4.الدراسات السابقة: تمثل الدراسات السابقة عملية مسح شامل لما تم كتابته من الأبحاث وكذلك الدراسات التي لها صلة بموضوع البحث </a:t>
            </a:r>
            <a:r>
              <a:rPr lang="ar-IQ" b="1" dirty="0" err="1"/>
              <a:t>العلمي.كذلك</a:t>
            </a:r>
            <a:r>
              <a:rPr lang="ar-IQ" b="1" dirty="0"/>
              <a:t> الأبحاث والدراسات التي ترتبط بأحد متغيرات موضوع الدراسة التي يتناولها الباحث العلمي في الرسالة العلمية خاصته. حيث تهدف الدراسات السابقة إلى معرفة إذا ما تم دراسة موضوع البحث العلمي أو مشكلة الدراسة من قبل أم لا.</a:t>
            </a:r>
          </a:p>
          <a:p>
            <a:pPr algn="r" rtl="1"/>
            <a:endParaRPr lang="ar-IQ" b="1" dirty="0"/>
          </a:p>
          <a:p>
            <a:pPr algn="r" rtl="1"/>
            <a:endParaRPr lang="ar-IQ" b="1" dirty="0"/>
          </a:p>
        </p:txBody>
      </p:sp>
    </p:spTree>
    <p:extLst>
      <p:ext uri="{BB962C8B-B14F-4D97-AF65-F5344CB8AC3E}">
        <p14:creationId xmlns:p14="http://schemas.microsoft.com/office/powerpoint/2010/main" val="11107839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由Nordri®（www.nordridesign.com ） 设计提供">
  <a:themeElements>
    <a:clrScheme name="自定义 56">
      <a:dk1>
        <a:sysClr val="windowText" lastClr="000000"/>
      </a:dk1>
      <a:lt1>
        <a:sysClr val="window" lastClr="FFFFFF"/>
      </a:lt1>
      <a:dk2>
        <a:srgbClr val="595959"/>
      </a:dk2>
      <a:lt2>
        <a:srgbClr val="D8D8D8"/>
      </a:lt2>
      <a:accent1>
        <a:srgbClr val="FFC000"/>
      </a:accent1>
      <a:accent2>
        <a:srgbClr val="6DAA2D"/>
      </a:accent2>
      <a:accent3>
        <a:srgbClr val="5F5F5F"/>
      </a:accent3>
      <a:accent4>
        <a:srgbClr val="777777"/>
      </a:accent4>
      <a:accent5>
        <a:srgbClr val="B2B2B2"/>
      </a:accent5>
      <a:accent6>
        <a:srgbClr val="DDDDDD"/>
      </a:accent6>
      <a:hlink>
        <a:srgbClr val="0070C0"/>
      </a:hlink>
      <a:folHlink>
        <a:srgbClr val="7030A0"/>
      </a:folHlink>
    </a:clrScheme>
    <a:fontScheme name="Nordri开发标准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1910E"/>
        </a:solidFill>
        <a:ln>
          <a:noFill/>
        </a:ln>
        <a:extLst>
          <a:ext uri="{91240B29-F687-4F45-9708-019B960494DF}">
            <a14:hiddenLine xmlns:a14="http://schemas.microsoft.com/office/drawing/2010/main" w="9525">
              <a:solidFill>
                <a:srgbClr val="000000"/>
              </a:solidFill>
              <a:round/>
              <a:headEnd/>
              <a:tailEnd/>
            </a14:hiddenLine>
          </a:ext>
        </a:extLst>
      </a:spPr>
      <a:bodyPr vert="horz" wrap="square" lIns="91440" tIns="45720" rIns="91440" bIns="45720" numCol="1" anchor="t" anchorCtr="0" compatLnSpc="1">
        <a:prstTxWarp prst="textNoShape">
          <a:avLst/>
        </a:prstTxWarp>
      </a:bodyPr>
      <a:lstStyle>
        <a:defPPr>
          <a:defRPr/>
        </a:defPPr>
      </a:lstStyle>
    </a:spDef>
    <a:txDef>
      <a:spPr>
        <a:noFill/>
      </a:spPr>
      <a:bodyPr wrap="none" rtlCol="0">
        <a:spAutoFit/>
      </a:bodyPr>
      <a:lstStyle>
        <a:defPPr>
          <a:lnSpc>
            <a:spcPct val="120000"/>
          </a:lnSpc>
          <a:defRPr sz="1600" dirty="0" err="1" smtClean="0">
            <a:solidFill>
              <a:prstClr val="black"/>
            </a:solidFill>
            <a:latin typeface="Arial" pitchFamily="34" charset="0"/>
            <a:ea typeface="微软雅黑" pitchFamily="34" charset="-122"/>
            <a:cs typeface="Arial" pitchFamily="34" charset="0"/>
          </a:defRPr>
        </a:defPPr>
      </a:lstStyle>
    </a:txDef>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2561</TotalTime>
  <Words>2831</Words>
  <Application>Microsoft Office PowerPoint</Application>
  <PresentationFormat>عرض على الشاشة (4:3)</PresentationFormat>
  <Paragraphs>291</Paragraphs>
  <Slides>19</Slides>
  <Notes>0</Notes>
  <HiddenSlides>0</HiddenSlides>
  <MMClips>0</MMClips>
  <ScaleCrop>false</ScaleCrop>
  <HeadingPairs>
    <vt:vector size="6" baseType="variant">
      <vt:variant>
        <vt:lpstr>الخطوط المستخدمة</vt:lpstr>
      </vt:variant>
      <vt:variant>
        <vt:i4>9</vt:i4>
      </vt:variant>
      <vt:variant>
        <vt:lpstr>نسق</vt:lpstr>
      </vt:variant>
      <vt:variant>
        <vt:i4>4</vt:i4>
      </vt:variant>
      <vt:variant>
        <vt:lpstr>عناوين الشرائح</vt:lpstr>
      </vt:variant>
      <vt:variant>
        <vt:i4>19</vt:i4>
      </vt:variant>
    </vt:vector>
  </HeadingPairs>
  <TitlesOfParts>
    <vt:vector size="32" baseType="lpstr">
      <vt:lpstr>29LT Bukra Bold Italic</vt:lpstr>
      <vt:lpstr>Andalus</vt:lpstr>
      <vt:lpstr>Arial</vt:lpstr>
      <vt:lpstr>Calibri</vt:lpstr>
      <vt:lpstr>Calibri Light</vt:lpstr>
      <vt:lpstr>Simplified Arabic</vt:lpstr>
      <vt:lpstr>Times New Roman</vt:lpstr>
      <vt:lpstr>Wingdings 2</vt:lpstr>
      <vt:lpstr>方正正大黑简体</vt:lpstr>
      <vt:lpstr>由Nordri®（www.nordridesign.com ） 设计提供</vt:lpstr>
      <vt:lpstr>1_نسق Office</vt:lpstr>
      <vt:lpstr>2_نسق Office</vt:lpstr>
      <vt:lpstr>نسق Office</vt:lpstr>
      <vt:lpstr>المحاضرة الاولى</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PPT模板/图示</dc:subject>
  <dc:creator>Nordri® Design</dc:creator>
  <dc:description>Nordri® _x000d_
专注于有效的信息传递设计_x000d_
www.nordridesign.com</dc:description>
  <cp:lastModifiedBy>frwiha archery</cp:lastModifiedBy>
  <cp:revision>397</cp:revision>
  <dcterms:created xsi:type="dcterms:W3CDTF">2011-11-03T02:06:41Z</dcterms:created>
  <dcterms:modified xsi:type="dcterms:W3CDTF">2025-09-01T18:56:52Z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280499</vt:lpwstr>
  </property>
  <property fmtid="{D5CDD505-2E9C-101B-9397-08002B2CF9AE}" pid="3" name="NXPowerLiteSettings">
    <vt:lpwstr>F7000400038000</vt:lpwstr>
  </property>
  <property fmtid="{D5CDD505-2E9C-101B-9397-08002B2CF9AE}" pid="4" name="NXPowerLiteVersion">
    <vt:lpwstr>D5.0.6</vt:lpwstr>
  </property>
</Properties>
</file>