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85" r:id="rId1"/>
  </p:sldMasterIdLst>
  <p:sldIdLst>
    <p:sldId id="256" r:id="rId2"/>
    <p:sldId id="258" r:id="rId3"/>
    <p:sldId id="259" r:id="rId4"/>
    <p:sldId id="262" r:id="rId5"/>
    <p:sldId id="260" r:id="rId6"/>
    <p:sldId id="261" r:id="rId7"/>
    <p:sldId id="257" r:id="rId8"/>
  </p:sldIdLst>
  <p:sldSz cx="12192000" cy="6858000"/>
  <p:notesSz cx="6858000" cy="9144000"/>
  <p:defaultTextStyle>
    <a:defPPr>
      <a:defRPr lang="en-US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 snapToGrid="0">
      <p:cViewPr varScale="1">
        <p:scale>
          <a:sx n="69" d="100"/>
          <a:sy n="69" d="100"/>
        </p:scale>
        <p:origin x="46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9B4D2-7C23-4A07-B5AD-13738C1F1DAB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6B843-FE3F-4EB6-BF9E-BB55EC9D20C6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9531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رة بانورامي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9B4D2-7C23-4A07-B5AD-13738C1F1DAB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6B843-FE3F-4EB6-BF9E-BB55EC9D20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37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9B4D2-7C23-4A07-B5AD-13738C1F1DAB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6B843-FE3F-4EB6-BF9E-BB55EC9D20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3215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9B4D2-7C23-4A07-B5AD-13738C1F1DAB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6B843-FE3F-4EB6-BF9E-BB55EC9D20C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386480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9B4D2-7C23-4A07-B5AD-13738C1F1DAB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6B843-FE3F-4EB6-BF9E-BB55EC9D20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3302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 ذات 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ar-SA" smtClean="0"/>
              <a:t>تحرير أنماط النص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9B4D2-7C23-4A07-B5AD-13738C1F1DAB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6B843-FE3F-4EB6-BF9E-BB55EC9D20C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370003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اب أو خط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ar-SA" smtClean="0"/>
              <a:t>تحرير أنماط النص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9B4D2-7C23-4A07-B5AD-13738C1F1DAB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6B843-FE3F-4EB6-BF9E-BB55EC9D20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2861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9B4D2-7C23-4A07-B5AD-13738C1F1DAB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6B843-FE3F-4EB6-BF9E-BB55EC9D20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8536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9B4D2-7C23-4A07-B5AD-13738C1F1DAB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6B843-FE3F-4EB6-BF9E-BB55EC9D20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338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9B4D2-7C23-4A07-B5AD-13738C1F1DAB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6B843-FE3F-4EB6-BF9E-BB55EC9D20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018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9B4D2-7C23-4A07-B5AD-13738C1F1DAB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6B843-FE3F-4EB6-BF9E-BB55EC9D20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681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9B4D2-7C23-4A07-B5AD-13738C1F1DAB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6B843-FE3F-4EB6-BF9E-BB55EC9D20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367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9B4D2-7C23-4A07-B5AD-13738C1F1DAB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6B843-FE3F-4EB6-BF9E-BB55EC9D20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68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9B4D2-7C23-4A07-B5AD-13738C1F1DAB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6B843-FE3F-4EB6-BF9E-BB55EC9D20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812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9B4D2-7C23-4A07-B5AD-13738C1F1DAB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6B843-FE3F-4EB6-BF9E-BB55EC9D20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938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9B4D2-7C23-4A07-B5AD-13738C1F1DAB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6B843-FE3F-4EB6-BF9E-BB55EC9D20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452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9B4D2-7C23-4A07-B5AD-13738C1F1DAB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6B843-FE3F-4EB6-BF9E-BB55EC9D20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451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B29B4D2-7C23-4A07-B5AD-13738C1F1DAB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A76B843-FE3F-4EB6-BF9E-BB55EC9D20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819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  <p:sldLayoutId id="2147483797" r:id="rId12"/>
    <p:sldLayoutId id="2147483798" r:id="rId13"/>
    <p:sldLayoutId id="2147483799" r:id="rId14"/>
    <p:sldLayoutId id="2147483800" r:id="rId15"/>
    <p:sldLayoutId id="2147483801" r:id="rId16"/>
    <p:sldLayoutId id="214748380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0" y="274467"/>
            <a:ext cx="7749309" cy="6357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8412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073" y="452582"/>
            <a:ext cx="5892800" cy="5654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556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2580" y="508000"/>
            <a:ext cx="6253019" cy="5959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0937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7163" y="545976"/>
            <a:ext cx="6179127" cy="5826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45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0436" y="539053"/>
            <a:ext cx="5791200" cy="5640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7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1273" y="508000"/>
            <a:ext cx="5975927" cy="5606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8864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0218" y="511345"/>
            <a:ext cx="6326909" cy="5741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797659"/>
      </p:ext>
    </p:extLst>
  </p:cSld>
  <p:clrMapOvr>
    <a:masterClrMapping/>
  </p:clrMapOvr>
</p:sld>
</file>

<file path=ppt/theme/theme1.xml><?xml version="1.0" encoding="utf-8"?>
<a:theme xmlns:a="http://schemas.openxmlformats.org/drawingml/2006/main" name="شريحة">
  <a:themeElements>
    <a:clrScheme name="ألوان متوسطة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شريحة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شريحة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4000"/>
                <a:hueMod val="22000"/>
                <a:satMod val="220000"/>
                <a:lumMod val="6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903AAAE-3EA5-424A-B142-CC51DC1F897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9</TotalTime>
  <Words>0</Words>
  <Application>Microsoft Office PowerPoint</Application>
  <PresentationFormat>شاشة عريضة</PresentationFormat>
  <Paragraphs>0</Paragraphs>
  <Slides>7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7</vt:i4>
      </vt:variant>
    </vt:vector>
  </HeadingPairs>
  <TitlesOfParts>
    <vt:vector size="11" baseType="lpstr">
      <vt:lpstr>Century Gothic</vt:lpstr>
      <vt:lpstr>Tahoma</vt:lpstr>
      <vt:lpstr>Wingdings 3</vt:lpstr>
      <vt:lpstr>شريحة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Al-Qaisar Technologies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IRAQ LAPTOP</dc:creator>
  <cp:lastModifiedBy>IRAQ LAPTOP</cp:lastModifiedBy>
  <cp:revision>2</cp:revision>
  <dcterms:created xsi:type="dcterms:W3CDTF">2025-10-20T03:49:51Z</dcterms:created>
  <dcterms:modified xsi:type="dcterms:W3CDTF">2025-10-20T03:59:13Z</dcterms:modified>
</cp:coreProperties>
</file>