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C362-E54D-412E-8D9E-9784DE3C004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9EFF-F00E-4CF5-8E3A-9A85C413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360218"/>
            <a:ext cx="7961746" cy="62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491"/>
            <a:ext cx="12099636" cy="66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221674"/>
            <a:ext cx="11850255" cy="6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055"/>
            <a:ext cx="11968635" cy="67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147782"/>
            <a:ext cx="118872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304801"/>
            <a:ext cx="11240654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8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249383"/>
            <a:ext cx="11397672" cy="63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4" y="273624"/>
            <a:ext cx="11222181" cy="61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94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شاشة عريضة</PresentationFormat>
  <Paragraphs>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LAPTOP</dc:creator>
  <cp:lastModifiedBy>IRAQ LAPTOP</cp:lastModifiedBy>
  <cp:revision>2</cp:revision>
  <dcterms:created xsi:type="dcterms:W3CDTF">2025-10-13T05:26:41Z</dcterms:created>
  <dcterms:modified xsi:type="dcterms:W3CDTF">2025-10-13T05:35:52Z</dcterms:modified>
</cp:coreProperties>
</file>