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4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DB49-9EC9-4384-9CA7-32052A26C2A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8C9-4E49-47DD-BCB1-33AA9FE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DB49-9EC9-4384-9CA7-32052A26C2A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8C9-4E49-47DD-BCB1-33AA9FE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DB49-9EC9-4384-9CA7-32052A26C2A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8C9-4E49-47DD-BCB1-33AA9FE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3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DB49-9EC9-4384-9CA7-32052A26C2A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8C9-4E49-47DD-BCB1-33AA9FE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8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DB49-9EC9-4384-9CA7-32052A26C2A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8C9-4E49-47DD-BCB1-33AA9FE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1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DB49-9EC9-4384-9CA7-32052A26C2A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8C9-4E49-47DD-BCB1-33AA9FE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2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DB49-9EC9-4384-9CA7-32052A26C2A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8C9-4E49-47DD-BCB1-33AA9FE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4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DB49-9EC9-4384-9CA7-32052A26C2A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8C9-4E49-47DD-BCB1-33AA9FE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DB49-9EC9-4384-9CA7-32052A26C2A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8C9-4E49-47DD-BCB1-33AA9FE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DB49-9EC9-4384-9CA7-32052A26C2A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8C9-4E49-47DD-BCB1-33AA9FE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2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DB49-9EC9-4384-9CA7-32052A26C2A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E8C9-4E49-47DD-BCB1-33AA9FE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1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DB49-9EC9-4384-9CA7-32052A26C2A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E8C9-4E49-47DD-BCB1-33AA9FE2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9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36" y="434109"/>
            <a:ext cx="8940800" cy="60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5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94" y="507628"/>
            <a:ext cx="10056968" cy="60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3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06" y="887476"/>
            <a:ext cx="10802367" cy="54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76" y="939140"/>
            <a:ext cx="10962435" cy="49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6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39" y="466913"/>
            <a:ext cx="10043716" cy="57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02" y="336739"/>
            <a:ext cx="10805926" cy="59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7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62" y="700988"/>
            <a:ext cx="10076001" cy="53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4732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شاشة عريضة</PresentationFormat>
  <Paragraphs>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IRAQ LAPTOP</dc:creator>
  <cp:lastModifiedBy>IRAQ LAPTOP</cp:lastModifiedBy>
  <cp:revision>1</cp:revision>
  <dcterms:created xsi:type="dcterms:W3CDTF">2025-10-26T19:38:30Z</dcterms:created>
  <dcterms:modified xsi:type="dcterms:W3CDTF">2025-10-26T19:43:38Z</dcterms:modified>
</cp:coreProperties>
</file>