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774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580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31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988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599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6920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646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234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2906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237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157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1B48-9AE9-425A-B7D5-19CE5045C25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BDEA-D51D-40CA-B0EE-EB01CAF7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7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5817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36" y="360219"/>
            <a:ext cx="10224655" cy="62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6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2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665018"/>
            <a:ext cx="10633364" cy="55119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The First Lab. </a:t>
            </a:r>
          </a:p>
          <a:p>
            <a:r>
              <a:rPr lang="ar-IQ" sz="3200" b="1" dirty="0" smtClean="0">
                <a:solidFill>
                  <a:srgbClr val="C00000"/>
                </a:solidFill>
              </a:rPr>
              <a:t>النسج الظهارية ∞∞∞ </a:t>
            </a:r>
            <a:r>
              <a:rPr lang="en-US" sz="3200" b="1" dirty="0" smtClean="0">
                <a:solidFill>
                  <a:srgbClr val="C00000"/>
                </a:solidFill>
              </a:rPr>
              <a:t>Tissues Epithelial</a:t>
            </a:r>
          </a:p>
          <a:p>
            <a:r>
              <a:rPr lang="ar-IQ" sz="3200" b="1" dirty="0" smtClean="0">
                <a:solidFill>
                  <a:srgbClr val="C00000"/>
                </a:solidFill>
              </a:rPr>
              <a:t>النسج الظهارية البسيطة </a:t>
            </a:r>
            <a:r>
              <a:rPr lang="en-US" sz="3200" b="1" dirty="0" smtClean="0">
                <a:solidFill>
                  <a:srgbClr val="C00000"/>
                </a:solidFill>
              </a:rPr>
              <a:t>Tissues Epithelial Simple</a:t>
            </a:r>
          </a:p>
          <a:p>
            <a:r>
              <a:rPr lang="en-US" sz="3200" dirty="0" smtClean="0"/>
              <a:t>Epithelial tissues are founding in body of organism as three main forms: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1 </a:t>
            </a:r>
            <a:r>
              <a:rPr lang="ar-IQ" sz="3200" dirty="0" smtClean="0"/>
              <a:t>بطانة </a:t>
            </a:r>
            <a:r>
              <a:rPr lang="en-US" sz="3200" dirty="0" smtClean="0"/>
              <a:t>)</a:t>
            </a:r>
            <a:r>
              <a:rPr lang="ar-IQ" sz="3200" dirty="0" smtClean="0"/>
              <a:t>مبطنة للأعضاء</a:t>
            </a:r>
            <a:r>
              <a:rPr lang="en-US" sz="3200" dirty="0"/>
              <a:t>(</a:t>
            </a:r>
            <a:r>
              <a:rPr lang="ar-IQ" sz="3200" dirty="0" smtClean="0"/>
              <a:t>----------------- </a:t>
            </a:r>
            <a:r>
              <a:rPr lang="en-US" sz="3200" dirty="0" smtClean="0"/>
              <a:t>Lining①</a:t>
            </a:r>
          </a:p>
          <a:p>
            <a:r>
              <a:rPr lang="en-US" sz="3200" dirty="0" smtClean="0"/>
              <a:t>2</a:t>
            </a:r>
            <a:r>
              <a:rPr lang="ar-IQ" sz="3200" dirty="0" smtClean="0"/>
              <a:t>غطاء الجسم الكائن الحي ------------- </a:t>
            </a:r>
            <a:r>
              <a:rPr lang="en-US" sz="3200" dirty="0" smtClean="0"/>
              <a:t>Covering②</a:t>
            </a:r>
          </a:p>
          <a:p>
            <a:r>
              <a:rPr lang="en-US" sz="3200" dirty="0" smtClean="0"/>
              <a:t>3</a:t>
            </a:r>
            <a:r>
              <a:rPr lang="ar-IQ" sz="3200" dirty="0" smtClean="0"/>
              <a:t>غدد الافراز </a:t>
            </a:r>
            <a:r>
              <a:rPr lang="ar-IQ" dirty="0" smtClean="0"/>
              <a:t>في جسم الكائن الحي ---- </a:t>
            </a:r>
            <a:r>
              <a:rPr lang="en-US" dirty="0" smtClean="0"/>
              <a:t>Glandular③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99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2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163" y="517236"/>
            <a:ext cx="10317019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0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7818"/>
            <a:ext cx="10289309" cy="52713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4109"/>
            <a:ext cx="10289309" cy="10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9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1" y="378691"/>
            <a:ext cx="11305310" cy="63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7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511603"/>
            <a:ext cx="11231417" cy="61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4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1422399"/>
            <a:ext cx="11314545" cy="535033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9" y="767160"/>
            <a:ext cx="11241353" cy="4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0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</Words>
  <Application>Microsoft Office PowerPoint</Application>
  <PresentationFormat>شاشة عريضة</PresentationFormat>
  <Paragraphs>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LAPTOP</dc:creator>
  <cp:lastModifiedBy>IRAQ LAPTOP</cp:lastModifiedBy>
  <cp:revision>3</cp:revision>
  <dcterms:created xsi:type="dcterms:W3CDTF">2025-09-29T04:55:22Z</dcterms:created>
  <dcterms:modified xsi:type="dcterms:W3CDTF">2025-09-29T05:21:29Z</dcterms:modified>
</cp:coreProperties>
</file>