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6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1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7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D4A0-01F3-4CAD-9D3B-DDE8B93D7A6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B0C0-60A2-4A4C-B780-A2645E1E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369" y="1177809"/>
            <a:ext cx="6077262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55" y="323273"/>
            <a:ext cx="9439563" cy="6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9" y="397164"/>
            <a:ext cx="9310254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903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 LAPTOP</dc:creator>
  <cp:lastModifiedBy>IRAQ LAPTOP</cp:lastModifiedBy>
  <cp:revision>1</cp:revision>
  <dcterms:created xsi:type="dcterms:W3CDTF">2025-11-23T16:11:53Z</dcterms:created>
  <dcterms:modified xsi:type="dcterms:W3CDTF">2025-11-23T16:13:51Z</dcterms:modified>
</cp:coreProperties>
</file>