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0BC"/>
    <a:srgbClr val="0066CC"/>
    <a:srgbClr val="FFBFB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206" autoAdjust="0"/>
  </p:normalViewPr>
  <p:slideViewPr>
    <p:cSldViewPr snapToGrid="0">
      <p:cViewPr varScale="1">
        <p:scale>
          <a:sx n="84" d="100"/>
          <a:sy n="84" d="100"/>
        </p:scale>
        <p:origin x="-180"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0380C-6375-4D51-A816-2F5803200276}" type="doc">
      <dgm:prSet loTypeId="urn:microsoft.com/office/officeart/2008/layout/VerticalCurvedList" loCatId="list" qsTypeId="urn:microsoft.com/office/officeart/2009/2/quickstyle/3d8" qsCatId="3D" csTypeId="urn:microsoft.com/office/officeart/2005/8/colors/colorful1#1" csCatId="colorful" phldr="1"/>
      <dgm:spPr/>
      <dgm:t>
        <a:bodyPr/>
        <a:lstStyle/>
        <a:p>
          <a:pPr rtl="1"/>
          <a:endParaRPr lang="ar-IQ"/>
        </a:p>
      </dgm:t>
    </dgm:pt>
    <dgm:pt modelId="{8899CF11-BD9A-4E60-A087-5F8188EAC860}">
      <dgm:prSet phldrT="[Text]"/>
      <dgm:spPr/>
      <dgm:t>
        <a:bodyPr/>
        <a:lstStyle/>
        <a:p>
          <a:pPr rtl="1">
            <a:buNone/>
          </a:pPr>
          <a:r>
            <a:rPr lang="ar-IQ" b="1" dirty="0"/>
            <a:t>إنزيمات الجهاز الهضمي وهضم الطعام</a:t>
          </a:r>
          <a:endParaRPr lang="ar-IQ" dirty="0"/>
        </a:p>
      </dgm:t>
    </dgm:pt>
    <dgm:pt modelId="{00620334-C0D0-4D91-967A-0DD0C20A2C16}" type="parTrans" cxnId="{45B9A99F-F2F8-4E37-973A-DA8AF5A706CE}">
      <dgm:prSet/>
      <dgm:spPr/>
      <dgm:t>
        <a:bodyPr/>
        <a:lstStyle/>
        <a:p>
          <a:pPr rtl="1"/>
          <a:endParaRPr lang="ar-IQ"/>
        </a:p>
      </dgm:t>
    </dgm:pt>
    <dgm:pt modelId="{4F6986F8-6630-4A03-9522-446DCEE16F33}" type="sibTrans" cxnId="{45B9A99F-F2F8-4E37-973A-DA8AF5A706CE}">
      <dgm:prSet/>
      <dgm:spPr/>
      <dgm:t>
        <a:bodyPr/>
        <a:lstStyle/>
        <a:p>
          <a:pPr rtl="1"/>
          <a:endParaRPr lang="ar-IQ"/>
        </a:p>
      </dgm:t>
    </dgm:pt>
    <dgm:pt modelId="{5A0A77E0-888A-47E3-9DC2-ECA11D7219B5}">
      <dgm:prSet phldrT="[Text]"/>
      <dgm:spPr>
        <a:solidFill>
          <a:srgbClr val="FF0000"/>
        </a:solidFill>
      </dgm:spPr>
      <dgm:t>
        <a:bodyPr/>
        <a:lstStyle/>
        <a:p>
          <a:pPr rtl="1">
            <a:buNone/>
          </a:pPr>
          <a:r>
            <a:rPr lang="ar-IQ" b="1" dirty="0"/>
            <a:t>إنزيمات تعمل على الحمض النووي</a:t>
          </a:r>
          <a:endParaRPr lang="ar-IQ" dirty="0"/>
        </a:p>
      </dgm:t>
    </dgm:pt>
    <dgm:pt modelId="{C9469511-6DEE-455A-9F11-15437B814F31}" type="parTrans" cxnId="{8FAA3B4B-B693-4307-A7F5-C42E46CD7B0F}">
      <dgm:prSet/>
      <dgm:spPr/>
      <dgm:t>
        <a:bodyPr/>
        <a:lstStyle/>
        <a:p>
          <a:pPr rtl="1"/>
          <a:endParaRPr lang="ar-IQ"/>
        </a:p>
      </dgm:t>
    </dgm:pt>
    <dgm:pt modelId="{F437EE58-92BD-4FA7-A4EC-F2C507EAA6CC}" type="sibTrans" cxnId="{8FAA3B4B-B693-4307-A7F5-C42E46CD7B0F}">
      <dgm:prSet/>
      <dgm:spPr/>
      <dgm:t>
        <a:bodyPr/>
        <a:lstStyle/>
        <a:p>
          <a:pPr rtl="1"/>
          <a:endParaRPr lang="ar-IQ"/>
        </a:p>
      </dgm:t>
    </dgm:pt>
    <dgm:pt modelId="{26AC4157-1546-41E8-8E05-7FD5452BF03A}" type="pres">
      <dgm:prSet presAssocID="{7950380C-6375-4D51-A816-2F5803200276}" presName="Name0" presStyleCnt="0">
        <dgm:presLayoutVars>
          <dgm:chMax val="7"/>
          <dgm:chPref val="7"/>
          <dgm:dir/>
        </dgm:presLayoutVars>
      </dgm:prSet>
      <dgm:spPr/>
      <dgm:t>
        <a:bodyPr/>
        <a:lstStyle/>
        <a:p>
          <a:endParaRPr lang="en-US"/>
        </a:p>
      </dgm:t>
    </dgm:pt>
    <dgm:pt modelId="{C5670CAD-E6CD-44DF-BBF0-4A34567757C8}" type="pres">
      <dgm:prSet presAssocID="{7950380C-6375-4D51-A816-2F5803200276}" presName="Name1" presStyleCnt="0"/>
      <dgm:spPr/>
    </dgm:pt>
    <dgm:pt modelId="{6FFFF657-97DE-455F-8B1F-0C7BEB18B526}" type="pres">
      <dgm:prSet presAssocID="{7950380C-6375-4D51-A816-2F5803200276}" presName="cycle" presStyleCnt="0"/>
      <dgm:spPr/>
    </dgm:pt>
    <dgm:pt modelId="{059F40A4-B780-4109-B021-0B4BAAAE7C55}" type="pres">
      <dgm:prSet presAssocID="{7950380C-6375-4D51-A816-2F5803200276}" presName="srcNode" presStyleLbl="node1" presStyleIdx="0" presStyleCnt="2"/>
      <dgm:spPr/>
    </dgm:pt>
    <dgm:pt modelId="{D15F8BE1-B196-4401-84E5-7C639F31469A}" type="pres">
      <dgm:prSet presAssocID="{7950380C-6375-4D51-A816-2F5803200276}" presName="conn" presStyleLbl="parChTrans1D2" presStyleIdx="0" presStyleCnt="1"/>
      <dgm:spPr/>
      <dgm:t>
        <a:bodyPr/>
        <a:lstStyle/>
        <a:p>
          <a:endParaRPr lang="en-US"/>
        </a:p>
      </dgm:t>
    </dgm:pt>
    <dgm:pt modelId="{1C96F072-368C-463A-B412-10A5A23AAE8A}" type="pres">
      <dgm:prSet presAssocID="{7950380C-6375-4D51-A816-2F5803200276}" presName="extraNode" presStyleLbl="node1" presStyleIdx="0" presStyleCnt="2"/>
      <dgm:spPr/>
    </dgm:pt>
    <dgm:pt modelId="{31CCFF66-C70B-48E2-BC67-B6DA77DB6FA7}" type="pres">
      <dgm:prSet presAssocID="{7950380C-6375-4D51-A816-2F5803200276}" presName="dstNode" presStyleLbl="node1" presStyleIdx="0" presStyleCnt="2"/>
      <dgm:spPr/>
    </dgm:pt>
    <dgm:pt modelId="{D2D9F98F-8702-4A1D-962B-353378E526B9}" type="pres">
      <dgm:prSet presAssocID="{8899CF11-BD9A-4E60-A087-5F8188EAC860}" presName="text_1" presStyleLbl="node1" presStyleIdx="0" presStyleCnt="2">
        <dgm:presLayoutVars>
          <dgm:bulletEnabled val="1"/>
        </dgm:presLayoutVars>
      </dgm:prSet>
      <dgm:spPr/>
      <dgm:t>
        <a:bodyPr/>
        <a:lstStyle/>
        <a:p>
          <a:endParaRPr lang="en-US"/>
        </a:p>
      </dgm:t>
    </dgm:pt>
    <dgm:pt modelId="{D6CAD942-D364-4C54-8327-7A528CFC3307}" type="pres">
      <dgm:prSet presAssocID="{8899CF11-BD9A-4E60-A087-5F8188EAC860}" presName="accent_1" presStyleCnt="0"/>
      <dgm:spPr/>
    </dgm:pt>
    <dgm:pt modelId="{72F0BF3A-544B-4206-912C-203143190E92}" type="pres">
      <dgm:prSet presAssocID="{8899CF11-BD9A-4E60-A087-5F8188EAC860}" presName="accentRepeatNode" presStyleLbl="solidFgAcc1" presStyleIdx="0" presStyleCnt="2"/>
      <dgm:spPr/>
    </dgm:pt>
    <dgm:pt modelId="{E0BECB46-381A-4D83-8DDB-E8F78EADE70B}" type="pres">
      <dgm:prSet presAssocID="{5A0A77E0-888A-47E3-9DC2-ECA11D7219B5}" presName="text_2" presStyleLbl="node1" presStyleIdx="1" presStyleCnt="2">
        <dgm:presLayoutVars>
          <dgm:bulletEnabled val="1"/>
        </dgm:presLayoutVars>
      </dgm:prSet>
      <dgm:spPr/>
      <dgm:t>
        <a:bodyPr/>
        <a:lstStyle/>
        <a:p>
          <a:endParaRPr lang="en-US"/>
        </a:p>
      </dgm:t>
    </dgm:pt>
    <dgm:pt modelId="{4F1E6BB6-2557-4274-AF5F-9E283DB3F5A4}" type="pres">
      <dgm:prSet presAssocID="{5A0A77E0-888A-47E3-9DC2-ECA11D7219B5}" presName="accent_2" presStyleCnt="0"/>
      <dgm:spPr/>
    </dgm:pt>
    <dgm:pt modelId="{97192EC0-31AD-4B3A-ACD1-32477EE35EA4}" type="pres">
      <dgm:prSet presAssocID="{5A0A77E0-888A-47E3-9DC2-ECA11D7219B5}" presName="accentRepeatNode" presStyleLbl="solidFgAcc1" presStyleIdx="1" presStyleCnt="2"/>
      <dgm:spPr/>
    </dgm:pt>
  </dgm:ptLst>
  <dgm:cxnLst>
    <dgm:cxn modelId="{F442E3BE-3C6B-4DB2-A63F-7FF1D92E5EE3}" type="presOf" srcId="{4F6986F8-6630-4A03-9522-446DCEE16F33}" destId="{D15F8BE1-B196-4401-84E5-7C639F31469A}" srcOrd="0" destOrd="0" presId="urn:microsoft.com/office/officeart/2008/layout/VerticalCurvedList"/>
    <dgm:cxn modelId="{45B9A99F-F2F8-4E37-973A-DA8AF5A706CE}" srcId="{7950380C-6375-4D51-A816-2F5803200276}" destId="{8899CF11-BD9A-4E60-A087-5F8188EAC860}" srcOrd="0" destOrd="0" parTransId="{00620334-C0D0-4D91-967A-0DD0C20A2C16}" sibTransId="{4F6986F8-6630-4A03-9522-446DCEE16F33}"/>
    <dgm:cxn modelId="{8FAA3B4B-B693-4307-A7F5-C42E46CD7B0F}" srcId="{7950380C-6375-4D51-A816-2F5803200276}" destId="{5A0A77E0-888A-47E3-9DC2-ECA11D7219B5}" srcOrd="1" destOrd="0" parTransId="{C9469511-6DEE-455A-9F11-15437B814F31}" sibTransId="{F437EE58-92BD-4FA7-A4EC-F2C507EAA6CC}"/>
    <dgm:cxn modelId="{8F21602F-5A48-4A6F-AECC-7CCD2F79229D}" type="presOf" srcId="{8899CF11-BD9A-4E60-A087-5F8188EAC860}" destId="{D2D9F98F-8702-4A1D-962B-353378E526B9}" srcOrd="0" destOrd="0" presId="urn:microsoft.com/office/officeart/2008/layout/VerticalCurvedList"/>
    <dgm:cxn modelId="{3D706AEC-03F7-478E-B104-6A9522CC2F0E}" type="presOf" srcId="{7950380C-6375-4D51-A816-2F5803200276}" destId="{26AC4157-1546-41E8-8E05-7FD5452BF03A}" srcOrd="0" destOrd="0" presId="urn:microsoft.com/office/officeart/2008/layout/VerticalCurvedList"/>
    <dgm:cxn modelId="{7F2659A9-3778-46C7-BD91-A87541B3E266}" type="presOf" srcId="{5A0A77E0-888A-47E3-9DC2-ECA11D7219B5}" destId="{E0BECB46-381A-4D83-8DDB-E8F78EADE70B}" srcOrd="0" destOrd="0" presId="urn:microsoft.com/office/officeart/2008/layout/VerticalCurvedList"/>
    <dgm:cxn modelId="{C39018BE-8E1D-40C3-A6EA-9CDBFF22AE26}" type="presParOf" srcId="{26AC4157-1546-41E8-8E05-7FD5452BF03A}" destId="{C5670CAD-E6CD-44DF-BBF0-4A34567757C8}" srcOrd="0" destOrd="0" presId="urn:microsoft.com/office/officeart/2008/layout/VerticalCurvedList"/>
    <dgm:cxn modelId="{231C2900-0384-4F53-8FF8-68A56C0D6503}" type="presParOf" srcId="{C5670CAD-E6CD-44DF-BBF0-4A34567757C8}" destId="{6FFFF657-97DE-455F-8B1F-0C7BEB18B526}" srcOrd="0" destOrd="0" presId="urn:microsoft.com/office/officeart/2008/layout/VerticalCurvedList"/>
    <dgm:cxn modelId="{1D2CE3ED-4D52-449D-B5CD-1CB7743CB88A}" type="presParOf" srcId="{6FFFF657-97DE-455F-8B1F-0C7BEB18B526}" destId="{059F40A4-B780-4109-B021-0B4BAAAE7C55}" srcOrd="0" destOrd="0" presId="urn:microsoft.com/office/officeart/2008/layout/VerticalCurvedList"/>
    <dgm:cxn modelId="{6930743F-0AB8-4888-A3D7-7CB98E0909A7}" type="presParOf" srcId="{6FFFF657-97DE-455F-8B1F-0C7BEB18B526}" destId="{D15F8BE1-B196-4401-84E5-7C639F31469A}" srcOrd="1" destOrd="0" presId="urn:microsoft.com/office/officeart/2008/layout/VerticalCurvedList"/>
    <dgm:cxn modelId="{85D59398-5F4A-4D30-999C-986FC43BF72B}" type="presParOf" srcId="{6FFFF657-97DE-455F-8B1F-0C7BEB18B526}" destId="{1C96F072-368C-463A-B412-10A5A23AAE8A}" srcOrd="2" destOrd="0" presId="urn:microsoft.com/office/officeart/2008/layout/VerticalCurvedList"/>
    <dgm:cxn modelId="{86C8B2ED-51CC-4841-A4F0-1B7201694AEE}" type="presParOf" srcId="{6FFFF657-97DE-455F-8B1F-0C7BEB18B526}" destId="{31CCFF66-C70B-48E2-BC67-B6DA77DB6FA7}" srcOrd="3" destOrd="0" presId="urn:microsoft.com/office/officeart/2008/layout/VerticalCurvedList"/>
    <dgm:cxn modelId="{E916A750-B604-4C46-9488-62EC0D07D6E4}" type="presParOf" srcId="{C5670CAD-E6CD-44DF-BBF0-4A34567757C8}" destId="{D2D9F98F-8702-4A1D-962B-353378E526B9}" srcOrd="1" destOrd="0" presId="urn:microsoft.com/office/officeart/2008/layout/VerticalCurvedList"/>
    <dgm:cxn modelId="{B21E256E-AD0B-456B-9247-63CE22B51175}" type="presParOf" srcId="{C5670CAD-E6CD-44DF-BBF0-4A34567757C8}" destId="{D6CAD942-D364-4C54-8327-7A528CFC3307}" srcOrd="2" destOrd="0" presId="urn:microsoft.com/office/officeart/2008/layout/VerticalCurvedList"/>
    <dgm:cxn modelId="{4EA20776-74FB-4ECB-BCA4-0F28ABF8AAA3}" type="presParOf" srcId="{D6CAD942-D364-4C54-8327-7A528CFC3307}" destId="{72F0BF3A-544B-4206-912C-203143190E92}" srcOrd="0" destOrd="0" presId="urn:microsoft.com/office/officeart/2008/layout/VerticalCurvedList"/>
    <dgm:cxn modelId="{FCF3E0A1-6C07-4572-910E-667EFDB2F014}" type="presParOf" srcId="{C5670CAD-E6CD-44DF-BBF0-4A34567757C8}" destId="{E0BECB46-381A-4D83-8DDB-E8F78EADE70B}" srcOrd="3" destOrd="0" presId="urn:microsoft.com/office/officeart/2008/layout/VerticalCurvedList"/>
    <dgm:cxn modelId="{FFDB9BED-1907-45D4-84A1-96ACA78AAA3F}" type="presParOf" srcId="{C5670CAD-E6CD-44DF-BBF0-4A34567757C8}" destId="{4F1E6BB6-2557-4274-AF5F-9E283DB3F5A4}" srcOrd="4" destOrd="0" presId="urn:microsoft.com/office/officeart/2008/layout/VerticalCurvedList"/>
    <dgm:cxn modelId="{1EA049F5-5611-4B2A-8C4F-5A3233B150CC}" type="presParOf" srcId="{4F1E6BB6-2557-4274-AF5F-9E283DB3F5A4}" destId="{97192EC0-31AD-4B3A-ACD1-32477EE35EA4}" srcOrd="0" destOrd="0" presId="urn:microsoft.com/office/officeart/2008/layout/VerticalCurvedList"/>
  </dgm:cxnLst>
  <dgm:bg/>
  <dgm:whole/>
  <dgm:extLst>
    <a:ext uri="http://schemas.microsoft.com/office/drawing/2008/diagram">
      <dsp:dataModelExt xmlns:dsp="http://schemas.microsoft.com/office/drawing/2008/diagram" xmlns="" relId="rId8" minVer="http://schemas.openxmlformats.org/drawingml/2006/diagram"/>
    </a:ext>
    <a:ext uri="{C62137D5-CB1D-491B-B009-E17868A290BF}">
      <dgm14:recolorImg xmlns:dgm14="http://schemas.microsoft.com/office/drawing/2010/diagram" xmlns="" val="1"/>
    </a:ext>
  </dgm:extLst>
</dgm:dataModel>
</file>

<file path=ppt/diagrams/data2.xml><?xml version="1.0" encoding="utf-8"?>
<dgm:dataModel xmlns:dgm="http://schemas.openxmlformats.org/drawingml/2006/diagram" xmlns:a="http://schemas.openxmlformats.org/drawingml/2006/main">
  <dgm:ptLst>
    <dgm:pt modelId="{298DB801-D2CD-4D48-8C95-3D71050E5D0D}" type="doc">
      <dgm:prSet loTypeId="urn:microsoft.com/office/officeart/2008/layout/HorizontalMultiLevelHierarchy" loCatId="hierarchy" qsTypeId="urn:microsoft.com/office/officeart/2005/8/quickstyle/3d5" qsCatId="3D" csTypeId="urn:microsoft.com/office/officeart/2005/8/colors/colorful5" csCatId="colorful" phldr="1"/>
      <dgm:spPr/>
      <dgm:t>
        <a:bodyPr/>
        <a:lstStyle/>
        <a:p>
          <a:pPr rtl="1"/>
          <a:endParaRPr lang="ar-IQ"/>
        </a:p>
      </dgm:t>
    </dgm:pt>
    <dgm:pt modelId="{0153DEF3-065A-4721-9741-F4AD5492685F}">
      <dgm:prSet phldrT="[Text]"/>
      <dgm:spPr/>
      <dgm:t>
        <a:bodyPr/>
        <a:lstStyle/>
        <a:p>
          <a:pPr rtl="1"/>
          <a:r>
            <a:rPr lang="ar-IQ" dirty="0"/>
            <a:t>أنواع الانزيمات</a:t>
          </a:r>
        </a:p>
      </dgm:t>
    </dgm:pt>
    <dgm:pt modelId="{F0471AF6-6B83-44C4-B9C8-FFE932792644}" type="parTrans" cxnId="{A7A7A0B9-CC2A-4F5A-8567-69D6126D7BBB}">
      <dgm:prSet/>
      <dgm:spPr/>
      <dgm:t>
        <a:bodyPr/>
        <a:lstStyle/>
        <a:p>
          <a:pPr rtl="1"/>
          <a:endParaRPr lang="ar-IQ"/>
        </a:p>
      </dgm:t>
    </dgm:pt>
    <dgm:pt modelId="{775CB617-CF89-41C9-8D8C-19C1020F5863}" type="sibTrans" cxnId="{A7A7A0B9-CC2A-4F5A-8567-69D6126D7BBB}">
      <dgm:prSet/>
      <dgm:spPr/>
      <dgm:t>
        <a:bodyPr/>
        <a:lstStyle/>
        <a:p>
          <a:pPr rtl="1"/>
          <a:endParaRPr lang="ar-IQ"/>
        </a:p>
      </dgm:t>
    </dgm:pt>
    <dgm:pt modelId="{E3851184-6AB7-4AF9-BA5B-7464DD41FFCA}">
      <dgm:prSet phldrT="[Text]"/>
      <dgm:spPr/>
      <dgm:t>
        <a:bodyPr/>
        <a:lstStyle/>
        <a:p>
          <a:pPr rtl="1"/>
          <a:r>
            <a:rPr lang="ar-IQ" dirty="0"/>
            <a:t>المحللة</a:t>
          </a:r>
        </a:p>
      </dgm:t>
    </dgm:pt>
    <dgm:pt modelId="{19D4774A-9A39-4AC6-A0D7-BEC84094DA63}" type="parTrans" cxnId="{107A2EB4-D2F0-4BBF-BC0A-B2AC8D2D6FF9}">
      <dgm:prSet/>
      <dgm:spPr/>
      <dgm:t>
        <a:bodyPr/>
        <a:lstStyle/>
        <a:p>
          <a:pPr rtl="1"/>
          <a:endParaRPr lang="ar-IQ"/>
        </a:p>
      </dgm:t>
    </dgm:pt>
    <dgm:pt modelId="{AD55D027-B275-4CDA-B797-55C12033500E}" type="sibTrans" cxnId="{107A2EB4-D2F0-4BBF-BC0A-B2AC8D2D6FF9}">
      <dgm:prSet/>
      <dgm:spPr/>
      <dgm:t>
        <a:bodyPr/>
        <a:lstStyle/>
        <a:p>
          <a:pPr rtl="1"/>
          <a:endParaRPr lang="ar-IQ"/>
        </a:p>
      </dgm:t>
    </dgm:pt>
    <dgm:pt modelId="{BED7B882-D244-4804-BD6F-0BB14B398430}">
      <dgm:prSet phldrT="[Text]"/>
      <dgm:spPr/>
      <dgm:t>
        <a:bodyPr/>
        <a:lstStyle/>
        <a:p>
          <a:pPr rtl="1"/>
          <a:r>
            <a:rPr lang="ar-IQ" dirty="0"/>
            <a:t>المؤكسدة</a:t>
          </a:r>
        </a:p>
      </dgm:t>
    </dgm:pt>
    <dgm:pt modelId="{883F48B6-A17F-4384-A7ED-DDC5325CB022}" type="parTrans" cxnId="{0EFB1DCE-CB99-4315-BF70-B3C2E7873E33}">
      <dgm:prSet/>
      <dgm:spPr/>
      <dgm:t>
        <a:bodyPr/>
        <a:lstStyle/>
        <a:p>
          <a:pPr rtl="1"/>
          <a:endParaRPr lang="ar-IQ"/>
        </a:p>
      </dgm:t>
    </dgm:pt>
    <dgm:pt modelId="{DA03E401-9F65-4D05-8876-F723531D2FF5}" type="sibTrans" cxnId="{0EFB1DCE-CB99-4315-BF70-B3C2E7873E33}">
      <dgm:prSet/>
      <dgm:spPr/>
      <dgm:t>
        <a:bodyPr/>
        <a:lstStyle/>
        <a:p>
          <a:pPr rtl="1"/>
          <a:endParaRPr lang="ar-IQ"/>
        </a:p>
      </dgm:t>
    </dgm:pt>
    <dgm:pt modelId="{15E1277E-FD44-421E-87C7-E7C48B9A6BFD}">
      <dgm:prSet phldrT="[Text]"/>
      <dgm:spPr/>
      <dgm:t>
        <a:bodyPr/>
        <a:lstStyle/>
        <a:p>
          <a:pPr rtl="1"/>
          <a:r>
            <a:rPr lang="ar-IQ" dirty="0"/>
            <a:t>الناقلة </a:t>
          </a:r>
        </a:p>
      </dgm:t>
    </dgm:pt>
    <dgm:pt modelId="{686917B4-7CA3-41F7-854D-BE39CE995D37}" type="parTrans" cxnId="{7A216C08-5D4C-427C-8BEA-7A0AFC4EB80A}">
      <dgm:prSet/>
      <dgm:spPr/>
      <dgm:t>
        <a:bodyPr/>
        <a:lstStyle/>
        <a:p>
          <a:pPr rtl="1"/>
          <a:endParaRPr lang="ar-IQ"/>
        </a:p>
      </dgm:t>
    </dgm:pt>
    <dgm:pt modelId="{EC57B7D6-D489-4714-B062-29014B644AF8}" type="sibTrans" cxnId="{7A216C08-5D4C-427C-8BEA-7A0AFC4EB80A}">
      <dgm:prSet/>
      <dgm:spPr/>
      <dgm:t>
        <a:bodyPr/>
        <a:lstStyle/>
        <a:p>
          <a:pPr rtl="1"/>
          <a:endParaRPr lang="ar-IQ"/>
        </a:p>
      </dgm:t>
    </dgm:pt>
    <dgm:pt modelId="{0C156A7C-07ED-401C-BE3A-14DBDB3ACD77}">
      <dgm:prSet phldrT="[Text]"/>
      <dgm:spPr/>
      <dgm:t>
        <a:bodyPr/>
        <a:lstStyle/>
        <a:p>
          <a:pPr rtl="1"/>
          <a:r>
            <a:rPr lang="ar-IQ" dirty="0"/>
            <a:t>المحمولة</a:t>
          </a:r>
        </a:p>
      </dgm:t>
    </dgm:pt>
    <dgm:pt modelId="{F4BE21D3-5E28-41E9-89AE-550E6D6F1064}" type="parTrans" cxnId="{25B92EDE-BAD2-46A7-BBBB-8E022A114E35}">
      <dgm:prSet/>
      <dgm:spPr/>
      <dgm:t>
        <a:bodyPr/>
        <a:lstStyle/>
        <a:p>
          <a:pPr rtl="1"/>
          <a:endParaRPr lang="ar-IQ"/>
        </a:p>
      </dgm:t>
    </dgm:pt>
    <dgm:pt modelId="{7E9D459C-C6AB-4B44-B4DE-42C4C71D6AD7}" type="sibTrans" cxnId="{25B92EDE-BAD2-46A7-BBBB-8E022A114E35}">
      <dgm:prSet/>
      <dgm:spPr/>
      <dgm:t>
        <a:bodyPr/>
        <a:lstStyle/>
        <a:p>
          <a:pPr rtl="1"/>
          <a:endParaRPr lang="ar-IQ"/>
        </a:p>
      </dgm:t>
    </dgm:pt>
    <dgm:pt modelId="{5FB7E365-6629-49A7-8D58-6DA3EF1053DA}">
      <dgm:prSet phldrT="[Text]"/>
      <dgm:spPr/>
      <dgm:t>
        <a:bodyPr/>
        <a:lstStyle/>
        <a:p>
          <a:pPr rtl="1"/>
          <a:r>
            <a:rPr lang="ar-IQ" dirty="0"/>
            <a:t>الرابطة</a:t>
          </a:r>
        </a:p>
      </dgm:t>
    </dgm:pt>
    <dgm:pt modelId="{247A2BF3-213F-4FB7-838E-53AE7DF6B9E7}" type="parTrans" cxnId="{7717DBE3-6F9C-4E03-BBE3-A5E3FF8A4FED}">
      <dgm:prSet/>
      <dgm:spPr/>
      <dgm:t>
        <a:bodyPr/>
        <a:lstStyle/>
        <a:p>
          <a:pPr rtl="1"/>
          <a:endParaRPr lang="ar-IQ"/>
        </a:p>
      </dgm:t>
    </dgm:pt>
    <dgm:pt modelId="{99318EEE-40DE-46FB-A9FA-927D4E1D97F2}" type="sibTrans" cxnId="{7717DBE3-6F9C-4E03-BBE3-A5E3FF8A4FED}">
      <dgm:prSet/>
      <dgm:spPr/>
      <dgm:t>
        <a:bodyPr/>
        <a:lstStyle/>
        <a:p>
          <a:pPr rtl="1"/>
          <a:endParaRPr lang="ar-IQ"/>
        </a:p>
      </dgm:t>
    </dgm:pt>
    <dgm:pt modelId="{02CB1993-7A6D-4847-91BD-8C1F58E80E39}" type="pres">
      <dgm:prSet presAssocID="{298DB801-D2CD-4D48-8C95-3D71050E5D0D}" presName="Name0" presStyleCnt="0">
        <dgm:presLayoutVars>
          <dgm:chPref val="1"/>
          <dgm:dir/>
          <dgm:animOne val="branch"/>
          <dgm:animLvl val="lvl"/>
          <dgm:resizeHandles val="exact"/>
        </dgm:presLayoutVars>
      </dgm:prSet>
      <dgm:spPr/>
      <dgm:t>
        <a:bodyPr/>
        <a:lstStyle/>
        <a:p>
          <a:endParaRPr lang="en-US"/>
        </a:p>
      </dgm:t>
    </dgm:pt>
    <dgm:pt modelId="{BB21F11F-0338-4749-84A1-0438704C7277}" type="pres">
      <dgm:prSet presAssocID="{0153DEF3-065A-4721-9741-F4AD5492685F}" presName="root1" presStyleCnt="0"/>
      <dgm:spPr/>
    </dgm:pt>
    <dgm:pt modelId="{BFBD27C9-17DD-4EBC-8BA5-311AC307AFC5}" type="pres">
      <dgm:prSet presAssocID="{0153DEF3-065A-4721-9741-F4AD5492685F}" presName="LevelOneTextNode" presStyleLbl="node0" presStyleIdx="0" presStyleCnt="1">
        <dgm:presLayoutVars>
          <dgm:chPref val="3"/>
        </dgm:presLayoutVars>
      </dgm:prSet>
      <dgm:spPr/>
      <dgm:t>
        <a:bodyPr/>
        <a:lstStyle/>
        <a:p>
          <a:endParaRPr lang="en-US"/>
        </a:p>
      </dgm:t>
    </dgm:pt>
    <dgm:pt modelId="{8D847682-1839-45CB-BD64-C3134984033C}" type="pres">
      <dgm:prSet presAssocID="{0153DEF3-065A-4721-9741-F4AD5492685F}" presName="level2hierChild" presStyleCnt="0"/>
      <dgm:spPr/>
    </dgm:pt>
    <dgm:pt modelId="{B0F8A0E4-C52D-4152-9716-69BA4020009F}" type="pres">
      <dgm:prSet presAssocID="{19D4774A-9A39-4AC6-A0D7-BEC84094DA63}" presName="conn2-1" presStyleLbl="parChTrans1D2" presStyleIdx="0" presStyleCnt="5"/>
      <dgm:spPr/>
      <dgm:t>
        <a:bodyPr/>
        <a:lstStyle/>
        <a:p>
          <a:endParaRPr lang="en-US"/>
        </a:p>
      </dgm:t>
    </dgm:pt>
    <dgm:pt modelId="{A5D42AEB-9EFD-4980-9077-34D5BD6BA65B}" type="pres">
      <dgm:prSet presAssocID="{19D4774A-9A39-4AC6-A0D7-BEC84094DA63}" presName="connTx" presStyleLbl="parChTrans1D2" presStyleIdx="0" presStyleCnt="5"/>
      <dgm:spPr/>
      <dgm:t>
        <a:bodyPr/>
        <a:lstStyle/>
        <a:p>
          <a:endParaRPr lang="en-US"/>
        </a:p>
      </dgm:t>
    </dgm:pt>
    <dgm:pt modelId="{7885F354-E02B-40F4-A56C-DDA95CD44768}" type="pres">
      <dgm:prSet presAssocID="{E3851184-6AB7-4AF9-BA5B-7464DD41FFCA}" presName="root2" presStyleCnt="0"/>
      <dgm:spPr/>
    </dgm:pt>
    <dgm:pt modelId="{2029DC17-612B-4EEA-A6AB-1692CDA0072B}" type="pres">
      <dgm:prSet presAssocID="{E3851184-6AB7-4AF9-BA5B-7464DD41FFCA}" presName="LevelTwoTextNode" presStyleLbl="node2" presStyleIdx="0" presStyleCnt="5">
        <dgm:presLayoutVars>
          <dgm:chPref val="3"/>
        </dgm:presLayoutVars>
      </dgm:prSet>
      <dgm:spPr/>
      <dgm:t>
        <a:bodyPr/>
        <a:lstStyle/>
        <a:p>
          <a:endParaRPr lang="en-US"/>
        </a:p>
      </dgm:t>
    </dgm:pt>
    <dgm:pt modelId="{5DC2848C-ACE7-407A-AABE-D79E27316F6D}" type="pres">
      <dgm:prSet presAssocID="{E3851184-6AB7-4AF9-BA5B-7464DD41FFCA}" presName="level3hierChild" presStyleCnt="0"/>
      <dgm:spPr/>
    </dgm:pt>
    <dgm:pt modelId="{3B41C8A8-4E19-4BF3-A457-9D24456B0E5A}" type="pres">
      <dgm:prSet presAssocID="{883F48B6-A17F-4384-A7ED-DDC5325CB022}" presName="conn2-1" presStyleLbl="parChTrans1D2" presStyleIdx="1" presStyleCnt="5"/>
      <dgm:spPr/>
      <dgm:t>
        <a:bodyPr/>
        <a:lstStyle/>
        <a:p>
          <a:endParaRPr lang="en-US"/>
        </a:p>
      </dgm:t>
    </dgm:pt>
    <dgm:pt modelId="{8F3EB822-FA3F-41C4-BF23-16DC6D92CE48}" type="pres">
      <dgm:prSet presAssocID="{883F48B6-A17F-4384-A7ED-DDC5325CB022}" presName="connTx" presStyleLbl="parChTrans1D2" presStyleIdx="1" presStyleCnt="5"/>
      <dgm:spPr/>
      <dgm:t>
        <a:bodyPr/>
        <a:lstStyle/>
        <a:p>
          <a:endParaRPr lang="en-US"/>
        </a:p>
      </dgm:t>
    </dgm:pt>
    <dgm:pt modelId="{7DFD3E84-C347-4A2C-8600-2F0CEF5949DB}" type="pres">
      <dgm:prSet presAssocID="{BED7B882-D244-4804-BD6F-0BB14B398430}" presName="root2" presStyleCnt="0"/>
      <dgm:spPr/>
    </dgm:pt>
    <dgm:pt modelId="{4690B672-B016-4B7E-B370-1AFE6E70366A}" type="pres">
      <dgm:prSet presAssocID="{BED7B882-D244-4804-BD6F-0BB14B398430}" presName="LevelTwoTextNode" presStyleLbl="node2" presStyleIdx="1" presStyleCnt="5">
        <dgm:presLayoutVars>
          <dgm:chPref val="3"/>
        </dgm:presLayoutVars>
      </dgm:prSet>
      <dgm:spPr/>
      <dgm:t>
        <a:bodyPr/>
        <a:lstStyle/>
        <a:p>
          <a:endParaRPr lang="en-US"/>
        </a:p>
      </dgm:t>
    </dgm:pt>
    <dgm:pt modelId="{168B0A77-9546-4954-83ED-8410DF1BEB43}" type="pres">
      <dgm:prSet presAssocID="{BED7B882-D244-4804-BD6F-0BB14B398430}" presName="level3hierChild" presStyleCnt="0"/>
      <dgm:spPr/>
    </dgm:pt>
    <dgm:pt modelId="{3DC03561-6DAE-4AA6-BD51-4CA8610A4FD0}" type="pres">
      <dgm:prSet presAssocID="{686917B4-7CA3-41F7-854D-BE39CE995D37}" presName="conn2-1" presStyleLbl="parChTrans1D2" presStyleIdx="2" presStyleCnt="5"/>
      <dgm:spPr/>
      <dgm:t>
        <a:bodyPr/>
        <a:lstStyle/>
        <a:p>
          <a:endParaRPr lang="en-US"/>
        </a:p>
      </dgm:t>
    </dgm:pt>
    <dgm:pt modelId="{920B2F00-A8A2-48BF-8F83-BF1A2AC7AB9F}" type="pres">
      <dgm:prSet presAssocID="{686917B4-7CA3-41F7-854D-BE39CE995D37}" presName="connTx" presStyleLbl="parChTrans1D2" presStyleIdx="2" presStyleCnt="5"/>
      <dgm:spPr/>
      <dgm:t>
        <a:bodyPr/>
        <a:lstStyle/>
        <a:p>
          <a:endParaRPr lang="en-US"/>
        </a:p>
      </dgm:t>
    </dgm:pt>
    <dgm:pt modelId="{107ACC54-04CB-40F9-B1B3-7CB12EBDCB30}" type="pres">
      <dgm:prSet presAssocID="{15E1277E-FD44-421E-87C7-E7C48B9A6BFD}" presName="root2" presStyleCnt="0"/>
      <dgm:spPr/>
    </dgm:pt>
    <dgm:pt modelId="{3365BE73-FE84-4902-B4C4-7BF17E0BFCF4}" type="pres">
      <dgm:prSet presAssocID="{15E1277E-FD44-421E-87C7-E7C48B9A6BFD}" presName="LevelTwoTextNode" presStyleLbl="node2" presStyleIdx="2" presStyleCnt="5">
        <dgm:presLayoutVars>
          <dgm:chPref val="3"/>
        </dgm:presLayoutVars>
      </dgm:prSet>
      <dgm:spPr/>
      <dgm:t>
        <a:bodyPr/>
        <a:lstStyle/>
        <a:p>
          <a:endParaRPr lang="en-US"/>
        </a:p>
      </dgm:t>
    </dgm:pt>
    <dgm:pt modelId="{C7FC3A22-661F-4A4A-A8EC-A6737DEA0808}" type="pres">
      <dgm:prSet presAssocID="{15E1277E-FD44-421E-87C7-E7C48B9A6BFD}" presName="level3hierChild" presStyleCnt="0"/>
      <dgm:spPr/>
    </dgm:pt>
    <dgm:pt modelId="{D1D1A6AE-B8FE-4769-A301-320A7E8897EB}" type="pres">
      <dgm:prSet presAssocID="{F4BE21D3-5E28-41E9-89AE-550E6D6F1064}" presName="conn2-1" presStyleLbl="parChTrans1D2" presStyleIdx="3" presStyleCnt="5"/>
      <dgm:spPr/>
      <dgm:t>
        <a:bodyPr/>
        <a:lstStyle/>
        <a:p>
          <a:endParaRPr lang="en-US"/>
        </a:p>
      </dgm:t>
    </dgm:pt>
    <dgm:pt modelId="{79128788-C811-43C7-A8F8-0265C36B1406}" type="pres">
      <dgm:prSet presAssocID="{F4BE21D3-5E28-41E9-89AE-550E6D6F1064}" presName="connTx" presStyleLbl="parChTrans1D2" presStyleIdx="3" presStyleCnt="5"/>
      <dgm:spPr/>
      <dgm:t>
        <a:bodyPr/>
        <a:lstStyle/>
        <a:p>
          <a:endParaRPr lang="en-US"/>
        </a:p>
      </dgm:t>
    </dgm:pt>
    <dgm:pt modelId="{742D724B-FF36-45D5-B0F0-878495B21A2F}" type="pres">
      <dgm:prSet presAssocID="{0C156A7C-07ED-401C-BE3A-14DBDB3ACD77}" presName="root2" presStyleCnt="0"/>
      <dgm:spPr/>
    </dgm:pt>
    <dgm:pt modelId="{4B35D6FC-B81F-4E85-87E3-D4941F39666D}" type="pres">
      <dgm:prSet presAssocID="{0C156A7C-07ED-401C-BE3A-14DBDB3ACD77}" presName="LevelTwoTextNode" presStyleLbl="node2" presStyleIdx="3" presStyleCnt="5">
        <dgm:presLayoutVars>
          <dgm:chPref val="3"/>
        </dgm:presLayoutVars>
      </dgm:prSet>
      <dgm:spPr/>
      <dgm:t>
        <a:bodyPr/>
        <a:lstStyle/>
        <a:p>
          <a:endParaRPr lang="en-US"/>
        </a:p>
      </dgm:t>
    </dgm:pt>
    <dgm:pt modelId="{5AE5E2F3-D6B9-4DA8-AD82-B286842674D1}" type="pres">
      <dgm:prSet presAssocID="{0C156A7C-07ED-401C-BE3A-14DBDB3ACD77}" presName="level3hierChild" presStyleCnt="0"/>
      <dgm:spPr/>
    </dgm:pt>
    <dgm:pt modelId="{022EDDB1-0D23-4CC9-B481-7B3FAB9F4891}" type="pres">
      <dgm:prSet presAssocID="{247A2BF3-213F-4FB7-838E-53AE7DF6B9E7}" presName="conn2-1" presStyleLbl="parChTrans1D2" presStyleIdx="4" presStyleCnt="5"/>
      <dgm:spPr/>
      <dgm:t>
        <a:bodyPr/>
        <a:lstStyle/>
        <a:p>
          <a:endParaRPr lang="en-US"/>
        </a:p>
      </dgm:t>
    </dgm:pt>
    <dgm:pt modelId="{470517DA-F845-4BA9-BDD7-32352132F7B5}" type="pres">
      <dgm:prSet presAssocID="{247A2BF3-213F-4FB7-838E-53AE7DF6B9E7}" presName="connTx" presStyleLbl="parChTrans1D2" presStyleIdx="4" presStyleCnt="5"/>
      <dgm:spPr/>
      <dgm:t>
        <a:bodyPr/>
        <a:lstStyle/>
        <a:p>
          <a:endParaRPr lang="en-US"/>
        </a:p>
      </dgm:t>
    </dgm:pt>
    <dgm:pt modelId="{D2DC6597-7B60-4EB2-BEFF-E3D71F9C6FA7}" type="pres">
      <dgm:prSet presAssocID="{5FB7E365-6629-49A7-8D58-6DA3EF1053DA}" presName="root2" presStyleCnt="0"/>
      <dgm:spPr/>
    </dgm:pt>
    <dgm:pt modelId="{D37EA3D8-D66B-4669-9129-A0591BAACDDB}" type="pres">
      <dgm:prSet presAssocID="{5FB7E365-6629-49A7-8D58-6DA3EF1053DA}" presName="LevelTwoTextNode" presStyleLbl="node2" presStyleIdx="4" presStyleCnt="5">
        <dgm:presLayoutVars>
          <dgm:chPref val="3"/>
        </dgm:presLayoutVars>
      </dgm:prSet>
      <dgm:spPr/>
      <dgm:t>
        <a:bodyPr/>
        <a:lstStyle/>
        <a:p>
          <a:endParaRPr lang="en-US"/>
        </a:p>
      </dgm:t>
    </dgm:pt>
    <dgm:pt modelId="{35DDE5C4-7422-4715-B481-83F24A4D6FBC}" type="pres">
      <dgm:prSet presAssocID="{5FB7E365-6629-49A7-8D58-6DA3EF1053DA}" presName="level3hierChild" presStyleCnt="0"/>
      <dgm:spPr/>
    </dgm:pt>
  </dgm:ptLst>
  <dgm:cxnLst>
    <dgm:cxn modelId="{FA1BA01A-CEB0-4285-8663-851CD3C74DCB}" type="presOf" srcId="{E3851184-6AB7-4AF9-BA5B-7464DD41FFCA}" destId="{2029DC17-612B-4EEA-A6AB-1692CDA0072B}" srcOrd="0" destOrd="0" presId="urn:microsoft.com/office/officeart/2008/layout/HorizontalMultiLevelHierarchy"/>
    <dgm:cxn modelId="{BF934B2D-5784-4888-AB74-6E92AAB07BED}" type="presOf" srcId="{247A2BF3-213F-4FB7-838E-53AE7DF6B9E7}" destId="{022EDDB1-0D23-4CC9-B481-7B3FAB9F4891}" srcOrd="0" destOrd="0" presId="urn:microsoft.com/office/officeart/2008/layout/HorizontalMultiLevelHierarchy"/>
    <dgm:cxn modelId="{3F8D8B66-B1AC-41E1-8FCF-DA9B945B552C}" type="presOf" srcId="{298DB801-D2CD-4D48-8C95-3D71050E5D0D}" destId="{02CB1993-7A6D-4847-91BD-8C1F58E80E39}" srcOrd="0" destOrd="0" presId="urn:microsoft.com/office/officeart/2008/layout/HorizontalMultiLevelHierarchy"/>
    <dgm:cxn modelId="{45C62FE9-3DB7-4763-88C9-5788F8E5BB6B}" type="presOf" srcId="{686917B4-7CA3-41F7-854D-BE39CE995D37}" destId="{920B2F00-A8A2-48BF-8F83-BF1A2AC7AB9F}" srcOrd="1" destOrd="0" presId="urn:microsoft.com/office/officeart/2008/layout/HorizontalMultiLevelHierarchy"/>
    <dgm:cxn modelId="{B23D36DC-8A6A-4484-9B7F-226F80C5C844}" type="presOf" srcId="{19D4774A-9A39-4AC6-A0D7-BEC84094DA63}" destId="{A5D42AEB-9EFD-4980-9077-34D5BD6BA65B}" srcOrd="1" destOrd="0" presId="urn:microsoft.com/office/officeart/2008/layout/HorizontalMultiLevelHierarchy"/>
    <dgm:cxn modelId="{07EF9248-51A7-4429-A6FD-726055320849}" type="presOf" srcId="{F4BE21D3-5E28-41E9-89AE-550E6D6F1064}" destId="{D1D1A6AE-B8FE-4769-A301-320A7E8897EB}" srcOrd="0" destOrd="0" presId="urn:microsoft.com/office/officeart/2008/layout/HorizontalMultiLevelHierarchy"/>
    <dgm:cxn modelId="{8595853F-E934-414F-8F09-E20BDCBEA306}" type="presOf" srcId="{0153DEF3-065A-4721-9741-F4AD5492685F}" destId="{BFBD27C9-17DD-4EBC-8BA5-311AC307AFC5}" srcOrd="0" destOrd="0" presId="urn:microsoft.com/office/officeart/2008/layout/HorizontalMultiLevelHierarchy"/>
    <dgm:cxn modelId="{590C7F03-79E5-4D88-8425-21732175B12D}" type="presOf" srcId="{BED7B882-D244-4804-BD6F-0BB14B398430}" destId="{4690B672-B016-4B7E-B370-1AFE6E70366A}" srcOrd="0" destOrd="0" presId="urn:microsoft.com/office/officeart/2008/layout/HorizontalMultiLevelHierarchy"/>
    <dgm:cxn modelId="{107A2EB4-D2F0-4BBF-BC0A-B2AC8D2D6FF9}" srcId="{0153DEF3-065A-4721-9741-F4AD5492685F}" destId="{E3851184-6AB7-4AF9-BA5B-7464DD41FFCA}" srcOrd="0" destOrd="0" parTransId="{19D4774A-9A39-4AC6-A0D7-BEC84094DA63}" sibTransId="{AD55D027-B275-4CDA-B797-55C12033500E}"/>
    <dgm:cxn modelId="{F0CFEEA9-D67A-4926-A383-CB55A3502E85}" type="presOf" srcId="{F4BE21D3-5E28-41E9-89AE-550E6D6F1064}" destId="{79128788-C811-43C7-A8F8-0265C36B1406}" srcOrd="1" destOrd="0" presId="urn:microsoft.com/office/officeart/2008/layout/HorizontalMultiLevelHierarchy"/>
    <dgm:cxn modelId="{0EFB1DCE-CB99-4315-BF70-B3C2E7873E33}" srcId="{0153DEF3-065A-4721-9741-F4AD5492685F}" destId="{BED7B882-D244-4804-BD6F-0BB14B398430}" srcOrd="1" destOrd="0" parTransId="{883F48B6-A17F-4384-A7ED-DDC5325CB022}" sibTransId="{DA03E401-9F65-4D05-8876-F723531D2FF5}"/>
    <dgm:cxn modelId="{D1D06A89-6A04-44B6-BBA0-2F776CA928F8}" type="presOf" srcId="{686917B4-7CA3-41F7-854D-BE39CE995D37}" destId="{3DC03561-6DAE-4AA6-BD51-4CA8610A4FD0}" srcOrd="0" destOrd="0" presId="urn:microsoft.com/office/officeart/2008/layout/HorizontalMultiLevelHierarchy"/>
    <dgm:cxn modelId="{173226EC-7D82-4FD1-957B-ECA0CB1A6850}" type="presOf" srcId="{883F48B6-A17F-4384-A7ED-DDC5325CB022}" destId="{8F3EB822-FA3F-41C4-BF23-16DC6D92CE48}" srcOrd="1" destOrd="0" presId="urn:microsoft.com/office/officeart/2008/layout/HorizontalMultiLevelHierarchy"/>
    <dgm:cxn modelId="{6838C8C7-CD2F-473E-B598-38B6E12DB956}" type="presOf" srcId="{0C156A7C-07ED-401C-BE3A-14DBDB3ACD77}" destId="{4B35D6FC-B81F-4E85-87E3-D4941F39666D}" srcOrd="0" destOrd="0" presId="urn:microsoft.com/office/officeart/2008/layout/HorizontalMultiLevelHierarchy"/>
    <dgm:cxn modelId="{25B92EDE-BAD2-46A7-BBBB-8E022A114E35}" srcId="{0153DEF3-065A-4721-9741-F4AD5492685F}" destId="{0C156A7C-07ED-401C-BE3A-14DBDB3ACD77}" srcOrd="3" destOrd="0" parTransId="{F4BE21D3-5E28-41E9-89AE-550E6D6F1064}" sibTransId="{7E9D459C-C6AB-4B44-B4DE-42C4C71D6AD7}"/>
    <dgm:cxn modelId="{A4204BE7-B4A2-4A05-B588-DC883B2B50DC}" type="presOf" srcId="{247A2BF3-213F-4FB7-838E-53AE7DF6B9E7}" destId="{470517DA-F845-4BA9-BDD7-32352132F7B5}" srcOrd="1" destOrd="0" presId="urn:microsoft.com/office/officeart/2008/layout/HorizontalMultiLevelHierarchy"/>
    <dgm:cxn modelId="{7717DBE3-6F9C-4E03-BBE3-A5E3FF8A4FED}" srcId="{0153DEF3-065A-4721-9741-F4AD5492685F}" destId="{5FB7E365-6629-49A7-8D58-6DA3EF1053DA}" srcOrd="4" destOrd="0" parTransId="{247A2BF3-213F-4FB7-838E-53AE7DF6B9E7}" sibTransId="{99318EEE-40DE-46FB-A9FA-927D4E1D97F2}"/>
    <dgm:cxn modelId="{A7A7A0B9-CC2A-4F5A-8567-69D6126D7BBB}" srcId="{298DB801-D2CD-4D48-8C95-3D71050E5D0D}" destId="{0153DEF3-065A-4721-9741-F4AD5492685F}" srcOrd="0" destOrd="0" parTransId="{F0471AF6-6B83-44C4-B9C8-FFE932792644}" sibTransId="{775CB617-CF89-41C9-8D8C-19C1020F5863}"/>
    <dgm:cxn modelId="{6595A2A1-1307-41D2-9411-565020A3B65C}" type="presOf" srcId="{883F48B6-A17F-4384-A7ED-DDC5325CB022}" destId="{3B41C8A8-4E19-4BF3-A457-9D24456B0E5A}" srcOrd="0" destOrd="0" presId="urn:microsoft.com/office/officeart/2008/layout/HorizontalMultiLevelHierarchy"/>
    <dgm:cxn modelId="{479A1EC9-EDF4-424F-860B-A799FF6E0C93}" type="presOf" srcId="{19D4774A-9A39-4AC6-A0D7-BEC84094DA63}" destId="{B0F8A0E4-C52D-4152-9716-69BA4020009F}" srcOrd="0" destOrd="0" presId="urn:microsoft.com/office/officeart/2008/layout/HorizontalMultiLevelHierarchy"/>
    <dgm:cxn modelId="{373E03A6-36FC-4AAB-8FDD-E62BE35087B0}" type="presOf" srcId="{15E1277E-FD44-421E-87C7-E7C48B9A6BFD}" destId="{3365BE73-FE84-4902-B4C4-7BF17E0BFCF4}" srcOrd="0" destOrd="0" presId="urn:microsoft.com/office/officeart/2008/layout/HorizontalMultiLevelHierarchy"/>
    <dgm:cxn modelId="{7A216C08-5D4C-427C-8BEA-7A0AFC4EB80A}" srcId="{0153DEF3-065A-4721-9741-F4AD5492685F}" destId="{15E1277E-FD44-421E-87C7-E7C48B9A6BFD}" srcOrd="2" destOrd="0" parTransId="{686917B4-7CA3-41F7-854D-BE39CE995D37}" sibTransId="{EC57B7D6-D489-4714-B062-29014B644AF8}"/>
    <dgm:cxn modelId="{BCB72D1E-5528-42B0-A251-FBD756596D03}" type="presOf" srcId="{5FB7E365-6629-49A7-8D58-6DA3EF1053DA}" destId="{D37EA3D8-D66B-4669-9129-A0591BAACDDB}" srcOrd="0" destOrd="0" presId="urn:microsoft.com/office/officeart/2008/layout/HorizontalMultiLevelHierarchy"/>
    <dgm:cxn modelId="{3D56156D-9489-4DED-B0D5-3278E7AEA099}" type="presParOf" srcId="{02CB1993-7A6D-4847-91BD-8C1F58E80E39}" destId="{BB21F11F-0338-4749-84A1-0438704C7277}" srcOrd="0" destOrd="0" presId="urn:microsoft.com/office/officeart/2008/layout/HorizontalMultiLevelHierarchy"/>
    <dgm:cxn modelId="{65215103-D1BC-4742-B7DE-D043040A7315}" type="presParOf" srcId="{BB21F11F-0338-4749-84A1-0438704C7277}" destId="{BFBD27C9-17DD-4EBC-8BA5-311AC307AFC5}" srcOrd="0" destOrd="0" presId="urn:microsoft.com/office/officeart/2008/layout/HorizontalMultiLevelHierarchy"/>
    <dgm:cxn modelId="{ECFC4B55-9279-4C9D-A264-24998532FA5E}" type="presParOf" srcId="{BB21F11F-0338-4749-84A1-0438704C7277}" destId="{8D847682-1839-45CB-BD64-C3134984033C}" srcOrd="1" destOrd="0" presId="urn:microsoft.com/office/officeart/2008/layout/HorizontalMultiLevelHierarchy"/>
    <dgm:cxn modelId="{B3BF7B3B-BA7B-43AB-A8E8-61D3CFA6009E}" type="presParOf" srcId="{8D847682-1839-45CB-BD64-C3134984033C}" destId="{B0F8A0E4-C52D-4152-9716-69BA4020009F}" srcOrd="0" destOrd="0" presId="urn:microsoft.com/office/officeart/2008/layout/HorizontalMultiLevelHierarchy"/>
    <dgm:cxn modelId="{097FECD9-E763-4755-9335-B8A0B45E1075}" type="presParOf" srcId="{B0F8A0E4-C52D-4152-9716-69BA4020009F}" destId="{A5D42AEB-9EFD-4980-9077-34D5BD6BA65B}" srcOrd="0" destOrd="0" presId="urn:microsoft.com/office/officeart/2008/layout/HorizontalMultiLevelHierarchy"/>
    <dgm:cxn modelId="{D6FE5F83-9C78-414F-A298-1CE06B8DB7BC}" type="presParOf" srcId="{8D847682-1839-45CB-BD64-C3134984033C}" destId="{7885F354-E02B-40F4-A56C-DDA95CD44768}" srcOrd="1" destOrd="0" presId="urn:microsoft.com/office/officeart/2008/layout/HorizontalMultiLevelHierarchy"/>
    <dgm:cxn modelId="{D84FC864-CDC4-4E93-BD62-7DA6253C3A3E}" type="presParOf" srcId="{7885F354-E02B-40F4-A56C-DDA95CD44768}" destId="{2029DC17-612B-4EEA-A6AB-1692CDA0072B}" srcOrd="0" destOrd="0" presId="urn:microsoft.com/office/officeart/2008/layout/HorizontalMultiLevelHierarchy"/>
    <dgm:cxn modelId="{AE7B556A-7ADA-402D-907A-385F5012FD3D}" type="presParOf" srcId="{7885F354-E02B-40F4-A56C-DDA95CD44768}" destId="{5DC2848C-ACE7-407A-AABE-D79E27316F6D}" srcOrd="1" destOrd="0" presId="urn:microsoft.com/office/officeart/2008/layout/HorizontalMultiLevelHierarchy"/>
    <dgm:cxn modelId="{5A880587-E4D6-4657-B6F3-B80705C9089F}" type="presParOf" srcId="{8D847682-1839-45CB-BD64-C3134984033C}" destId="{3B41C8A8-4E19-4BF3-A457-9D24456B0E5A}" srcOrd="2" destOrd="0" presId="urn:microsoft.com/office/officeart/2008/layout/HorizontalMultiLevelHierarchy"/>
    <dgm:cxn modelId="{7FF06504-4FEE-47D3-938A-11A53B730420}" type="presParOf" srcId="{3B41C8A8-4E19-4BF3-A457-9D24456B0E5A}" destId="{8F3EB822-FA3F-41C4-BF23-16DC6D92CE48}" srcOrd="0" destOrd="0" presId="urn:microsoft.com/office/officeart/2008/layout/HorizontalMultiLevelHierarchy"/>
    <dgm:cxn modelId="{0C2A1D59-CEE5-4023-AFCB-44912482D328}" type="presParOf" srcId="{8D847682-1839-45CB-BD64-C3134984033C}" destId="{7DFD3E84-C347-4A2C-8600-2F0CEF5949DB}" srcOrd="3" destOrd="0" presId="urn:microsoft.com/office/officeart/2008/layout/HorizontalMultiLevelHierarchy"/>
    <dgm:cxn modelId="{DD5F02D5-5F3B-4EF1-A253-86A8ECB41510}" type="presParOf" srcId="{7DFD3E84-C347-4A2C-8600-2F0CEF5949DB}" destId="{4690B672-B016-4B7E-B370-1AFE6E70366A}" srcOrd="0" destOrd="0" presId="urn:microsoft.com/office/officeart/2008/layout/HorizontalMultiLevelHierarchy"/>
    <dgm:cxn modelId="{1E234609-3E02-436D-B9C0-2CF485185E93}" type="presParOf" srcId="{7DFD3E84-C347-4A2C-8600-2F0CEF5949DB}" destId="{168B0A77-9546-4954-83ED-8410DF1BEB43}" srcOrd="1" destOrd="0" presId="urn:microsoft.com/office/officeart/2008/layout/HorizontalMultiLevelHierarchy"/>
    <dgm:cxn modelId="{D37AE03A-8957-40A5-9B9F-5489D45A0AD1}" type="presParOf" srcId="{8D847682-1839-45CB-BD64-C3134984033C}" destId="{3DC03561-6DAE-4AA6-BD51-4CA8610A4FD0}" srcOrd="4" destOrd="0" presId="urn:microsoft.com/office/officeart/2008/layout/HorizontalMultiLevelHierarchy"/>
    <dgm:cxn modelId="{27E96879-482E-4025-BD93-FE0EA5286CC3}" type="presParOf" srcId="{3DC03561-6DAE-4AA6-BD51-4CA8610A4FD0}" destId="{920B2F00-A8A2-48BF-8F83-BF1A2AC7AB9F}" srcOrd="0" destOrd="0" presId="urn:microsoft.com/office/officeart/2008/layout/HorizontalMultiLevelHierarchy"/>
    <dgm:cxn modelId="{7C22E2CE-C265-49F3-99FB-820337716201}" type="presParOf" srcId="{8D847682-1839-45CB-BD64-C3134984033C}" destId="{107ACC54-04CB-40F9-B1B3-7CB12EBDCB30}" srcOrd="5" destOrd="0" presId="urn:microsoft.com/office/officeart/2008/layout/HorizontalMultiLevelHierarchy"/>
    <dgm:cxn modelId="{787672F4-F669-498D-9F5B-35C30890F7D1}" type="presParOf" srcId="{107ACC54-04CB-40F9-B1B3-7CB12EBDCB30}" destId="{3365BE73-FE84-4902-B4C4-7BF17E0BFCF4}" srcOrd="0" destOrd="0" presId="urn:microsoft.com/office/officeart/2008/layout/HorizontalMultiLevelHierarchy"/>
    <dgm:cxn modelId="{AC038CAE-AAAB-4460-8C1F-743B80AE418A}" type="presParOf" srcId="{107ACC54-04CB-40F9-B1B3-7CB12EBDCB30}" destId="{C7FC3A22-661F-4A4A-A8EC-A6737DEA0808}" srcOrd="1" destOrd="0" presId="urn:microsoft.com/office/officeart/2008/layout/HorizontalMultiLevelHierarchy"/>
    <dgm:cxn modelId="{569AF9CC-21CE-4BAE-BFE0-7C0E2000C25C}" type="presParOf" srcId="{8D847682-1839-45CB-BD64-C3134984033C}" destId="{D1D1A6AE-B8FE-4769-A301-320A7E8897EB}" srcOrd="6" destOrd="0" presId="urn:microsoft.com/office/officeart/2008/layout/HorizontalMultiLevelHierarchy"/>
    <dgm:cxn modelId="{49AC806E-7BDF-4477-9F2B-6DF5BC2C3143}" type="presParOf" srcId="{D1D1A6AE-B8FE-4769-A301-320A7E8897EB}" destId="{79128788-C811-43C7-A8F8-0265C36B1406}" srcOrd="0" destOrd="0" presId="urn:microsoft.com/office/officeart/2008/layout/HorizontalMultiLevelHierarchy"/>
    <dgm:cxn modelId="{E64F8F24-63C5-4A5B-9C0D-8C272F71FE99}" type="presParOf" srcId="{8D847682-1839-45CB-BD64-C3134984033C}" destId="{742D724B-FF36-45D5-B0F0-878495B21A2F}" srcOrd="7" destOrd="0" presId="urn:microsoft.com/office/officeart/2008/layout/HorizontalMultiLevelHierarchy"/>
    <dgm:cxn modelId="{CFDFF45A-E39E-4465-9A68-5ABFAE29E4B5}" type="presParOf" srcId="{742D724B-FF36-45D5-B0F0-878495B21A2F}" destId="{4B35D6FC-B81F-4E85-87E3-D4941F39666D}" srcOrd="0" destOrd="0" presId="urn:microsoft.com/office/officeart/2008/layout/HorizontalMultiLevelHierarchy"/>
    <dgm:cxn modelId="{42DDDDE6-E25D-458F-AF39-00661A2F210D}" type="presParOf" srcId="{742D724B-FF36-45D5-B0F0-878495B21A2F}" destId="{5AE5E2F3-D6B9-4DA8-AD82-B286842674D1}" srcOrd="1" destOrd="0" presId="urn:microsoft.com/office/officeart/2008/layout/HorizontalMultiLevelHierarchy"/>
    <dgm:cxn modelId="{F99E5FBF-BA7E-464C-B764-6121A793EE06}" type="presParOf" srcId="{8D847682-1839-45CB-BD64-C3134984033C}" destId="{022EDDB1-0D23-4CC9-B481-7B3FAB9F4891}" srcOrd="8" destOrd="0" presId="urn:microsoft.com/office/officeart/2008/layout/HorizontalMultiLevelHierarchy"/>
    <dgm:cxn modelId="{320E7745-200F-49DC-83C0-C23F1E8DD7D5}" type="presParOf" srcId="{022EDDB1-0D23-4CC9-B481-7B3FAB9F4891}" destId="{470517DA-F845-4BA9-BDD7-32352132F7B5}" srcOrd="0" destOrd="0" presId="urn:microsoft.com/office/officeart/2008/layout/HorizontalMultiLevelHierarchy"/>
    <dgm:cxn modelId="{BD382C0B-94EB-4035-B8EA-17D6BE7C99DF}" type="presParOf" srcId="{8D847682-1839-45CB-BD64-C3134984033C}" destId="{D2DC6597-7B60-4EB2-BEFF-E3D71F9C6FA7}" srcOrd="9" destOrd="0" presId="urn:microsoft.com/office/officeart/2008/layout/HorizontalMultiLevelHierarchy"/>
    <dgm:cxn modelId="{9B0129F7-4CAD-4C4D-9D01-956AD02BE026}" type="presParOf" srcId="{D2DC6597-7B60-4EB2-BEFF-E3D71F9C6FA7}" destId="{D37EA3D8-D66B-4669-9129-A0591BAACDDB}" srcOrd="0" destOrd="0" presId="urn:microsoft.com/office/officeart/2008/layout/HorizontalMultiLevelHierarchy"/>
    <dgm:cxn modelId="{DA28BC4E-F683-4755-A081-CFCA680D1B82}" type="presParOf" srcId="{D2DC6597-7B60-4EB2-BEFF-E3D71F9C6FA7}" destId="{35DDE5C4-7422-4715-B481-83F24A4D6FBC}"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141FC3-A4C8-478A-A176-40923134097A}" type="doc">
      <dgm:prSet loTypeId="urn:microsoft.com/office/officeart/2005/8/layout/list1" loCatId="list" qsTypeId="urn:microsoft.com/office/officeart/2005/8/quickstyle/simple1" qsCatId="simple" csTypeId="urn:microsoft.com/office/officeart/2005/8/colors/colorful2" csCatId="colorful" phldr="1"/>
      <dgm:spPr/>
      <dgm:t>
        <a:bodyPr/>
        <a:lstStyle/>
        <a:p>
          <a:pPr rtl="1"/>
          <a:endParaRPr lang="ar-IQ"/>
        </a:p>
      </dgm:t>
    </dgm:pt>
    <dgm:pt modelId="{0A3704FF-9C1B-4CEC-B506-1B72F1B117A4}">
      <dgm:prSet phldrT="[Text]" custT="1"/>
      <dgm:spPr/>
      <dgm:t>
        <a:bodyPr/>
        <a:lstStyle/>
        <a:p>
          <a:pPr rtl="1"/>
          <a:r>
            <a:rPr lang="ar-IQ" sz="4800" b="1">
              <a:effectLst>
                <a:outerShdw blurRad="38100" dist="38100" dir="2700000" algn="tl">
                  <a:srgbClr val="000000">
                    <a:alpha val="43137"/>
                  </a:srgbClr>
                </a:outerShdw>
              </a:effectLst>
            </a:rPr>
            <a:t>القفل والمفتاح</a:t>
          </a:r>
          <a:endParaRPr lang="ar-IQ" sz="4800" b="1" dirty="0">
            <a:effectLst>
              <a:outerShdw blurRad="38100" dist="38100" dir="2700000" algn="tl">
                <a:srgbClr val="000000">
                  <a:alpha val="43137"/>
                </a:srgbClr>
              </a:outerShdw>
            </a:effectLst>
          </a:endParaRPr>
        </a:p>
      </dgm:t>
    </dgm:pt>
    <dgm:pt modelId="{7BE4985D-FA7A-4278-AF52-9E5BFCEB4BA7}" type="parTrans" cxnId="{83667992-D5B7-4B20-B3BF-291F8AB00B70}">
      <dgm:prSet/>
      <dgm:spPr/>
      <dgm:t>
        <a:bodyPr/>
        <a:lstStyle/>
        <a:p>
          <a:pPr rtl="1"/>
          <a:endParaRPr lang="ar-IQ"/>
        </a:p>
      </dgm:t>
    </dgm:pt>
    <dgm:pt modelId="{0DA3B415-4B00-4619-BB24-E9B611588DEE}" type="sibTrans" cxnId="{83667992-D5B7-4B20-B3BF-291F8AB00B70}">
      <dgm:prSet/>
      <dgm:spPr/>
      <dgm:t>
        <a:bodyPr/>
        <a:lstStyle/>
        <a:p>
          <a:pPr rtl="1"/>
          <a:endParaRPr lang="ar-IQ"/>
        </a:p>
      </dgm:t>
    </dgm:pt>
    <dgm:pt modelId="{A1183DC5-455A-4462-BFA6-802A45A476C5}">
      <dgm:prSet phldrT="[Text]" custT="1"/>
      <dgm:spPr/>
      <dgm:t>
        <a:bodyPr/>
        <a:lstStyle/>
        <a:p>
          <a:pPr rtl="1"/>
          <a:r>
            <a:rPr lang="ar-IQ" sz="4000" b="1" dirty="0">
              <a:effectLst>
                <a:outerShdw blurRad="38100" dist="38100" dir="2700000" algn="tl">
                  <a:srgbClr val="000000">
                    <a:alpha val="43137"/>
                  </a:srgbClr>
                </a:outerShdw>
              </a:effectLst>
            </a:rPr>
            <a:t>التوافقية </a:t>
          </a:r>
          <a:r>
            <a:rPr lang="ar-IQ" sz="4000" b="1" dirty="0" err="1">
              <a:effectLst>
                <a:outerShdw blurRad="38100" dist="38100" dir="2700000" algn="tl">
                  <a:srgbClr val="000000">
                    <a:alpha val="43137"/>
                  </a:srgbClr>
                </a:outerShdw>
              </a:effectLst>
            </a:rPr>
            <a:t>كوشلاند</a:t>
          </a:r>
          <a:endParaRPr lang="ar-IQ" sz="4000" b="1" dirty="0">
            <a:effectLst>
              <a:outerShdw blurRad="38100" dist="38100" dir="2700000" algn="tl">
                <a:srgbClr val="000000">
                  <a:alpha val="43137"/>
                </a:srgbClr>
              </a:outerShdw>
            </a:effectLst>
          </a:endParaRPr>
        </a:p>
      </dgm:t>
    </dgm:pt>
    <dgm:pt modelId="{7EC08355-A10D-49E5-8C56-4540DEB57668}" type="parTrans" cxnId="{367BDD86-A8C9-43A7-8EFE-6BE7DD301F28}">
      <dgm:prSet/>
      <dgm:spPr/>
      <dgm:t>
        <a:bodyPr/>
        <a:lstStyle/>
        <a:p>
          <a:pPr rtl="1"/>
          <a:endParaRPr lang="ar-IQ"/>
        </a:p>
      </dgm:t>
    </dgm:pt>
    <dgm:pt modelId="{42E1B574-2168-46E9-B680-06C1B3B84F01}" type="sibTrans" cxnId="{367BDD86-A8C9-43A7-8EFE-6BE7DD301F28}">
      <dgm:prSet/>
      <dgm:spPr/>
      <dgm:t>
        <a:bodyPr/>
        <a:lstStyle/>
        <a:p>
          <a:pPr rtl="1"/>
          <a:endParaRPr lang="ar-IQ"/>
        </a:p>
      </dgm:t>
    </dgm:pt>
    <dgm:pt modelId="{94B84B4C-31FD-42F5-B911-57AF8066AB29}">
      <dgm:prSet phldrT="[Text]" custT="1"/>
      <dgm:spPr/>
      <dgm:t>
        <a:bodyPr/>
        <a:lstStyle/>
        <a:p>
          <a:pPr rtl="1"/>
          <a:r>
            <a:rPr lang="ar-IQ" sz="4000" b="1" dirty="0">
              <a:solidFill>
                <a:srgbClr val="FA60BC"/>
              </a:solidFill>
              <a:effectLst>
                <a:outerShdw blurRad="38100" dist="38100" dir="2700000" algn="tl">
                  <a:srgbClr val="000000">
                    <a:alpha val="43137"/>
                  </a:srgbClr>
                </a:outerShdw>
              </a:effectLst>
            </a:rPr>
            <a:t>الفرضية الجذابة</a:t>
          </a:r>
        </a:p>
      </dgm:t>
    </dgm:pt>
    <dgm:pt modelId="{7367E25F-810F-4B35-BA1A-8B13D1B81DAB}" type="parTrans" cxnId="{E85A44E4-47FF-42B6-A899-45A4BF0BEE86}">
      <dgm:prSet/>
      <dgm:spPr/>
      <dgm:t>
        <a:bodyPr/>
        <a:lstStyle/>
        <a:p>
          <a:pPr rtl="1"/>
          <a:endParaRPr lang="ar-IQ"/>
        </a:p>
      </dgm:t>
    </dgm:pt>
    <dgm:pt modelId="{96BCE7AC-3C64-4CAE-9B8B-FD361C418305}" type="sibTrans" cxnId="{E85A44E4-47FF-42B6-A899-45A4BF0BEE86}">
      <dgm:prSet/>
      <dgm:spPr/>
      <dgm:t>
        <a:bodyPr/>
        <a:lstStyle/>
        <a:p>
          <a:pPr rtl="1"/>
          <a:endParaRPr lang="ar-IQ"/>
        </a:p>
      </dgm:t>
    </dgm:pt>
    <dgm:pt modelId="{4C7C78E0-06BC-468D-B80D-9FA221E9EBFB}" type="pres">
      <dgm:prSet presAssocID="{5F141FC3-A4C8-478A-A176-40923134097A}" presName="linear" presStyleCnt="0">
        <dgm:presLayoutVars>
          <dgm:dir/>
          <dgm:animLvl val="lvl"/>
          <dgm:resizeHandles val="exact"/>
        </dgm:presLayoutVars>
      </dgm:prSet>
      <dgm:spPr/>
      <dgm:t>
        <a:bodyPr/>
        <a:lstStyle/>
        <a:p>
          <a:endParaRPr lang="en-US"/>
        </a:p>
      </dgm:t>
    </dgm:pt>
    <dgm:pt modelId="{2A1046E3-E35F-4AD0-965E-2ABB3CA279D2}" type="pres">
      <dgm:prSet presAssocID="{0A3704FF-9C1B-4CEC-B506-1B72F1B117A4}" presName="parentLin" presStyleCnt="0"/>
      <dgm:spPr/>
    </dgm:pt>
    <dgm:pt modelId="{3968CE7D-C334-42A5-A0BD-3F2CF995AB09}" type="pres">
      <dgm:prSet presAssocID="{0A3704FF-9C1B-4CEC-B506-1B72F1B117A4}" presName="parentLeftMargin" presStyleLbl="node1" presStyleIdx="0" presStyleCnt="3"/>
      <dgm:spPr/>
      <dgm:t>
        <a:bodyPr/>
        <a:lstStyle/>
        <a:p>
          <a:endParaRPr lang="en-US"/>
        </a:p>
      </dgm:t>
    </dgm:pt>
    <dgm:pt modelId="{AB986D34-A434-40D3-BD8E-E98DB4023ED1}" type="pres">
      <dgm:prSet presAssocID="{0A3704FF-9C1B-4CEC-B506-1B72F1B117A4}" presName="parentText" presStyleLbl="node1" presStyleIdx="0" presStyleCnt="3">
        <dgm:presLayoutVars>
          <dgm:chMax val="0"/>
          <dgm:bulletEnabled val="1"/>
        </dgm:presLayoutVars>
      </dgm:prSet>
      <dgm:spPr/>
      <dgm:t>
        <a:bodyPr/>
        <a:lstStyle/>
        <a:p>
          <a:endParaRPr lang="en-US"/>
        </a:p>
      </dgm:t>
    </dgm:pt>
    <dgm:pt modelId="{94BD2BE1-1FE8-464D-AF37-EC4601151F05}" type="pres">
      <dgm:prSet presAssocID="{0A3704FF-9C1B-4CEC-B506-1B72F1B117A4}" presName="negativeSpace" presStyleCnt="0"/>
      <dgm:spPr/>
    </dgm:pt>
    <dgm:pt modelId="{33AA7EC0-7C1E-4839-8628-6E72E9F21993}" type="pres">
      <dgm:prSet presAssocID="{0A3704FF-9C1B-4CEC-B506-1B72F1B117A4}" presName="childText" presStyleLbl="conFgAcc1" presStyleIdx="0" presStyleCnt="3">
        <dgm:presLayoutVars>
          <dgm:bulletEnabled val="1"/>
        </dgm:presLayoutVars>
      </dgm:prSet>
      <dgm:spPr/>
    </dgm:pt>
    <dgm:pt modelId="{6CE894B7-0693-4084-B7E7-C2E65701DCB6}" type="pres">
      <dgm:prSet presAssocID="{0DA3B415-4B00-4619-BB24-E9B611588DEE}" presName="spaceBetweenRectangles" presStyleCnt="0"/>
      <dgm:spPr/>
    </dgm:pt>
    <dgm:pt modelId="{24635A54-43AF-4C0B-81F4-EAE74A3A6EDE}" type="pres">
      <dgm:prSet presAssocID="{A1183DC5-455A-4462-BFA6-802A45A476C5}" presName="parentLin" presStyleCnt="0"/>
      <dgm:spPr/>
    </dgm:pt>
    <dgm:pt modelId="{DC78735E-1309-42FC-B355-E5A171735AF8}" type="pres">
      <dgm:prSet presAssocID="{A1183DC5-455A-4462-BFA6-802A45A476C5}" presName="parentLeftMargin" presStyleLbl="node1" presStyleIdx="0" presStyleCnt="3"/>
      <dgm:spPr/>
      <dgm:t>
        <a:bodyPr/>
        <a:lstStyle/>
        <a:p>
          <a:endParaRPr lang="en-US"/>
        </a:p>
      </dgm:t>
    </dgm:pt>
    <dgm:pt modelId="{3CD64D17-9069-468D-A453-A921461D8E01}" type="pres">
      <dgm:prSet presAssocID="{A1183DC5-455A-4462-BFA6-802A45A476C5}" presName="parentText" presStyleLbl="node1" presStyleIdx="1" presStyleCnt="3">
        <dgm:presLayoutVars>
          <dgm:chMax val="0"/>
          <dgm:bulletEnabled val="1"/>
        </dgm:presLayoutVars>
      </dgm:prSet>
      <dgm:spPr/>
      <dgm:t>
        <a:bodyPr/>
        <a:lstStyle/>
        <a:p>
          <a:endParaRPr lang="en-US"/>
        </a:p>
      </dgm:t>
    </dgm:pt>
    <dgm:pt modelId="{28969B25-8B9F-4B88-984D-3EB449EB553A}" type="pres">
      <dgm:prSet presAssocID="{A1183DC5-455A-4462-BFA6-802A45A476C5}" presName="negativeSpace" presStyleCnt="0"/>
      <dgm:spPr/>
    </dgm:pt>
    <dgm:pt modelId="{8434FFE3-662E-477D-8EC1-C14090BE4C38}" type="pres">
      <dgm:prSet presAssocID="{A1183DC5-455A-4462-BFA6-802A45A476C5}" presName="childText" presStyleLbl="conFgAcc1" presStyleIdx="1" presStyleCnt="3">
        <dgm:presLayoutVars>
          <dgm:bulletEnabled val="1"/>
        </dgm:presLayoutVars>
      </dgm:prSet>
      <dgm:spPr/>
    </dgm:pt>
    <dgm:pt modelId="{56B80A50-87BA-4F56-9046-88560D7812CE}" type="pres">
      <dgm:prSet presAssocID="{42E1B574-2168-46E9-B680-06C1B3B84F01}" presName="spaceBetweenRectangles" presStyleCnt="0"/>
      <dgm:spPr/>
    </dgm:pt>
    <dgm:pt modelId="{E9D1D239-E3BE-4D49-81E2-29BB35912EFC}" type="pres">
      <dgm:prSet presAssocID="{94B84B4C-31FD-42F5-B911-57AF8066AB29}" presName="parentLin" presStyleCnt="0"/>
      <dgm:spPr/>
    </dgm:pt>
    <dgm:pt modelId="{F274C4E7-7029-44A2-93E2-5317CAEEED72}" type="pres">
      <dgm:prSet presAssocID="{94B84B4C-31FD-42F5-B911-57AF8066AB29}" presName="parentLeftMargin" presStyleLbl="node1" presStyleIdx="1" presStyleCnt="3"/>
      <dgm:spPr/>
      <dgm:t>
        <a:bodyPr/>
        <a:lstStyle/>
        <a:p>
          <a:endParaRPr lang="en-US"/>
        </a:p>
      </dgm:t>
    </dgm:pt>
    <dgm:pt modelId="{F754FAAA-B0CA-4892-A98A-FAF1D61C7D0A}" type="pres">
      <dgm:prSet presAssocID="{94B84B4C-31FD-42F5-B911-57AF8066AB29}" presName="parentText" presStyleLbl="node1" presStyleIdx="2" presStyleCnt="3">
        <dgm:presLayoutVars>
          <dgm:chMax val="0"/>
          <dgm:bulletEnabled val="1"/>
        </dgm:presLayoutVars>
      </dgm:prSet>
      <dgm:spPr/>
      <dgm:t>
        <a:bodyPr/>
        <a:lstStyle/>
        <a:p>
          <a:endParaRPr lang="en-US"/>
        </a:p>
      </dgm:t>
    </dgm:pt>
    <dgm:pt modelId="{C717F71E-6CF1-4600-8283-647BD0CF932B}" type="pres">
      <dgm:prSet presAssocID="{94B84B4C-31FD-42F5-B911-57AF8066AB29}" presName="negativeSpace" presStyleCnt="0"/>
      <dgm:spPr/>
    </dgm:pt>
    <dgm:pt modelId="{A7AC066C-2860-4DC3-A5CA-EF81AFBA1D4E}" type="pres">
      <dgm:prSet presAssocID="{94B84B4C-31FD-42F5-B911-57AF8066AB29}" presName="childText" presStyleLbl="conFgAcc1" presStyleIdx="2" presStyleCnt="3">
        <dgm:presLayoutVars>
          <dgm:bulletEnabled val="1"/>
        </dgm:presLayoutVars>
      </dgm:prSet>
      <dgm:spPr/>
    </dgm:pt>
  </dgm:ptLst>
  <dgm:cxnLst>
    <dgm:cxn modelId="{46080621-6F0E-42D6-A417-A0C60F72B4FB}" type="presOf" srcId="{A1183DC5-455A-4462-BFA6-802A45A476C5}" destId="{3CD64D17-9069-468D-A453-A921461D8E01}" srcOrd="1" destOrd="0" presId="urn:microsoft.com/office/officeart/2005/8/layout/list1"/>
    <dgm:cxn modelId="{E85A44E4-47FF-42B6-A899-45A4BF0BEE86}" srcId="{5F141FC3-A4C8-478A-A176-40923134097A}" destId="{94B84B4C-31FD-42F5-B911-57AF8066AB29}" srcOrd="2" destOrd="0" parTransId="{7367E25F-810F-4B35-BA1A-8B13D1B81DAB}" sibTransId="{96BCE7AC-3C64-4CAE-9B8B-FD361C418305}"/>
    <dgm:cxn modelId="{367BDD86-A8C9-43A7-8EFE-6BE7DD301F28}" srcId="{5F141FC3-A4C8-478A-A176-40923134097A}" destId="{A1183DC5-455A-4462-BFA6-802A45A476C5}" srcOrd="1" destOrd="0" parTransId="{7EC08355-A10D-49E5-8C56-4540DEB57668}" sibTransId="{42E1B574-2168-46E9-B680-06C1B3B84F01}"/>
    <dgm:cxn modelId="{F56C9A97-5587-4F33-B0E6-B17FFB470118}" type="presOf" srcId="{94B84B4C-31FD-42F5-B911-57AF8066AB29}" destId="{F274C4E7-7029-44A2-93E2-5317CAEEED72}" srcOrd="0" destOrd="0" presId="urn:microsoft.com/office/officeart/2005/8/layout/list1"/>
    <dgm:cxn modelId="{D652400A-DF9C-4886-9C63-8CA6ED89C065}" type="presOf" srcId="{5F141FC3-A4C8-478A-A176-40923134097A}" destId="{4C7C78E0-06BC-468D-B80D-9FA221E9EBFB}" srcOrd="0" destOrd="0" presId="urn:microsoft.com/office/officeart/2005/8/layout/list1"/>
    <dgm:cxn modelId="{BC804A49-CA96-41FA-9AAD-6C9292A5E87A}" type="presOf" srcId="{0A3704FF-9C1B-4CEC-B506-1B72F1B117A4}" destId="{3968CE7D-C334-42A5-A0BD-3F2CF995AB09}" srcOrd="0" destOrd="0" presId="urn:microsoft.com/office/officeart/2005/8/layout/list1"/>
    <dgm:cxn modelId="{D47EEC2B-FB62-439B-9FCD-8683083C2575}" type="presOf" srcId="{0A3704FF-9C1B-4CEC-B506-1B72F1B117A4}" destId="{AB986D34-A434-40D3-BD8E-E98DB4023ED1}" srcOrd="1" destOrd="0" presId="urn:microsoft.com/office/officeart/2005/8/layout/list1"/>
    <dgm:cxn modelId="{509E2651-1681-46E4-A717-D37AC78E73BF}" type="presOf" srcId="{94B84B4C-31FD-42F5-B911-57AF8066AB29}" destId="{F754FAAA-B0CA-4892-A98A-FAF1D61C7D0A}" srcOrd="1" destOrd="0" presId="urn:microsoft.com/office/officeart/2005/8/layout/list1"/>
    <dgm:cxn modelId="{FA08DD51-9BFB-4780-869C-5BB5EA76BAE6}" type="presOf" srcId="{A1183DC5-455A-4462-BFA6-802A45A476C5}" destId="{DC78735E-1309-42FC-B355-E5A171735AF8}" srcOrd="0" destOrd="0" presId="urn:microsoft.com/office/officeart/2005/8/layout/list1"/>
    <dgm:cxn modelId="{83667992-D5B7-4B20-B3BF-291F8AB00B70}" srcId="{5F141FC3-A4C8-478A-A176-40923134097A}" destId="{0A3704FF-9C1B-4CEC-B506-1B72F1B117A4}" srcOrd="0" destOrd="0" parTransId="{7BE4985D-FA7A-4278-AF52-9E5BFCEB4BA7}" sibTransId="{0DA3B415-4B00-4619-BB24-E9B611588DEE}"/>
    <dgm:cxn modelId="{78F97640-7F59-48CF-A9DD-AA6DB6C1B1ED}" type="presParOf" srcId="{4C7C78E0-06BC-468D-B80D-9FA221E9EBFB}" destId="{2A1046E3-E35F-4AD0-965E-2ABB3CA279D2}" srcOrd="0" destOrd="0" presId="urn:microsoft.com/office/officeart/2005/8/layout/list1"/>
    <dgm:cxn modelId="{A68CFA78-CCA5-4D89-9512-E63A030B8CD1}" type="presParOf" srcId="{2A1046E3-E35F-4AD0-965E-2ABB3CA279D2}" destId="{3968CE7D-C334-42A5-A0BD-3F2CF995AB09}" srcOrd="0" destOrd="0" presId="urn:microsoft.com/office/officeart/2005/8/layout/list1"/>
    <dgm:cxn modelId="{30E20D42-C96F-44F3-A559-3A22D1BDE9BD}" type="presParOf" srcId="{2A1046E3-E35F-4AD0-965E-2ABB3CA279D2}" destId="{AB986D34-A434-40D3-BD8E-E98DB4023ED1}" srcOrd="1" destOrd="0" presId="urn:microsoft.com/office/officeart/2005/8/layout/list1"/>
    <dgm:cxn modelId="{28942AEF-B400-4311-BC28-AB8BD30F2DFD}" type="presParOf" srcId="{4C7C78E0-06BC-468D-B80D-9FA221E9EBFB}" destId="{94BD2BE1-1FE8-464D-AF37-EC4601151F05}" srcOrd="1" destOrd="0" presId="urn:microsoft.com/office/officeart/2005/8/layout/list1"/>
    <dgm:cxn modelId="{96D3F7F5-F8AF-4C47-87A5-91078CFBEC74}" type="presParOf" srcId="{4C7C78E0-06BC-468D-B80D-9FA221E9EBFB}" destId="{33AA7EC0-7C1E-4839-8628-6E72E9F21993}" srcOrd="2" destOrd="0" presId="urn:microsoft.com/office/officeart/2005/8/layout/list1"/>
    <dgm:cxn modelId="{FA476BD5-76FC-4D9A-BEE5-C55342D62C95}" type="presParOf" srcId="{4C7C78E0-06BC-468D-B80D-9FA221E9EBFB}" destId="{6CE894B7-0693-4084-B7E7-C2E65701DCB6}" srcOrd="3" destOrd="0" presId="urn:microsoft.com/office/officeart/2005/8/layout/list1"/>
    <dgm:cxn modelId="{A829D282-27DF-4BB9-BBFC-0F0F50B143E1}" type="presParOf" srcId="{4C7C78E0-06BC-468D-B80D-9FA221E9EBFB}" destId="{24635A54-43AF-4C0B-81F4-EAE74A3A6EDE}" srcOrd="4" destOrd="0" presId="urn:microsoft.com/office/officeart/2005/8/layout/list1"/>
    <dgm:cxn modelId="{F51819D9-0AB3-4734-8E90-D513A99A0D1D}" type="presParOf" srcId="{24635A54-43AF-4C0B-81F4-EAE74A3A6EDE}" destId="{DC78735E-1309-42FC-B355-E5A171735AF8}" srcOrd="0" destOrd="0" presId="urn:microsoft.com/office/officeart/2005/8/layout/list1"/>
    <dgm:cxn modelId="{0F4D9BCA-12A0-491C-B35D-9A3550DB7182}" type="presParOf" srcId="{24635A54-43AF-4C0B-81F4-EAE74A3A6EDE}" destId="{3CD64D17-9069-468D-A453-A921461D8E01}" srcOrd="1" destOrd="0" presId="urn:microsoft.com/office/officeart/2005/8/layout/list1"/>
    <dgm:cxn modelId="{2E7CDF9D-CF1B-4DE7-8613-2DDFCE2D9142}" type="presParOf" srcId="{4C7C78E0-06BC-468D-B80D-9FA221E9EBFB}" destId="{28969B25-8B9F-4B88-984D-3EB449EB553A}" srcOrd="5" destOrd="0" presId="urn:microsoft.com/office/officeart/2005/8/layout/list1"/>
    <dgm:cxn modelId="{72B97A97-8A90-4520-979C-C1A849922D7A}" type="presParOf" srcId="{4C7C78E0-06BC-468D-B80D-9FA221E9EBFB}" destId="{8434FFE3-662E-477D-8EC1-C14090BE4C38}" srcOrd="6" destOrd="0" presId="urn:microsoft.com/office/officeart/2005/8/layout/list1"/>
    <dgm:cxn modelId="{2BB27EFD-FDDD-40CD-BA2F-3E851B475544}" type="presParOf" srcId="{4C7C78E0-06BC-468D-B80D-9FA221E9EBFB}" destId="{56B80A50-87BA-4F56-9046-88560D7812CE}" srcOrd="7" destOrd="0" presId="urn:microsoft.com/office/officeart/2005/8/layout/list1"/>
    <dgm:cxn modelId="{DAAB4ED3-4F7C-44AC-82E9-465687418ADC}" type="presParOf" srcId="{4C7C78E0-06BC-468D-B80D-9FA221E9EBFB}" destId="{E9D1D239-E3BE-4D49-81E2-29BB35912EFC}" srcOrd="8" destOrd="0" presId="urn:microsoft.com/office/officeart/2005/8/layout/list1"/>
    <dgm:cxn modelId="{C7353BBD-A647-4225-A38C-01A9A287C73A}" type="presParOf" srcId="{E9D1D239-E3BE-4D49-81E2-29BB35912EFC}" destId="{F274C4E7-7029-44A2-93E2-5317CAEEED72}" srcOrd="0" destOrd="0" presId="urn:microsoft.com/office/officeart/2005/8/layout/list1"/>
    <dgm:cxn modelId="{6EB55D1B-719D-4919-A881-202AF9379BAE}" type="presParOf" srcId="{E9D1D239-E3BE-4D49-81E2-29BB35912EFC}" destId="{F754FAAA-B0CA-4892-A98A-FAF1D61C7D0A}" srcOrd="1" destOrd="0" presId="urn:microsoft.com/office/officeart/2005/8/layout/list1"/>
    <dgm:cxn modelId="{04394784-1FED-488E-89FD-3F4F19DA2064}" type="presParOf" srcId="{4C7C78E0-06BC-468D-B80D-9FA221E9EBFB}" destId="{C717F71E-6CF1-4600-8283-647BD0CF932B}" srcOrd="9" destOrd="0" presId="urn:microsoft.com/office/officeart/2005/8/layout/list1"/>
    <dgm:cxn modelId="{1663E124-06B8-4C4D-962D-9FACBE976A58}" type="presParOf" srcId="{4C7C78E0-06BC-468D-B80D-9FA221E9EBFB}" destId="{A7AC066C-2860-4DC3-A5CA-EF81AFBA1D4E}"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F8BE1-B196-4401-84E5-7C639F31469A}">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2D9F98F-8702-4A1D-962B-353378E526B9}">
      <dsp:nvSpPr>
        <dsp:cNvPr id="0" name=""/>
        <dsp:cNvSpPr/>
      </dsp:nvSpPr>
      <dsp:spPr>
        <a:xfrm>
          <a:off x="996086" y="774110"/>
          <a:ext cx="7103330" cy="1548004"/>
        </a:xfrm>
        <a:prstGeom prst="rect">
          <a:avLst/>
        </a:prstGeom>
        <a:solidFill>
          <a:schemeClr val="accent2">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28729" tIns="124460" rIns="124460" bIns="124460" numCol="1" spcCol="1270" anchor="ctr" anchorCtr="0">
          <a:noAutofit/>
        </a:bodyPr>
        <a:lstStyle/>
        <a:p>
          <a:pPr marL="0" lvl="0" indent="0" algn="l" defTabSz="2178050" rtl="1">
            <a:lnSpc>
              <a:spcPct val="90000"/>
            </a:lnSpc>
            <a:spcBef>
              <a:spcPct val="0"/>
            </a:spcBef>
            <a:spcAft>
              <a:spcPct val="35000"/>
            </a:spcAft>
            <a:buNone/>
          </a:pPr>
          <a:r>
            <a:rPr lang="ar-IQ" sz="4900" b="1" kern="1200" dirty="0"/>
            <a:t>إنزيمات الجهاز الهضمي وهضم الطعام</a:t>
          </a:r>
          <a:endParaRPr lang="ar-IQ" sz="4900" kern="1200" dirty="0"/>
        </a:p>
      </dsp:txBody>
      <dsp:txXfrm>
        <a:off x="996086" y="774110"/>
        <a:ext cx="7103330" cy="1548004"/>
      </dsp:txXfrm>
    </dsp:sp>
    <dsp:sp modelId="{72F0BF3A-544B-4206-912C-203143190E92}">
      <dsp:nvSpPr>
        <dsp:cNvPr id="0" name=""/>
        <dsp:cNvSpPr/>
      </dsp:nvSpPr>
      <dsp:spPr>
        <a:xfrm>
          <a:off x="28583" y="580610"/>
          <a:ext cx="1935005" cy="1935005"/>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E0BECB46-381A-4D83-8DDB-E8F78EADE70B}">
      <dsp:nvSpPr>
        <dsp:cNvPr id="0" name=""/>
        <dsp:cNvSpPr/>
      </dsp:nvSpPr>
      <dsp:spPr>
        <a:xfrm>
          <a:off x="996086" y="3096551"/>
          <a:ext cx="7103330" cy="1548004"/>
        </a:xfrm>
        <a:prstGeom prst="rect">
          <a:avLst/>
        </a:prstGeom>
        <a:solidFill>
          <a:srgbClr val="FF0000"/>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28729" tIns="124460" rIns="124460" bIns="124460" numCol="1" spcCol="1270" anchor="ctr" anchorCtr="0">
          <a:noAutofit/>
        </a:bodyPr>
        <a:lstStyle/>
        <a:p>
          <a:pPr marL="0" lvl="0" indent="0" algn="l" defTabSz="2178050" rtl="1">
            <a:lnSpc>
              <a:spcPct val="90000"/>
            </a:lnSpc>
            <a:spcBef>
              <a:spcPct val="0"/>
            </a:spcBef>
            <a:spcAft>
              <a:spcPct val="35000"/>
            </a:spcAft>
            <a:buNone/>
          </a:pPr>
          <a:r>
            <a:rPr lang="ar-IQ" sz="4900" b="1" kern="1200" dirty="0"/>
            <a:t>إنزيمات تعمل على الحمض النووي</a:t>
          </a:r>
          <a:endParaRPr lang="ar-IQ" sz="4900" kern="1200" dirty="0"/>
        </a:p>
      </dsp:txBody>
      <dsp:txXfrm>
        <a:off x="996086" y="3096551"/>
        <a:ext cx="7103330" cy="1548004"/>
      </dsp:txXfrm>
    </dsp:sp>
    <dsp:sp modelId="{97192EC0-31AD-4B3A-ACD1-32477EE35EA4}">
      <dsp:nvSpPr>
        <dsp:cNvPr id="0" name=""/>
        <dsp:cNvSpPr/>
      </dsp:nvSpPr>
      <dsp:spPr>
        <a:xfrm>
          <a:off x="28583" y="2903050"/>
          <a:ext cx="1935005" cy="1935005"/>
        </a:xfrm>
        <a:prstGeom prst="ellipse">
          <a:avLst/>
        </a:prstGeom>
        <a:solidFill>
          <a:schemeClr val="lt1">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EDDB1-0D23-4CC9-B481-7B3FAB9F4891}">
      <dsp:nvSpPr>
        <dsp:cNvPr id="0" name=""/>
        <dsp:cNvSpPr/>
      </dsp:nvSpPr>
      <dsp:spPr>
        <a:xfrm>
          <a:off x="2893355" y="3136106"/>
          <a:ext cx="685574" cy="2612707"/>
        </a:xfrm>
        <a:custGeom>
          <a:avLst/>
          <a:gdLst/>
          <a:ahLst/>
          <a:cxnLst/>
          <a:rect l="0" t="0" r="0" b="0"/>
          <a:pathLst>
            <a:path>
              <a:moveTo>
                <a:pt x="0" y="0"/>
              </a:moveTo>
              <a:lnTo>
                <a:pt x="342787" y="0"/>
              </a:lnTo>
              <a:lnTo>
                <a:pt x="342787" y="2612707"/>
              </a:lnTo>
              <a:lnTo>
                <a:pt x="685574" y="2612707"/>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rtl="1">
            <a:lnSpc>
              <a:spcPct val="90000"/>
            </a:lnSpc>
            <a:spcBef>
              <a:spcPct val="0"/>
            </a:spcBef>
            <a:spcAft>
              <a:spcPct val="35000"/>
            </a:spcAft>
            <a:buNone/>
          </a:pPr>
          <a:endParaRPr lang="ar-IQ" sz="1000" kern="1200"/>
        </a:p>
      </dsp:txBody>
      <dsp:txXfrm>
        <a:off x="3168613" y="4374931"/>
        <a:ext cx="135057" cy="135057"/>
      </dsp:txXfrm>
    </dsp:sp>
    <dsp:sp modelId="{D1D1A6AE-B8FE-4769-A301-320A7E8897EB}">
      <dsp:nvSpPr>
        <dsp:cNvPr id="0" name=""/>
        <dsp:cNvSpPr/>
      </dsp:nvSpPr>
      <dsp:spPr>
        <a:xfrm>
          <a:off x="2893355" y="3136106"/>
          <a:ext cx="685574" cy="1306353"/>
        </a:xfrm>
        <a:custGeom>
          <a:avLst/>
          <a:gdLst/>
          <a:ahLst/>
          <a:cxnLst/>
          <a:rect l="0" t="0" r="0" b="0"/>
          <a:pathLst>
            <a:path>
              <a:moveTo>
                <a:pt x="0" y="0"/>
              </a:moveTo>
              <a:lnTo>
                <a:pt x="342787" y="0"/>
              </a:lnTo>
              <a:lnTo>
                <a:pt x="342787" y="1306353"/>
              </a:lnTo>
              <a:lnTo>
                <a:pt x="685574" y="1306353"/>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IQ" sz="500" kern="1200"/>
        </a:p>
      </dsp:txBody>
      <dsp:txXfrm>
        <a:off x="3199259" y="3752400"/>
        <a:ext cx="73766" cy="73766"/>
      </dsp:txXfrm>
    </dsp:sp>
    <dsp:sp modelId="{3DC03561-6DAE-4AA6-BD51-4CA8610A4FD0}">
      <dsp:nvSpPr>
        <dsp:cNvPr id="0" name=""/>
        <dsp:cNvSpPr/>
      </dsp:nvSpPr>
      <dsp:spPr>
        <a:xfrm>
          <a:off x="2893355" y="3090386"/>
          <a:ext cx="685574" cy="91440"/>
        </a:xfrm>
        <a:custGeom>
          <a:avLst/>
          <a:gdLst/>
          <a:ahLst/>
          <a:cxnLst/>
          <a:rect l="0" t="0" r="0" b="0"/>
          <a:pathLst>
            <a:path>
              <a:moveTo>
                <a:pt x="0" y="45720"/>
              </a:moveTo>
              <a:lnTo>
                <a:pt x="685574" y="45720"/>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IQ" sz="500" kern="1200"/>
        </a:p>
      </dsp:txBody>
      <dsp:txXfrm>
        <a:off x="3219003" y="3118967"/>
        <a:ext cx="34278" cy="34278"/>
      </dsp:txXfrm>
    </dsp:sp>
    <dsp:sp modelId="{3B41C8A8-4E19-4BF3-A457-9D24456B0E5A}">
      <dsp:nvSpPr>
        <dsp:cNvPr id="0" name=""/>
        <dsp:cNvSpPr/>
      </dsp:nvSpPr>
      <dsp:spPr>
        <a:xfrm>
          <a:off x="2893355" y="1829752"/>
          <a:ext cx="685574" cy="1306353"/>
        </a:xfrm>
        <a:custGeom>
          <a:avLst/>
          <a:gdLst/>
          <a:ahLst/>
          <a:cxnLst/>
          <a:rect l="0" t="0" r="0" b="0"/>
          <a:pathLst>
            <a:path>
              <a:moveTo>
                <a:pt x="0" y="1306353"/>
              </a:moveTo>
              <a:lnTo>
                <a:pt x="342787" y="1306353"/>
              </a:lnTo>
              <a:lnTo>
                <a:pt x="342787" y="0"/>
              </a:lnTo>
              <a:lnTo>
                <a:pt x="685574" y="0"/>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IQ" sz="500" kern="1200"/>
        </a:p>
      </dsp:txBody>
      <dsp:txXfrm>
        <a:off x="3199259" y="2446046"/>
        <a:ext cx="73766" cy="73766"/>
      </dsp:txXfrm>
    </dsp:sp>
    <dsp:sp modelId="{B0F8A0E4-C52D-4152-9716-69BA4020009F}">
      <dsp:nvSpPr>
        <dsp:cNvPr id="0" name=""/>
        <dsp:cNvSpPr/>
      </dsp:nvSpPr>
      <dsp:spPr>
        <a:xfrm>
          <a:off x="2893355" y="523399"/>
          <a:ext cx="685574" cy="2612707"/>
        </a:xfrm>
        <a:custGeom>
          <a:avLst/>
          <a:gdLst/>
          <a:ahLst/>
          <a:cxnLst/>
          <a:rect l="0" t="0" r="0" b="0"/>
          <a:pathLst>
            <a:path>
              <a:moveTo>
                <a:pt x="0" y="2612707"/>
              </a:moveTo>
              <a:lnTo>
                <a:pt x="342787" y="2612707"/>
              </a:lnTo>
              <a:lnTo>
                <a:pt x="342787" y="0"/>
              </a:lnTo>
              <a:lnTo>
                <a:pt x="685574" y="0"/>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rtl="1">
            <a:lnSpc>
              <a:spcPct val="90000"/>
            </a:lnSpc>
            <a:spcBef>
              <a:spcPct val="0"/>
            </a:spcBef>
            <a:spcAft>
              <a:spcPct val="35000"/>
            </a:spcAft>
            <a:buNone/>
          </a:pPr>
          <a:endParaRPr lang="ar-IQ" sz="1000" kern="1200"/>
        </a:p>
      </dsp:txBody>
      <dsp:txXfrm>
        <a:off x="3168613" y="1762223"/>
        <a:ext cx="135057" cy="135057"/>
      </dsp:txXfrm>
    </dsp:sp>
    <dsp:sp modelId="{BFBD27C9-17DD-4EBC-8BA5-311AC307AFC5}">
      <dsp:nvSpPr>
        <dsp:cNvPr id="0" name=""/>
        <dsp:cNvSpPr/>
      </dsp:nvSpPr>
      <dsp:spPr>
        <a:xfrm rot="16200000">
          <a:off x="-379404" y="2613565"/>
          <a:ext cx="5500436" cy="1045082"/>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ar-IQ" sz="6500" kern="1200" dirty="0"/>
            <a:t>أنواع الانزيمات</a:t>
          </a:r>
        </a:p>
      </dsp:txBody>
      <dsp:txXfrm>
        <a:off x="-379404" y="2613565"/>
        <a:ext cx="5500436" cy="1045082"/>
      </dsp:txXfrm>
    </dsp:sp>
    <dsp:sp modelId="{2029DC17-612B-4EEA-A6AB-1692CDA0072B}">
      <dsp:nvSpPr>
        <dsp:cNvPr id="0" name=""/>
        <dsp:cNvSpPr/>
      </dsp:nvSpPr>
      <dsp:spPr>
        <a:xfrm>
          <a:off x="3578930" y="857"/>
          <a:ext cx="3427872" cy="1045082"/>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ar-IQ" sz="6500" kern="1200" dirty="0"/>
            <a:t>المحللة</a:t>
          </a:r>
        </a:p>
      </dsp:txBody>
      <dsp:txXfrm>
        <a:off x="3578930" y="857"/>
        <a:ext cx="3427872" cy="1045082"/>
      </dsp:txXfrm>
    </dsp:sp>
    <dsp:sp modelId="{4690B672-B016-4B7E-B370-1AFE6E70366A}">
      <dsp:nvSpPr>
        <dsp:cNvPr id="0" name=""/>
        <dsp:cNvSpPr/>
      </dsp:nvSpPr>
      <dsp:spPr>
        <a:xfrm>
          <a:off x="3578930" y="1307211"/>
          <a:ext cx="3427872" cy="1045082"/>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ar-IQ" sz="6500" kern="1200" dirty="0"/>
            <a:t>المؤكسدة</a:t>
          </a:r>
        </a:p>
      </dsp:txBody>
      <dsp:txXfrm>
        <a:off x="3578930" y="1307211"/>
        <a:ext cx="3427872" cy="1045082"/>
      </dsp:txXfrm>
    </dsp:sp>
    <dsp:sp modelId="{3365BE73-FE84-4902-B4C4-7BF17E0BFCF4}">
      <dsp:nvSpPr>
        <dsp:cNvPr id="0" name=""/>
        <dsp:cNvSpPr/>
      </dsp:nvSpPr>
      <dsp:spPr>
        <a:xfrm>
          <a:off x="3578930" y="2613565"/>
          <a:ext cx="3427872" cy="1045082"/>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ar-IQ" sz="6500" kern="1200" dirty="0"/>
            <a:t>الناقلة </a:t>
          </a:r>
        </a:p>
      </dsp:txBody>
      <dsp:txXfrm>
        <a:off x="3578930" y="2613565"/>
        <a:ext cx="3427872" cy="1045082"/>
      </dsp:txXfrm>
    </dsp:sp>
    <dsp:sp modelId="{4B35D6FC-B81F-4E85-87E3-D4941F39666D}">
      <dsp:nvSpPr>
        <dsp:cNvPr id="0" name=""/>
        <dsp:cNvSpPr/>
      </dsp:nvSpPr>
      <dsp:spPr>
        <a:xfrm>
          <a:off x="3578930" y="3919918"/>
          <a:ext cx="3427872" cy="1045082"/>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ar-IQ" sz="6500" kern="1200" dirty="0"/>
            <a:t>المحمولة</a:t>
          </a:r>
        </a:p>
      </dsp:txBody>
      <dsp:txXfrm>
        <a:off x="3578930" y="3919918"/>
        <a:ext cx="3427872" cy="1045082"/>
      </dsp:txXfrm>
    </dsp:sp>
    <dsp:sp modelId="{D37EA3D8-D66B-4669-9129-A0591BAACDDB}">
      <dsp:nvSpPr>
        <dsp:cNvPr id="0" name=""/>
        <dsp:cNvSpPr/>
      </dsp:nvSpPr>
      <dsp:spPr>
        <a:xfrm>
          <a:off x="3578930" y="5226272"/>
          <a:ext cx="3427872" cy="1045082"/>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ar-IQ" sz="6500" kern="1200" dirty="0"/>
            <a:t>الرابطة</a:t>
          </a:r>
        </a:p>
      </dsp:txBody>
      <dsp:txXfrm>
        <a:off x="3578930" y="5226272"/>
        <a:ext cx="3427872" cy="1045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A7EC0-7C1E-4839-8628-6E72E9F21993}">
      <dsp:nvSpPr>
        <dsp:cNvPr id="0" name=""/>
        <dsp:cNvSpPr/>
      </dsp:nvSpPr>
      <dsp:spPr>
        <a:xfrm>
          <a:off x="0" y="520795"/>
          <a:ext cx="9095545"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986D34-A434-40D3-BD8E-E98DB4023ED1}">
      <dsp:nvSpPr>
        <dsp:cNvPr id="0" name=""/>
        <dsp:cNvSpPr/>
      </dsp:nvSpPr>
      <dsp:spPr>
        <a:xfrm>
          <a:off x="454777" y="33715"/>
          <a:ext cx="6366881"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653" tIns="0" rIns="240653" bIns="0" numCol="1" spcCol="1270" anchor="ctr" anchorCtr="0">
          <a:noAutofit/>
        </a:bodyPr>
        <a:lstStyle/>
        <a:p>
          <a:pPr marL="0" lvl="0" indent="0" algn="l" defTabSz="2133600" rtl="1">
            <a:lnSpc>
              <a:spcPct val="90000"/>
            </a:lnSpc>
            <a:spcBef>
              <a:spcPct val="0"/>
            </a:spcBef>
            <a:spcAft>
              <a:spcPct val="35000"/>
            </a:spcAft>
            <a:buNone/>
          </a:pPr>
          <a:r>
            <a:rPr lang="ar-IQ" sz="4800" b="1" kern="1200">
              <a:effectLst>
                <a:outerShdw blurRad="38100" dist="38100" dir="2700000" algn="tl">
                  <a:srgbClr val="000000">
                    <a:alpha val="43137"/>
                  </a:srgbClr>
                </a:outerShdw>
              </a:effectLst>
            </a:rPr>
            <a:t>القفل والمفتاح</a:t>
          </a:r>
          <a:endParaRPr lang="ar-IQ" sz="4800" b="1" kern="1200" dirty="0">
            <a:effectLst>
              <a:outerShdw blurRad="38100" dist="38100" dir="2700000" algn="tl">
                <a:srgbClr val="000000">
                  <a:alpha val="43137"/>
                </a:srgbClr>
              </a:outerShdw>
            </a:effectLst>
          </a:endParaRPr>
        </a:p>
      </dsp:txBody>
      <dsp:txXfrm>
        <a:off x="502332" y="81270"/>
        <a:ext cx="6271771" cy="879050"/>
      </dsp:txXfrm>
    </dsp:sp>
    <dsp:sp modelId="{8434FFE3-662E-477D-8EC1-C14090BE4C38}">
      <dsp:nvSpPr>
        <dsp:cNvPr id="0" name=""/>
        <dsp:cNvSpPr/>
      </dsp:nvSpPr>
      <dsp:spPr>
        <a:xfrm>
          <a:off x="0" y="2017675"/>
          <a:ext cx="9095545" cy="8316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D64D17-9069-468D-A453-A921461D8E01}">
      <dsp:nvSpPr>
        <dsp:cNvPr id="0" name=""/>
        <dsp:cNvSpPr/>
      </dsp:nvSpPr>
      <dsp:spPr>
        <a:xfrm>
          <a:off x="454777" y="1530595"/>
          <a:ext cx="6366881" cy="9741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653" tIns="0" rIns="240653" bIns="0" numCol="1" spcCol="1270" anchor="ctr" anchorCtr="0">
          <a:noAutofit/>
        </a:bodyPr>
        <a:lstStyle/>
        <a:p>
          <a:pPr marL="0" lvl="0" indent="0" algn="l" defTabSz="1778000" rtl="1">
            <a:lnSpc>
              <a:spcPct val="90000"/>
            </a:lnSpc>
            <a:spcBef>
              <a:spcPct val="0"/>
            </a:spcBef>
            <a:spcAft>
              <a:spcPct val="35000"/>
            </a:spcAft>
            <a:buNone/>
          </a:pPr>
          <a:r>
            <a:rPr lang="ar-IQ" sz="4000" b="1" kern="1200" dirty="0">
              <a:effectLst>
                <a:outerShdw blurRad="38100" dist="38100" dir="2700000" algn="tl">
                  <a:srgbClr val="000000">
                    <a:alpha val="43137"/>
                  </a:srgbClr>
                </a:outerShdw>
              </a:effectLst>
            </a:rPr>
            <a:t>التوافقية </a:t>
          </a:r>
          <a:r>
            <a:rPr lang="ar-IQ" sz="4000" b="1" kern="1200" dirty="0" err="1">
              <a:effectLst>
                <a:outerShdw blurRad="38100" dist="38100" dir="2700000" algn="tl">
                  <a:srgbClr val="000000">
                    <a:alpha val="43137"/>
                  </a:srgbClr>
                </a:outerShdw>
              </a:effectLst>
            </a:rPr>
            <a:t>كوشلاند</a:t>
          </a:r>
          <a:endParaRPr lang="ar-IQ" sz="4000" b="1" kern="1200" dirty="0">
            <a:effectLst>
              <a:outerShdw blurRad="38100" dist="38100" dir="2700000" algn="tl">
                <a:srgbClr val="000000">
                  <a:alpha val="43137"/>
                </a:srgbClr>
              </a:outerShdw>
            </a:effectLst>
          </a:endParaRPr>
        </a:p>
      </dsp:txBody>
      <dsp:txXfrm>
        <a:off x="502332" y="1578150"/>
        <a:ext cx="6271771" cy="879050"/>
      </dsp:txXfrm>
    </dsp:sp>
    <dsp:sp modelId="{A7AC066C-2860-4DC3-A5CA-EF81AFBA1D4E}">
      <dsp:nvSpPr>
        <dsp:cNvPr id="0" name=""/>
        <dsp:cNvSpPr/>
      </dsp:nvSpPr>
      <dsp:spPr>
        <a:xfrm>
          <a:off x="0" y="3514555"/>
          <a:ext cx="9095545" cy="8316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54FAAA-B0CA-4892-A98A-FAF1D61C7D0A}">
      <dsp:nvSpPr>
        <dsp:cNvPr id="0" name=""/>
        <dsp:cNvSpPr/>
      </dsp:nvSpPr>
      <dsp:spPr>
        <a:xfrm>
          <a:off x="454777" y="3027475"/>
          <a:ext cx="6366881" cy="9741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653" tIns="0" rIns="240653" bIns="0" numCol="1" spcCol="1270" anchor="ctr" anchorCtr="0">
          <a:noAutofit/>
        </a:bodyPr>
        <a:lstStyle/>
        <a:p>
          <a:pPr marL="0" lvl="0" indent="0" algn="l" defTabSz="1778000" rtl="1">
            <a:lnSpc>
              <a:spcPct val="90000"/>
            </a:lnSpc>
            <a:spcBef>
              <a:spcPct val="0"/>
            </a:spcBef>
            <a:spcAft>
              <a:spcPct val="35000"/>
            </a:spcAft>
            <a:buNone/>
          </a:pPr>
          <a:r>
            <a:rPr lang="ar-IQ" sz="4000" b="1" kern="1200" dirty="0">
              <a:solidFill>
                <a:srgbClr val="FA60BC"/>
              </a:solidFill>
              <a:effectLst>
                <a:outerShdw blurRad="38100" dist="38100" dir="2700000" algn="tl">
                  <a:srgbClr val="000000">
                    <a:alpha val="43137"/>
                  </a:srgbClr>
                </a:outerShdw>
              </a:effectLst>
            </a:rPr>
            <a:t>الفرضية الجذابة</a:t>
          </a:r>
        </a:p>
      </dsp:txBody>
      <dsp:txXfrm>
        <a:off x="502332" y="3075030"/>
        <a:ext cx="6271771" cy="8790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8CA35-13EF-AC79-A303-0880AF52E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a:extLst>
              <a:ext uri="{FF2B5EF4-FFF2-40B4-BE49-F238E27FC236}">
                <a16:creationId xmlns:a16="http://schemas.microsoft.com/office/drawing/2014/main" xmlns="" id="{BBDF9DAC-F4FF-9351-21D5-189D6F1DF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a:extLst>
              <a:ext uri="{FF2B5EF4-FFF2-40B4-BE49-F238E27FC236}">
                <a16:creationId xmlns:a16="http://schemas.microsoft.com/office/drawing/2014/main" xmlns="" id="{339D11BA-5345-C243-784B-ABD06A0423F6}"/>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5" name="Footer Placeholder 4">
            <a:extLst>
              <a:ext uri="{FF2B5EF4-FFF2-40B4-BE49-F238E27FC236}">
                <a16:creationId xmlns:a16="http://schemas.microsoft.com/office/drawing/2014/main" xmlns="" id="{114A6346-DCBF-AB49-430C-2629DCED8746}"/>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xmlns="" id="{C6572EDD-035C-D137-938A-CE93376A01AB}"/>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338629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9B723-3C81-4314-D7B9-FD532B64F097}"/>
              </a:ext>
            </a:extLst>
          </p:cNvPr>
          <p:cNvSpPr>
            <a:spLocks noGrp="1"/>
          </p:cNvSpPr>
          <p:nvPr>
            <p:ph type="title"/>
          </p:nvPr>
        </p:nvSpPr>
        <p:spPr/>
        <p:txBody>
          <a:bodyPr/>
          <a:lstStyle/>
          <a:p>
            <a:r>
              <a:rPr lang="en-US"/>
              <a:t>Click to edit Master title style</a:t>
            </a:r>
            <a:endParaRPr lang="ar-IQ"/>
          </a:p>
        </p:txBody>
      </p:sp>
      <p:sp>
        <p:nvSpPr>
          <p:cNvPr id="3" name="Vertical Text Placeholder 2">
            <a:extLst>
              <a:ext uri="{FF2B5EF4-FFF2-40B4-BE49-F238E27FC236}">
                <a16:creationId xmlns:a16="http://schemas.microsoft.com/office/drawing/2014/main" xmlns="" id="{F99B1D84-E78D-1B3B-A8C1-CF1C7B0CB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xmlns="" id="{20FF9BBB-D629-4E3A-D846-B554BCE99437}"/>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5" name="Footer Placeholder 4">
            <a:extLst>
              <a:ext uri="{FF2B5EF4-FFF2-40B4-BE49-F238E27FC236}">
                <a16:creationId xmlns:a16="http://schemas.microsoft.com/office/drawing/2014/main" xmlns="" id="{66A8B24E-1D77-BC3F-367D-B9C029B418AC}"/>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xmlns="" id="{39DBE3B5-AA6B-C6BB-3E06-EE5DCE39D907}"/>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343533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C931F4-9DE8-428F-ABE8-94D07EAC59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a:extLst>
              <a:ext uri="{FF2B5EF4-FFF2-40B4-BE49-F238E27FC236}">
                <a16:creationId xmlns:a16="http://schemas.microsoft.com/office/drawing/2014/main" xmlns="" id="{3881091B-68AE-71B1-39CB-D87BED5891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xmlns="" id="{BF877958-383A-4803-E721-21BA389D8FE1}"/>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5" name="Footer Placeholder 4">
            <a:extLst>
              <a:ext uri="{FF2B5EF4-FFF2-40B4-BE49-F238E27FC236}">
                <a16:creationId xmlns:a16="http://schemas.microsoft.com/office/drawing/2014/main" xmlns="" id="{12E24729-DF0F-9B61-920C-F44BC4F0CE8B}"/>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xmlns="" id="{4720AF0A-22D3-09C4-4C42-39E6139EB78F}"/>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223492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7B48D9-8356-FEEB-0E9B-ECB9E23117E9}"/>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xmlns="" id="{27EB2D98-43D1-AB58-ACB8-51BF6E11B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xmlns="" id="{31F2F396-B7D8-FDC8-45DA-5701E4492076}"/>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5" name="Footer Placeholder 4">
            <a:extLst>
              <a:ext uri="{FF2B5EF4-FFF2-40B4-BE49-F238E27FC236}">
                <a16:creationId xmlns:a16="http://schemas.microsoft.com/office/drawing/2014/main" xmlns="" id="{676EC3A8-4559-B6B8-0D95-B7ABF41AB0E0}"/>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xmlns="" id="{8F36E846-5B91-88BE-EF3C-88B705A8D6E8}"/>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3711622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49F735-27F0-70A6-3807-E622175F2B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a:extLst>
              <a:ext uri="{FF2B5EF4-FFF2-40B4-BE49-F238E27FC236}">
                <a16:creationId xmlns:a16="http://schemas.microsoft.com/office/drawing/2014/main" xmlns="" id="{F5D65870-DA4F-42DA-2FFE-8AFDE8A4B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D54F80D-3E44-9972-AE6D-E466D5DFB23C}"/>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5" name="Footer Placeholder 4">
            <a:extLst>
              <a:ext uri="{FF2B5EF4-FFF2-40B4-BE49-F238E27FC236}">
                <a16:creationId xmlns:a16="http://schemas.microsoft.com/office/drawing/2014/main" xmlns="" id="{D52475D8-8383-5C8F-1088-F552DF566987}"/>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xmlns="" id="{EE76C421-93E9-ADE1-6C41-E53FE7A51058}"/>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323941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8B8C0-5D90-DF49-FEC6-2A990D435823}"/>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xmlns="" id="{E4776C55-C390-785E-EA58-6A35A9CF30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a:extLst>
              <a:ext uri="{FF2B5EF4-FFF2-40B4-BE49-F238E27FC236}">
                <a16:creationId xmlns:a16="http://schemas.microsoft.com/office/drawing/2014/main" xmlns="" id="{3002E4B8-9FDC-3B27-23EB-DD9C5417F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a:extLst>
              <a:ext uri="{FF2B5EF4-FFF2-40B4-BE49-F238E27FC236}">
                <a16:creationId xmlns:a16="http://schemas.microsoft.com/office/drawing/2014/main" xmlns="" id="{450669BF-AF7A-69DF-6ECB-9F0CA390EE21}"/>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6" name="Footer Placeholder 5">
            <a:extLst>
              <a:ext uri="{FF2B5EF4-FFF2-40B4-BE49-F238E27FC236}">
                <a16:creationId xmlns:a16="http://schemas.microsoft.com/office/drawing/2014/main" xmlns="" id="{B9167C1A-174F-C786-470D-C9ED12B3BA94}"/>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xmlns="" id="{29438061-69F8-D73C-7EEE-412119498234}"/>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3929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1273F-492D-1376-F4F1-1A4BFDC43EB8}"/>
              </a:ext>
            </a:extLst>
          </p:cNvPr>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a:extLst>
              <a:ext uri="{FF2B5EF4-FFF2-40B4-BE49-F238E27FC236}">
                <a16:creationId xmlns:a16="http://schemas.microsoft.com/office/drawing/2014/main" xmlns="" id="{BD7AFA54-CFC8-2607-8AE1-437B3BAC4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40A2F5B-788D-F0C4-4CFD-BCB38972E8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a:extLst>
              <a:ext uri="{FF2B5EF4-FFF2-40B4-BE49-F238E27FC236}">
                <a16:creationId xmlns:a16="http://schemas.microsoft.com/office/drawing/2014/main" xmlns="" id="{0B524E0F-3DB6-DF76-3D36-F0B40C27A1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41D8A9C-7EA1-1302-56CB-8878137779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a:extLst>
              <a:ext uri="{FF2B5EF4-FFF2-40B4-BE49-F238E27FC236}">
                <a16:creationId xmlns:a16="http://schemas.microsoft.com/office/drawing/2014/main" xmlns="" id="{5685E6E5-2B0E-354C-CEC4-547EB0F89D06}"/>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8" name="Footer Placeholder 7">
            <a:extLst>
              <a:ext uri="{FF2B5EF4-FFF2-40B4-BE49-F238E27FC236}">
                <a16:creationId xmlns:a16="http://schemas.microsoft.com/office/drawing/2014/main" xmlns="" id="{03DA2839-96A0-2706-6598-97BDF5315172}"/>
              </a:ext>
            </a:extLst>
          </p:cNvPr>
          <p:cNvSpPr>
            <a:spLocks noGrp="1"/>
          </p:cNvSpPr>
          <p:nvPr>
            <p:ph type="ftr" sz="quarter" idx="11"/>
          </p:nvPr>
        </p:nvSpPr>
        <p:spPr/>
        <p:txBody>
          <a:bodyPr/>
          <a:lstStyle/>
          <a:p>
            <a:endParaRPr lang="ar-IQ"/>
          </a:p>
        </p:txBody>
      </p:sp>
      <p:sp>
        <p:nvSpPr>
          <p:cNvPr id="9" name="Slide Number Placeholder 8">
            <a:extLst>
              <a:ext uri="{FF2B5EF4-FFF2-40B4-BE49-F238E27FC236}">
                <a16:creationId xmlns:a16="http://schemas.microsoft.com/office/drawing/2014/main" xmlns="" id="{E6A23D3A-1237-131A-686D-6BFAD21E339A}"/>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243436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AE6DD-1641-D8D1-F133-2D07946F7FFD}"/>
              </a:ext>
            </a:extLst>
          </p:cNvPr>
          <p:cNvSpPr>
            <a:spLocks noGrp="1"/>
          </p:cNvSpPr>
          <p:nvPr>
            <p:ph type="title"/>
          </p:nvPr>
        </p:nvSpPr>
        <p:spPr/>
        <p:txBody>
          <a:bodyPr/>
          <a:lstStyle/>
          <a:p>
            <a:r>
              <a:rPr lang="en-US"/>
              <a:t>Click to edit Master title style</a:t>
            </a:r>
            <a:endParaRPr lang="ar-IQ"/>
          </a:p>
        </p:txBody>
      </p:sp>
      <p:sp>
        <p:nvSpPr>
          <p:cNvPr id="3" name="Date Placeholder 2">
            <a:extLst>
              <a:ext uri="{FF2B5EF4-FFF2-40B4-BE49-F238E27FC236}">
                <a16:creationId xmlns:a16="http://schemas.microsoft.com/office/drawing/2014/main" xmlns="" id="{12D7ED52-FD69-B4C0-8033-655BA885586E}"/>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4" name="Footer Placeholder 3">
            <a:extLst>
              <a:ext uri="{FF2B5EF4-FFF2-40B4-BE49-F238E27FC236}">
                <a16:creationId xmlns:a16="http://schemas.microsoft.com/office/drawing/2014/main" xmlns="" id="{2EED7851-B15A-D46A-EDDB-08EFAC551F04}"/>
              </a:ext>
            </a:extLst>
          </p:cNvPr>
          <p:cNvSpPr>
            <a:spLocks noGrp="1"/>
          </p:cNvSpPr>
          <p:nvPr>
            <p:ph type="ftr" sz="quarter" idx="11"/>
          </p:nvPr>
        </p:nvSpPr>
        <p:spPr/>
        <p:txBody>
          <a:bodyPr/>
          <a:lstStyle/>
          <a:p>
            <a:endParaRPr lang="ar-IQ"/>
          </a:p>
        </p:txBody>
      </p:sp>
      <p:sp>
        <p:nvSpPr>
          <p:cNvPr id="5" name="Slide Number Placeholder 4">
            <a:extLst>
              <a:ext uri="{FF2B5EF4-FFF2-40B4-BE49-F238E27FC236}">
                <a16:creationId xmlns:a16="http://schemas.microsoft.com/office/drawing/2014/main" xmlns="" id="{A9FD308F-73AB-086B-32A4-18992D7F8F72}"/>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265238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E42AD0-C945-4EAD-73D9-F8AEBE459B91}"/>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3" name="Footer Placeholder 2">
            <a:extLst>
              <a:ext uri="{FF2B5EF4-FFF2-40B4-BE49-F238E27FC236}">
                <a16:creationId xmlns:a16="http://schemas.microsoft.com/office/drawing/2014/main" xmlns="" id="{0E723E57-1FAF-4DEE-50E1-2BE69DEC3F73}"/>
              </a:ext>
            </a:extLst>
          </p:cNvPr>
          <p:cNvSpPr>
            <a:spLocks noGrp="1"/>
          </p:cNvSpPr>
          <p:nvPr>
            <p:ph type="ftr" sz="quarter" idx="11"/>
          </p:nvPr>
        </p:nvSpPr>
        <p:spPr/>
        <p:txBody>
          <a:bodyPr/>
          <a:lstStyle/>
          <a:p>
            <a:endParaRPr lang="ar-IQ"/>
          </a:p>
        </p:txBody>
      </p:sp>
      <p:sp>
        <p:nvSpPr>
          <p:cNvPr id="4" name="Slide Number Placeholder 3">
            <a:extLst>
              <a:ext uri="{FF2B5EF4-FFF2-40B4-BE49-F238E27FC236}">
                <a16:creationId xmlns:a16="http://schemas.microsoft.com/office/drawing/2014/main" xmlns="" id="{D35B51DF-AD28-92A8-664C-1C8F7F03D39E}"/>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2624241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10B37-27D6-21EB-8507-49E053FB71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a:extLst>
              <a:ext uri="{FF2B5EF4-FFF2-40B4-BE49-F238E27FC236}">
                <a16:creationId xmlns:a16="http://schemas.microsoft.com/office/drawing/2014/main" xmlns="" id="{FAC6B6AE-3E86-860E-D55E-C1D00E908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a:extLst>
              <a:ext uri="{FF2B5EF4-FFF2-40B4-BE49-F238E27FC236}">
                <a16:creationId xmlns:a16="http://schemas.microsoft.com/office/drawing/2014/main" xmlns="" id="{E7BB4C37-1352-828D-AA50-62B73F0E8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3CBE25-8637-8ABB-4F59-A5699850F31A}"/>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6" name="Footer Placeholder 5">
            <a:extLst>
              <a:ext uri="{FF2B5EF4-FFF2-40B4-BE49-F238E27FC236}">
                <a16:creationId xmlns:a16="http://schemas.microsoft.com/office/drawing/2014/main" xmlns="" id="{EC6EDD94-D3A6-7935-09D3-D62B14115F13}"/>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xmlns="" id="{41E4144F-D664-8152-EFC6-28C491A965AE}"/>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408045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EBB367-7E99-FFE9-D8B2-CD4C8F6A6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a:extLst>
              <a:ext uri="{FF2B5EF4-FFF2-40B4-BE49-F238E27FC236}">
                <a16:creationId xmlns:a16="http://schemas.microsoft.com/office/drawing/2014/main" xmlns="" id="{B45DF559-3BAF-F002-0BB4-E022542FB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a:extLst>
              <a:ext uri="{FF2B5EF4-FFF2-40B4-BE49-F238E27FC236}">
                <a16:creationId xmlns:a16="http://schemas.microsoft.com/office/drawing/2014/main" xmlns="" id="{91083E21-010E-6C64-91EC-2B8434AC3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95CCE2-9E09-7826-B2D8-9F0B868A22EC}"/>
              </a:ext>
            </a:extLst>
          </p:cNvPr>
          <p:cNvSpPr>
            <a:spLocks noGrp="1"/>
          </p:cNvSpPr>
          <p:nvPr>
            <p:ph type="dt" sz="half" idx="10"/>
          </p:nvPr>
        </p:nvSpPr>
        <p:spPr/>
        <p:txBody>
          <a:bodyPr/>
          <a:lstStyle/>
          <a:p>
            <a:fld id="{FD44C935-7535-49C2-959D-E11C1885A600}" type="datetimeFigureOut">
              <a:rPr lang="ar-IQ" smtClean="0"/>
              <a:pPr/>
              <a:t>25/09/1446</a:t>
            </a:fld>
            <a:endParaRPr lang="ar-IQ"/>
          </a:p>
        </p:txBody>
      </p:sp>
      <p:sp>
        <p:nvSpPr>
          <p:cNvPr id="6" name="Footer Placeholder 5">
            <a:extLst>
              <a:ext uri="{FF2B5EF4-FFF2-40B4-BE49-F238E27FC236}">
                <a16:creationId xmlns:a16="http://schemas.microsoft.com/office/drawing/2014/main" xmlns="" id="{DE8287FC-5F76-3624-C96A-FE2316D84831}"/>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xmlns="" id="{2DEC3256-D334-F235-8448-911DE9BCDAB9}"/>
              </a:ext>
            </a:extLst>
          </p:cNvPr>
          <p:cNvSpPr>
            <a:spLocks noGrp="1"/>
          </p:cNvSpPr>
          <p:nvPr>
            <p:ph type="sldNum" sz="quarter" idx="12"/>
          </p:nvPr>
        </p:nvSpPr>
        <p:spPr/>
        <p:txBody>
          <a:body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128492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94C12-7BDB-66E4-E6B4-0AFFE346B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a:extLst>
              <a:ext uri="{FF2B5EF4-FFF2-40B4-BE49-F238E27FC236}">
                <a16:creationId xmlns:a16="http://schemas.microsoft.com/office/drawing/2014/main" xmlns="" id="{AC60682C-4793-7574-39B4-D776B2B688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xmlns="" id="{15E888B2-0178-4770-0D6F-95D25499A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4C935-7535-49C2-959D-E11C1885A600}" type="datetimeFigureOut">
              <a:rPr lang="ar-IQ" smtClean="0"/>
              <a:pPr/>
              <a:t>25/09/1446</a:t>
            </a:fld>
            <a:endParaRPr lang="ar-IQ"/>
          </a:p>
        </p:txBody>
      </p:sp>
      <p:sp>
        <p:nvSpPr>
          <p:cNvPr id="5" name="Footer Placeholder 4">
            <a:extLst>
              <a:ext uri="{FF2B5EF4-FFF2-40B4-BE49-F238E27FC236}">
                <a16:creationId xmlns:a16="http://schemas.microsoft.com/office/drawing/2014/main" xmlns="" id="{EC0A4867-E926-8374-566E-5607D2EAD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a:extLst>
              <a:ext uri="{FF2B5EF4-FFF2-40B4-BE49-F238E27FC236}">
                <a16:creationId xmlns:a16="http://schemas.microsoft.com/office/drawing/2014/main" xmlns="" id="{505E9B45-EACC-A6B4-7019-AFF882377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B6AE0-A5EE-49AD-8F0D-E9B21E8A0D5B}" type="slidenum">
              <a:rPr lang="ar-IQ" smtClean="0"/>
              <a:pPr/>
              <a:t>‹#›</a:t>
            </a:fld>
            <a:endParaRPr lang="ar-IQ"/>
          </a:p>
        </p:txBody>
      </p:sp>
    </p:spTree>
    <p:extLst>
      <p:ext uri="{BB962C8B-B14F-4D97-AF65-F5344CB8AC3E}">
        <p14:creationId xmlns:p14="http://schemas.microsoft.com/office/powerpoint/2010/main" xmlns="" val="3679520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r.wikipedia.org/wiki/%D8%B1%D9%8A%D9%81%D8%A7%D9%85%D8%A8%D9%8A%D8%B3%D9%8A%D9%86"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ar.wikipedia.org/wiki/%D8%AA%D8%AA%D8%B1%D8%A7%D8%B2%D9%8A%D9%86%D8%A7%D8%AA"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ar.wikipedia.org/wiki/%D8%B3%D9%8A%D8%B3%D8%AA%D9%8A%D9%86"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diagramDrawing" Target="../diagrams/drawing1.xml"/><Relationship Id="rId3" Type="http://schemas.openxmlformats.org/officeDocument/2006/relationships/hyperlink" Target="https://ar.wikipedia.org/wiki/%D8%B3%D9%8A%D8%B3%D8%AA%D9%8A%D9%86" TargetMode="External"/><Relationship Id="rId7" Type="http://schemas.openxmlformats.org/officeDocument/2006/relationships/diagramColors" Target="../diagrams/colors1.xml"/><Relationship Id="rId12"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hyperlink" Target="https://creativecommons.org/licenses/by-sa/3.0/" TargetMode="External"/><Relationship Id="rId5" Type="http://schemas.openxmlformats.org/officeDocument/2006/relationships/diagramLayout" Target="../diagrams/layout1.xml"/><Relationship Id="rId10" Type="http://schemas.openxmlformats.org/officeDocument/2006/relationships/hyperlink" Target="https://www.familysearch.org/en/wiki/DNA_Online_Learning" TargetMode="Externa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www.wikidoc.org/index.php/Restriction_enzyme" TargetMode="Externa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diagramColors" Target="../diagrams/colors2.xml"/><Relationship Id="rId10" Type="http://schemas.microsoft.com/office/2007/relationships/diagramDrawing" Target="../diagrams/drawing2.xml"/><Relationship Id="rId4" Type="http://schemas.openxmlformats.org/officeDocument/2006/relationships/diagramQuickStyle" Target="../diagrams/quickStyle2.xml"/><Relationship Id="rId9"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18F658-B498-D76B-1AB6-8F697C0971BE}"/>
              </a:ext>
            </a:extLst>
          </p:cNvPr>
          <p:cNvSpPr txBox="1"/>
          <p:nvPr/>
        </p:nvSpPr>
        <p:spPr>
          <a:xfrm>
            <a:off x="6228471" y="560419"/>
            <a:ext cx="6098344" cy="1323439"/>
          </a:xfrm>
          <a:prstGeom prst="rect">
            <a:avLst/>
          </a:prstGeom>
          <a:noFill/>
        </p:spPr>
        <p:txBody>
          <a:bodyPr wrap="square">
            <a:spAutoFit/>
          </a:bodyPr>
          <a:lstStyle/>
          <a:p>
            <a:pPr algn="ctr" rtl="1">
              <a:buNone/>
            </a:pPr>
            <a:r>
              <a:rPr lang="ar-IQ" sz="2000" b="1" dirty="0">
                <a:effectLst/>
                <a:latin typeface="Times New Roman" panose="02020603050405020304" pitchFamily="18" charset="0"/>
                <a:ea typeface="Times New Roman" panose="02020603050405020304" pitchFamily="18" charset="0"/>
                <a:cs typeface="B Arash" panose="00000400000000000000" pitchFamily="2" charset="-78"/>
              </a:rPr>
              <a:t>وزارة التعليم العالي والبحث العلمي </a:t>
            </a:r>
            <a:endParaRPr lang="en-US" sz="1600" dirty="0">
              <a:effectLst/>
              <a:latin typeface="Times New Roman" panose="02020603050405020304" pitchFamily="18" charset="0"/>
              <a:ea typeface="Times New Roman" panose="02020603050405020304" pitchFamily="18" charset="0"/>
            </a:endParaRPr>
          </a:p>
          <a:p>
            <a:pPr algn="ctr" rtl="1">
              <a:buNone/>
            </a:pPr>
            <a:r>
              <a:rPr lang="ar-IQ" sz="2000" b="1" dirty="0">
                <a:effectLst/>
                <a:latin typeface="Times New Roman" panose="02020603050405020304" pitchFamily="18" charset="0"/>
                <a:ea typeface="Times New Roman" panose="02020603050405020304" pitchFamily="18" charset="0"/>
                <a:cs typeface="B Arash" panose="00000400000000000000" pitchFamily="2" charset="-78"/>
              </a:rPr>
              <a:t>جامعة بغداد </a:t>
            </a:r>
            <a:endParaRPr lang="en-US" sz="1600" dirty="0">
              <a:effectLst/>
              <a:latin typeface="Times New Roman" panose="02020603050405020304" pitchFamily="18" charset="0"/>
              <a:ea typeface="Times New Roman" panose="02020603050405020304" pitchFamily="18" charset="0"/>
            </a:endParaRPr>
          </a:p>
          <a:p>
            <a:pPr algn="ctr" rtl="1">
              <a:buNone/>
            </a:pPr>
            <a:r>
              <a:rPr lang="ar-IQ" sz="2000" b="1" dirty="0">
                <a:effectLst/>
                <a:latin typeface="Times New Roman" panose="02020603050405020304" pitchFamily="18" charset="0"/>
                <a:ea typeface="Times New Roman" panose="02020603050405020304" pitchFamily="18" charset="0"/>
                <a:cs typeface="B Arash" panose="00000400000000000000" pitchFamily="2" charset="-78"/>
              </a:rPr>
              <a:t>كلية التربية البدنية وعلوم الرياضة للبنات</a:t>
            </a:r>
            <a:endParaRPr lang="en-US" sz="1600" dirty="0">
              <a:effectLst/>
              <a:latin typeface="Times New Roman" panose="02020603050405020304" pitchFamily="18" charset="0"/>
              <a:ea typeface="Times New Roman" panose="02020603050405020304" pitchFamily="18" charset="0"/>
            </a:endParaRPr>
          </a:p>
          <a:p>
            <a:pPr algn="ctr" rtl="1">
              <a:buNone/>
            </a:pPr>
            <a:r>
              <a:rPr lang="ar-IQ" sz="2000" b="1" dirty="0">
                <a:effectLst/>
                <a:latin typeface="Times New Roman" panose="02020603050405020304" pitchFamily="18" charset="0"/>
                <a:ea typeface="Times New Roman" panose="02020603050405020304" pitchFamily="18" charset="0"/>
                <a:cs typeface="B Arash" panose="00000400000000000000" pitchFamily="2" charset="-78"/>
              </a:rPr>
              <a:t>الدراسات العليا / دكتوراه</a:t>
            </a:r>
            <a:endParaRPr lang="ar-IQ" sz="2000" dirty="0"/>
          </a:p>
        </p:txBody>
      </p:sp>
      <p:pic>
        <p:nvPicPr>
          <p:cNvPr id="6" name="Picture 5">
            <a:extLst>
              <a:ext uri="{FF2B5EF4-FFF2-40B4-BE49-F238E27FC236}">
                <a16:creationId xmlns:a16="http://schemas.microsoft.com/office/drawing/2014/main" xmlns="" id="{8EF205AC-D32B-9D51-7959-D28A5A0F38C1}"/>
              </a:ext>
            </a:extLst>
          </p:cNvPr>
          <p:cNvPicPr>
            <a:picLocks noChangeAspect="1"/>
          </p:cNvPicPr>
          <p:nvPr/>
        </p:nvPicPr>
        <p:blipFill>
          <a:blip r:embed="rId2"/>
          <a:stretch>
            <a:fillRect/>
          </a:stretch>
        </p:blipFill>
        <p:spPr>
          <a:xfrm>
            <a:off x="1496232" y="721953"/>
            <a:ext cx="1180952" cy="1161905"/>
          </a:xfrm>
          <a:prstGeom prst="rect">
            <a:avLst/>
          </a:prstGeom>
        </p:spPr>
      </p:pic>
      <p:sp>
        <p:nvSpPr>
          <p:cNvPr id="8" name="TextBox 7">
            <a:extLst>
              <a:ext uri="{FF2B5EF4-FFF2-40B4-BE49-F238E27FC236}">
                <a16:creationId xmlns:a16="http://schemas.microsoft.com/office/drawing/2014/main" xmlns="" id="{10249B7C-81AF-C9E1-5C3D-D57A33313093}"/>
              </a:ext>
            </a:extLst>
          </p:cNvPr>
          <p:cNvSpPr txBox="1"/>
          <p:nvPr/>
        </p:nvSpPr>
        <p:spPr>
          <a:xfrm>
            <a:off x="3080825" y="3240817"/>
            <a:ext cx="6161648" cy="707886"/>
          </a:xfrm>
          <a:prstGeom prst="rect">
            <a:avLst/>
          </a:prstGeom>
          <a:noFill/>
        </p:spPr>
        <p:txBody>
          <a:bodyPr wrap="square">
            <a:spAutoFit/>
          </a:bodyPr>
          <a:lstStyle/>
          <a:p>
            <a:pPr algn="ctr" rtl="0">
              <a:spcAft>
                <a:spcPts val="1200"/>
              </a:spcAft>
            </a:pPr>
            <a:r>
              <a:rPr lang="ar-IQ" sz="4000" b="1" dirty="0">
                <a:solidFill>
                  <a:srgbClr val="FF3399"/>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Z Topaz" pitchFamily="2" charset="-78"/>
              </a:rPr>
              <a:t>الانزيـمات</a:t>
            </a:r>
            <a:endParaRPr lang="en-US" sz="1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Z Topaz" pitchFamily="2" charset="-78"/>
            </a:endParaRPr>
          </a:p>
        </p:txBody>
      </p:sp>
      <p:sp>
        <p:nvSpPr>
          <p:cNvPr id="10" name="TextBox 9">
            <a:extLst>
              <a:ext uri="{FF2B5EF4-FFF2-40B4-BE49-F238E27FC236}">
                <a16:creationId xmlns:a16="http://schemas.microsoft.com/office/drawing/2014/main" xmlns="" id="{A0A6218B-94E6-3059-C967-0EBCAA254686}"/>
              </a:ext>
            </a:extLst>
          </p:cNvPr>
          <p:cNvSpPr txBox="1"/>
          <p:nvPr/>
        </p:nvSpPr>
        <p:spPr>
          <a:xfrm>
            <a:off x="3080825" y="4130929"/>
            <a:ext cx="6161648" cy="361637"/>
          </a:xfrm>
          <a:prstGeom prst="rect">
            <a:avLst/>
          </a:prstGeom>
          <a:noFill/>
        </p:spPr>
        <p:txBody>
          <a:bodyPr wrap="square">
            <a:spAutoFit/>
          </a:bodyPr>
          <a:lstStyle/>
          <a:p>
            <a:pPr algn="ctr" rtl="1" fontAlgn="base">
              <a:lnSpc>
                <a:spcPts val="2100"/>
              </a:lnSpc>
              <a:spcAft>
                <a:spcPts val="3000"/>
              </a:spcAft>
            </a:pPr>
            <a:r>
              <a:rPr lang="ar-IQ" sz="2000" b="1" dirty="0" smtClean="0">
                <a:solidFill>
                  <a:srgbClr val="000000"/>
                </a:solidFill>
                <a:effectLst>
                  <a:outerShdw blurRad="38100" dist="38100" dir="2700000" algn="tl">
                    <a:srgbClr val="000000">
                      <a:alpha val="43137"/>
                    </a:srgbClr>
                  </a:outerShdw>
                </a:effectLst>
                <a:latin typeface="Droid Arabic Kufi"/>
                <a:ea typeface="Times New Roman" panose="02020603050405020304" pitchFamily="18" charset="0"/>
              </a:rPr>
              <a:t>ا.د </a:t>
            </a:r>
            <a:r>
              <a:rPr lang="ar-IQ" sz="2000" b="1" dirty="0">
                <a:solidFill>
                  <a:srgbClr val="000000"/>
                </a:solidFill>
                <a:effectLst>
                  <a:outerShdw blurRad="38100" dist="38100" dir="2700000" algn="tl">
                    <a:srgbClr val="000000">
                      <a:alpha val="43137"/>
                    </a:srgbClr>
                  </a:outerShdw>
                </a:effectLst>
                <a:latin typeface="Droid Arabic Kufi"/>
                <a:ea typeface="Times New Roman" panose="02020603050405020304" pitchFamily="18" charset="0"/>
              </a:rPr>
              <a:t>. هدى بدوي </a:t>
            </a:r>
            <a:r>
              <a:rPr lang="ar-IQ" sz="2000" b="1" dirty="0" err="1" smtClean="0">
                <a:solidFill>
                  <a:srgbClr val="000000"/>
                </a:solidFill>
                <a:effectLst>
                  <a:outerShdw blurRad="38100" dist="38100" dir="2700000" algn="tl">
                    <a:srgbClr val="000000">
                      <a:alpha val="43137"/>
                    </a:srgbClr>
                  </a:outerShdw>
                </a:effectLst>
                <a:latin typeface="Droid Arabic Kufi"/>
                <a:ea typeface="Times New Roman" panose="02020603050405020304" pitchFamily="18" charset="0"/>
              </a:rPr>
              <a:t>شبيب</a:t>
            </a:r>
            <a:endParaRPr lang="en-US" sz="1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6146" name="Picture 2">
            <a:extLst>
              <a:ext uri="{FF2B5EF4-FFF2-40B4-BE49-F238E27FC236}">
                <a16:creationId xmlns:a16="http://schemas.microsoft.com/office/drawing/2014/main" xmlns="" id="{6540A06E-5D5F-CD28-A735-FFE0CCA685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4870" y="4412022"/>
            <a:ext cx="3024188" cy="1724025"/>
          </a:xfrm>
          <a:prstGeom prst="rect">
            <a:avLst/>
          </a:prstGeom>
          <a:noFill/>
          <a:ln w="38100">
            <a:solidFill>
              <a:srgbClr val="FF33CC"/>
            </a:solidFill>
            <a:miter lim="800000"/>
            <a:headEnd/>
            <a:tailEnd/>
          </a:ln>
          <a:effectLst>
            <a:outerShdw dist="107763" dir="135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Lst>
        </p:spPr>
      </p:pic>
      <p:pic>
        <p:nvPicPr>
          <p:cNvPr id="6145" name="Picture 1">
            <a:extLst>
              <a:ext uri="{FF2B5EF4-FFF2-40B4-BE49-F238E27FC236}">
                <a16:creationId xmlns:a16="http://schemas.microsoft.com/office/drawing/2014/main" xmlns="" id="{255FC725-C222-056D-DFDC-1DB11E02FAB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69130" y="2727071"/>
            <a:ext cx="3048000" cy="1704975"/>
          </a:xfrm>
          <a:prstGeom prst="rect">
            <a:avLst/>
          </a:prstGeom>
          <a:noFill/>
          <a:ln w="38100">
            <a:solidFill>
              <a:srgbClr val="00B050"/>
            </a:solidFill>
            <a:prstDash val="sysDot"/>
            <a:miter lim="800000"/>
            <a:headEnd/>
            <a:tailEnd/>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Lst>
        </p:spPr>
      </p:pic>
      <p:sp>
        <p:nvSpPr>
          <p:cNvPr id="11" name="Rectangle 3">
            <a:extLst>
              <a:ext uri="{FF2B5EF4-FFF2-40B4-BE49-F238E27FC236}">
                <a16:creationId xmlns:a16="http://schemas.microsoft.com/office/drawing/2014/main" xmlns="" id="{C09A608B-B638-DE19-2B87-9D11C8C28151}"/>
              </a:ext>
            </a:extLst>
          </p:cNvPr>
          <p:cNvSpPr>
            <a:spLocks noChangeArrowheads="1"/>
          </p:cNvSpPr>
          <p:nvPr/>
        </p:nvSpPr>
        <p:spPr bwMode="auto">
          <a:xfrm>
            <a:off x="3936609" y="-1043354"/>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2" name="Rectangle 4">
            <a:extLst>
              <a:ext uri="{FF2B5EF4-FFF2-40B4-BE49-F238E27FC236}">
                <a16:creationId xmlns:a16="http://schemas.microsoft.com/office/drawing/2014/main" xmlns="" id="{9773A0F6-C818-5E0B-329F-8E18F79C667A}"/>
              </a:ext>
            </a:extLst>
          </p:cNvPr>
          <p:cNvSpPr>
            <a:spLocks noChangeArrowheads="1"/>
          </p:cNvSpPr>
          <p:nvPr/>
        </p:nvSpPr>
        <p:spPr bwMode="auto">
          <a:xfrm>
            <a:off x="3936609" y="-586154"/>
            <a:ext cx="12192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1" i="0" u="none" strike="noStrike" cap="none" normalizeH="0" baseline="0">
                <a:ln>
                  <a:noFill/>
                </a:ln>
                <a:solidFill>
                  <a:srgbClr val="000000"/>
                </a:solidFill>
                <a:effectLst/>
                <a:latin typeface="Droid Arabic Kufi" charset="0"/>
                <a:ea typeface="Times New Roman" panose="02020603050405020304" pitchFamily="18" charset="0"/>
                <a:cs typeface="Arial" panose="020B0604020202020204" pitchFamily="34" charset="0"/>
              </a:rPr>
              <a:t>(شهلاء عبد الهادي لهيمص)                      ( رشا حميد مجيد</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Rectangle 5">
            <a:extLst>
              <a:ext uri="{FF2B5EF4-FFF2-40B4-BE49-F238E27FC236}">
                <a16:creationId xmlns:a16="http://schemas.microsoft.com/office/drawing/2014/main" xmlns="" id="{A54AD9EA-EED4-9370-98A2-F46E1ED3691E}"/>
              </a:ext>
            </a:extLst>
          </p:cNvPr>
          <p:cNvSpPr>
            <a:spLocks noChangeArrowheads="1"/>
          </p:cNvSpPr>
          <p:nvPr/>
        </p:nvSpPr>
        <p:spPr bwMode="auto">
          <a:xfrm>
            <a:off x="3936609" y="-586154"/>
            <a:ext cx="12192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1" i="0" u="none" strike="noStrike" cap="none" normalizeH="0" baseline="0">
                <a:ln>
                  <a:noFill/>
                </a:ln>
                <a:solidFill>
                  <a:srgbClr val="000000"/>
                </a:solidFill>
                <a:effectLst/>
                <a:latin typeface="Droid Arabic Kufi" charset="0"/>
                <a:ea typeface="Times New Roman" panose="02020603050405020304" pitchFamily="18" charset="0"/>
                <a:cs typeface="Arial" panose="020B0604020202020204" pitchFamily="34" charset="0"/>
              </a:rPr>
              <a:t>)</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33C5C52F-C23F-F097-33AE-1FB7BEF36F3F}"/>
              </a:ext>
            </a:extLst>
          </p:cNvPr>
          <p:cNvSpPr txBox="1"/>
          <p:nvPr/>
        </p:nvSpPr>
        <p:spPr>
          <a:xfrm>
            <a:off x="2036115" y="5043201"/>
            <a:ext cx="9274309" cy="584775"/>
          </a:xfrm>
          <a:prstGeom prst="rect">
            <a:avLst/>
          </a:prstGeom>
          <a:noFill/>
        </p:spPr>
        <p:txBody>
          <a:bodyPr wrap="square">
            <a:spAutoFit/>
          </a:bodyPr>
          <a:lstStyle/>
          <a:p>
            <a:pPr algn="r"/>
            <a:r>
              <a:rPr lang="ar-IQ" sz="3200" b="1" dirty="0" smtClean="0">
                <a:solidFill>
                  <a:srgbClr val="00B0F0"/>
                </a:solidFill>
                <a:effectLst>
                  <a:outerShdw blurRad="38100" dist="38100" dir="2700000" algn="tl">
                    <a:srgbClr val="000000">
                      <a:alpha val="43137"/>
                    </a:srgbClr>
                  </a:outerShdw>
                </a:effectLst>
                <a:latin typeface="Droid Arabic Kufi"/>
                <a:ea typeface="Times New Roman" panose="02020603050405020304" pitchFamily="18" charset="0"/>
                <a:cs typeface="Times New Roman" panose="02020603050405020304" pitchFamily="18" charset="0"/>
              </a:rPr>
              <a:t>              </a:t>
            </a:r>
            <a:endParaRPr lang="ar-IQ" sz="24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28896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alphaModFix amt="14000"/>
            <a:extLst>
              <a:ext uri="{28A0092B-C50C-407E-A947-70E740481C1C}">
                <a14:useLocalDpi xmlns:a14="http://schemas.microsoft.com/office/drawing/2010/main" xmlns="" val="0"/>
              </a:ext>
            </a:extLst>
          </a:blip>
          <a:stretch>
            <a:fillRect l="-39000" r="-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0066300-CD2D-4C0C-0E96-E8ED2AFA3892}"/>
              </a:ext>
            </a:extLst>
          </p:cNvPr>
          <p:cNvSpPr txBox="1"/>
          <p:nvPr/>
        </p:nvSpPr>
        <p:spPr>
          <a:xfrm>
            <a:off x="3465984" y="750017"/>
            <a:ext cx="6093618" cy="769441"/>
          </a:xfrm>
          <a:prstGeom prst="rect">
            <a:avLst/>
          </a:prstGeom>
          <a:noFill/>
        </p:spPr>
        <p:txBody>
          <a:bodyPr wrap="square">
            <a:prstTxWarp prst="textChevron">
              <a:avLst/>
            </a:prstTxWarp>
            <a:spAutoFit/>
          </a:bodyPr>
          <a:lstStyle/>
          <a:p>
            <a:pPr indent="-326390" algn="just" rtl="1">
              <a:lnSpc>
                <a:spcPct val="150000"/>
              </a:lnSpc>
            </a:pPr>
            <a:r>
              <a:rPr lang="ar-SA" sz="3200" b="1" dirty="0">
                <a:solidFill>
                  <a:srgbClr val="FA60BC"/>
                </a:solidFill>
                <a:latin typeface="Times New Roman" panose="02020603050405020304" pitchFamily="18" charset="0"/>
                <a:ea typeface="Calibri" panose="020F0502020204030204" pitchFamily="34" charset="0"/>
                <a:cs typeface="B Nasim" panose="00000700000000000000" pitchFamily="2" charset="-78"/>
              </a:rPr>
              <a:t>نظريات أو فرضيات الإنزيم</a:t>
            </a:r>
            <a:r>
              <a:rPr lang="ar-SA" sz="3200" b="1" u="sng" dirty="0">
                <a:solidFill>
                  <a:srgbClr val="FA60BC"/>
                </a:solidFill>
                <a:latin typeface="Times New Roman" panose="02020603050405020304" pitchFamily="18" charset="0"/>
                <a:ea typeface="Calibri" panose="020F0502020204030204" pitchFamily="34" charset="0"/>
                <a:cs typeface="B Nasim" panose="00000700000000000000" pitchFamily="2" charset="-78"/>
              </a:rPr>
              <a:t>ا</a:t>
            </a:r>
            <a:r>
              <a:rPr lang="ar-SA" sz="3200" b="1" dirty="0">
                <a:solidFill>
                  <a:srgbClr val="FA60BC"/>
                </a:solidFill>
                <a:latin typeface="Times New Roman" panose="02020603050405020304" pitchFamily="18" charset="0"/>
                <a:ea typeface="Calibri" panose="020F0502020204030204" pitchFamily="34" charset="0"/>
                <a:cs typeface="B Nasim" panose="00000700000000000000" pitchFamily="2" charset="-78"/>
              </a:rPr>
              <a:t>ت</a:t>
            </a:r>
            <a:endParaRPr lang="en-US" sz="3200" dirty="0">
              <a:solidFill>
                <a:srgbClr val="FA60BC"/>
              </a:solidFill>
              <a:latin typeface="Times New Roman" panose="02020603050405020304" pitchFamily="18" charset="0"/>
              <a:ea typeface="Times New Roman" panose="02020603050405020304" pitchFamily="18" charset="0"/>
              <a:cs typeface="B Nasim" panose="00000700000000000000" pitchFamily="2" charset="-78"/>
            </a:endParaRPr>
          </a:p>
        </p:txBody>
      </p:sp>
      <p:graphicFrame>
        <p:nvGraphicFramePr>
          <p:cNvPr id="8" name="Diagram 7">
            <a:extLst>
              <a:ext uri="{FF2B5EF4-FFF2-40B4-BE49-F238E27FC236}">
                <a16:creationId xmlns:a16="http://schemas.microsoft.com/office/drawing/2014/main" xmlns="" id="{2D01D540-F745-CCD2-B5D3-7923FF511EBC}"/>
              </a:ext>
            </a:extLst>
          </p:cNvPr>
          <p:cNvGraphicFramePr/>
          <p:nvPr>
            <p:extLst>
              <p:ext uri="{D42A27DB-BD31-4B8C-83A1-F6EECF244321}">
                <p14:modId xmlns:p14="http://schemas.microsoft.com/office/powerpoint/2010/main" xmlns="" val="4112707747"/>
              </p:ext>
            </p:extLst>
          </p:nvPr>
        </p:nvGraphicFramePr>
        <p:xfrm>
          <a:off x="2031999" y="1758462"/>
          <a:ext cx="9095545" cy="4379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2741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extLst>
              <a:ext uri="{837473B0-CC2E-450A-ABE3-18F120FF3D39}">
                <a1611:picAttrSrcUrl xmlns:a1611="http://schemas.microsoft.com/office/drawing/2016/11/main" xmlns="" r:id="rId3"/>
              </a:ext>
            </a:extLst>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182C9D3-E703-396A-4F75-E12F2CAA81E4}"/>
              </a:ext>
            </a:extLst>
          </p:cNvPr>
          <p:cNvSpPr txBox="1"/>
          <p:nvPr/>
        </p:nvSpPr>
        <p:spPr>
          <a:xfrm>
            <a:off x="6471139" y="525752"/>
            <a:ext cx="4023359" cy="523220"/>
          </a:xfrm>
          <a:prstGeom prst="rect">
            <a:avLst/>
          </a:prstGeom>
          <a:noFill/>
        </p:spPr>
        <p:txBody>
          <a:bodyPr wrap="square">
            <a:prstTxWarp prst="textWave1">
              <a:avLst/>
            </a:prstTxWarp>
            <a:spAutoFit/>
          </a:bodyPr>
          <a:lstStyle/>
          <a:p>
            <a:r>
              <a:rPr lang="ar-SA" sz="2800" b="1" dirty="0">
                <a:solidFill>
                  <a:schemeClr val="accent4">
                    <a:lumMod val="20000"/>
                    <a:lumOff val="80000"/>
                  </a:schemeClr>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آلية عمل الإنزيمات</a:t>
            </a:r>
            <a:endParaRPr lang="ar-IQ" sz="2800" dirty="0">
              <a:solidFill>
                <a:schemeClr val="accent4">
                  <a:lumMod val="20000"/>
                  <a:lumOff val="8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58AEA5E2-DE53-F743-CBC2-0082D291D7AB}"/>
              </a:ext>
            </a:extLst>
          </p:cNvPr>
          <p:cNvSpPr txBox="1"/>
          <p:nvPr/>
        </p:nvSpPr>
        <p:spPr>
          <a:xfrm>
            <a:off x="1561514" y="1443841"/>
            <a:ext cx="9569547" cy="3970318"/>
          </a:xfrm>
          <a:prstGeom prst="rect">
            <a:avLst/>
          </a:prstGeom>
          <a:noFill/>
        </p:spPr>
        <p:txBody>
          <a:bodyPr wrap="square">
            <a:spAutoFit/>
          </a:bodyPr>
          <a:lstStyle/>
          <a:p>
            <a:pPr algn="justLow" rtl="1"/>
            <a:r>
              <a:rPr lang="ar-IQ" sz="3600" b="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تنتج الخلايا الحية الإنزيمات التي تؤدي عملها عن طريق تعديل الجزيئات الأخرى حيث تتحد مع الجزئيات المعدلة لتكوين تركيب جزيئي يحدث فيه التفاعل الكيميائي ، ثم ينفصل الإنزيم بدون أن يحدث له تغير تابع عن التفاعل ، وتعتمد آلية عمل الإنزيمات باتصاله بموضع نشط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active site</a:t>
            </a:r>
            <a:r>
              <a:rPr lang="ar-IQ" sz="36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في جزيء المادة الخاضعة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substrata</a:t>
            </a:r>
            <a:r>
              <a:rPr lang="ar-IQ" sz="36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بحيث يكون معقد الإنزيم والمادة الخاضعة </a:t>
            </a:r>
            <a:endParaRPr lang="ar-IQ"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502343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9AA99FE-4074-6CB9-E2E7-5AEFCA8317AB}"/>
              </a:ext>
            </a:extLst>
          </p:cNvPr>
          <p:cNvSpPr txBox="1"/>
          <p:nvPr/>
        </p:nvSpPr>
        <p:spPr>
          <a:xfrm>
            <a:off x="225084" y="609328"/>
            <a:ext cx="11732454" cy="5262979"/>
          </a:xfrm>
          <a:prstGeom prst="rect">
            <a:avLst/>
          </a:prstGeom>
          <a:blipFill dpi="0" rotWithShape="1">
            <a:blip r:embed="rId2">
              <a:alphaModFix amt="20000"/>
            </a:blip>
            <a:srcRect/>
            <a:stretch>
              <a:fillRect l="-39000" r="-39000"/>
            </a:stretch>
          </a:blipFill>
        </p:spPr>
        <p:txBody>
          <a:bodyPr wrap="square">
            <a:spAutoFit/>
          </a:bodyPr>
          <a:lstStyle/>
          <a:p>
            <a:pPr indent="269240" algn="justLow" rtl="1">
              <a:lnSpc>
                <a:spcPct val="150000"/>
              </a:lnSpc>
              <a:buNone/>
            </a:pPr>
            <a:r>
              <a:rPr lang="ar-IQ" sz="2400" b="1" u="sng"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تتضمن آلية عمل الانزيمات الخطوات التالية:</a:t>
            </a:r>
            <a:endPar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تختص الانزيمات المختلفة بتحفيز تفاعلات مختلفة في الجسم، وتقوم بالارتباط بمواد أولية تتحول إلى نواتج.</a:t>
            </a:r>
            <a:endPar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يحدث الارتباط بين الانزيم والمواد الأولية بطريقة تشبه القفل والمفتاح، مع اختلاف بسيط، وهو أن الموقع النشط في الانزيم يتأقلم عند ارتباطه بالمادة الأولية ويغير شكله ليلائم شكل المادة.</a:t>
            </a:r>
            <a:endPar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يبدأ الانزيم بعدها بتحفيز أو تسريع التفاعل الكيميائي، والذي قد لا يحدث تحت الظروف العادية، مما يجعل الانزيمات طرفاً ضرورياً في مختلف العمليات الحيوية.</a:t>
            </a:r>
            <a:endPar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تحتاج بعض الانزيمات كذلك لطرف ثالث يدعى بمرافق الإنزيم لإتمام التفاعل، وهو مادة كيميائية غير بروتينية، مثل الزنك وناد (بالإنجليزية: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NAD</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a:t>
            </a:r>
            <a:endPar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Low" rtl="1">
              <a:buNone/>
            </a:pPr>
            <a:r>
              <a:rPr lang="ar-IQ" sz="24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تقوم الانزيمات عند انتهاء التفاعل بتحرير المواد الناتجة من الموقع النشط، ويعود الانزيم بعدها لشكله الأصلي ليشارك في تحفيز تفاعلات أخرى</a:t>
            </a:r>
            <a:endParaRPr lang="ar-IQ"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54879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alphaModFix amt="20000"/>
          </a:blip>
          <a:stretch>
            <a:fillRect l="-39000" r="-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9368E1-80D9-FBD5-B5DD-A893F32A6ED8}"/>
              </a:ext>
            </a:extLst>
          </p:cNvPr>
          <p:cNvSpPr txBox="1"/>
          <p:nvPr/>
        </p:nvSpPr>
        <p:spPr>
          <a:xfrm>
            <a:off x="1069144" y="582067"/>
            <a:ext cx="10255349" cy="5693866"/>
          </a:xfrm>
          <a:prstGeom prst="rect">
            <a:avLst/>
          </a:prstGeom>
          <a:noFill/>
        </p:spPr>
        <p:txBody>
          <a:bodyPr wrap="square">
            <a:spAutoFit/>
          </a:bodyPr>
          <a:lstStyle/>
          <a:p>
            <a:pPr indent="269240" algn="justLow" rtl="1">
              <a:lnSpc>
                <a:spcPct val="150000"/>
              </a:lnSpc>
              <a:buNone/>
            </a:pPr>
            <a:r>
              <a:rPr lang="ar-IQ"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وقد تؤدي العديد من العوامل إلى تكسر الانزيمات وفقدان وظائفها، وأهمها:</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ارتفاع درجة حرارة الجسم عن الحد الطبيعي (36.1- 37.2 درجة </a:t>
            </a:r>
            <a:r>
              <a:rPr lang="ar-IQ" sz="28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سيليسيوس</a:t>
            </a:r>
            <a:r>
              <a:rPr lang="ar-IQ"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حيث تؤدي الحمى إلى فقدان الشكل الوظيفي للإنزيمات والذي يمكنها من تحفيز تفاعلات الجسم.</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الإصابة ببعض الأمراض، مثل التهاب البنكرياس، والذي يؤثر على إنتاج ووظائف الانزيمات الهاضمة.</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تغير درجة حموضة المعدة.</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Low" rtl="1">
              <a:lnSpc>
                <a:spcPct val="150000"/>
              </a:lnSpc>
              <a:buFont typeface="Arial" panose="020B0604020202020204" pitchFamily="34" charset="0"/>
              <a:buChar char="-"/>
            </a:pPr>
            <a:r>
              <a:rPr lang="ar-IQ"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التعرض لمواد كيماوية.</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Low" rtl="1">
              <a:buNone/>
            </a:pPr>
            <a:r>
              <a:rPr lang="ar-IQ" sz="28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تناول بعض الأدوية، مثل المضادات الحيوية</a:t>
            </a:r>
            <a:endParaRPr lang="ar-IQ"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71839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59C5C06F-653E-9597-73E7-24CA58B386A0}"/>
              </a:ext>
            </a:extLst>
          </p:cNvPr>
          <p:cNvSpPr/>
          <p:nvPr/>
        </p:nvSpPr>
        <p:spPr>
          <a:xfrm>
            <a:off x="5106572" y="478302"/>
            <a:ext cx="4783016" cy="1266092"/>
          </a:xfrm>
          <a:prstGeom prst="cloud">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TextBox 4">
            <a:extLst>
              <a:ext uri="{FF2B5EF4-FFF2-40B4-BE49-F238E27FC236}">
                <a16:creationId xmlns:a16="http://schemas.microsoft.com/office/drawing/2014/main" xmlns="" id="{404E05E0-2FE7-3AA1-F256-4C4A46F90787}"/>
              </a:ext>
            </a:extLst>
          </p:cNvPr>
          <p:cNvSpPr txBox="1"/>
          <p:nvPr/>
        </p:nvSpPr>
        <p:spPr>
          <a:xfrm>
            <a:off x="3337560" y="653594"/>
            <a:ext cx="6098344" cy="660758"/>
          </a:xfrm>
          <a:prstGeom prst="rect">
            <a:avLst/>
          </a:prstGeom>
          <a:noFill/>
        </p:spPr>
        <p:txBody>
          <a:bodyPr wrap="square">
            <a:spAutoFit/>
          </a:bodyPr>
          <a:lstStyle/>
          <a:p>
            <a:pPr algn="just" rtl="1">
              <a:lnSpc>
                <a:spcPct val="150000"/>
              </a:lnSpc>
            </a:pPr>
            <a:r>
              <a:rPr lang="ar-SA" sz="2800" b="1"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علاقة الإنزيمات بالنشاط الرياضي</a:t>
            </a:r>
            <a:endParaRPr lang="en-US"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4C6E2DD3-624C-5E5F-B994-4C56949126A4}"/>
              </a:ext>
            </a:extLst>
          </p:cNvPr>
          <p:cNvSpPr txBox="1"/>
          <p:nvPr/>
        </p:nvSpPr>
        <p:spPr>
          <a:xfrm>
            <a:off x="2096086" y="1744394"/>
            <a:ext cx="9485141" cy="2554545"/>
          </a:xfrm>
          <a:prstGeom prst="rect">
            <a:avLst/>
          </a:prstGeom>
          <a:noFill/>
        </p:spPr>
        <p:txBody>
          <a:bodyPr wrap="square">
            <a:spAutoFit/>
          </a:bodyPr>
          <a:lstStyle/>
          <a:p>
            <a:pPr algn="r" rtl="1"/>
            <a:r>
              <a:rPr lang="ar-IQ" sz="3200" b="1" dirty="0">
                <a:solidFill>
                  <a:srgbClr val="FA60BC"/>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فتمارين السرعة والقوة تؤدي إلى تنمية نظام الطاقة </a:t>
            </a:r>
            <a:r>
              <a:rPr lang="ar-IQ" sz="3200" b="1" dirty="0" err="1">
                <a:solidFill>
                  <a:srgbClr val="FA60BC"/>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الفوسفاجيني</a:t>
            </a:r>
            <a:r>
              <a:rPr lang="ar-IQ" sz="3200" b="1" dirty="0">
                <a:solidFill>
                  <a:srgbClr val="FA60BC"/>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ATP- CP</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حيث يزداد مخزون العضلات من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ATP – CP</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وبالتالي تزيد نسبة تركيز ونشاط إنزيمات الأكسدة التي تعمل على تحرير الطاقة ، مثلاً إنزيم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ATP </a:t>
            </a:r>
            <a:r>
              <a:rPr lang="en-US" sz="3200" b="1" dirty="0" err="1">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ase</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يلعب دوراً كبيراً في تحلل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ATP </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ar-IQ" sz="3200" b="1" dirty="0" err="1">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لانتاج</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الطاقة</a:t>
            </a:r>
            <a:r>
              <a:rPr lang="ar-IQ" sz="1800" dirty="0">
                <a:effectLst/>
                <a:latin typeface="Arial" panose="020B0604020202020204" pitchFamily="34" charset="0"/>
                <a:ea typeface="Times New Roman" panose="02020603050405020304" pitchFamily="18" charset="0"/>
              </a:rPr>
              <a:t> </a:t>
            </a:r>
            <a:endParaRPr lang="ar-IQ" dirty="0"/>
          </a:p>
        </p:txBody>
      </p:sp>
      <p:sp>
        <p:nvSpPr>
          <p:cNvPr id="9" name="AutoShape 1">
            <a:extLst>
              <a:ext uri="{FF2B5EF4-FFF2-40B4-BE49-F238E27FC236}">
                <a16:creationId xmlns:a16="http://schemas.microsoft.com/office/drawing/2014/main" xmlns="" id="{A31B3FFB-C635-A198-A1C1-13123BD6D63E}"/>
              </a:ext>
            </a:extLst>
          </p:cNvPr>
          <p:cNvSpPr>
            <a:spLocks noChangeShapeType="1"/>
          </p:cNvSpPr>
          <p:nvPr/>
        </p:nvSpPr>
        <p:spPr bwMode="auto">
          <a:xfrm>
            <a:off x="3084102" y="4630727"/>
            <a:ext cx="393696"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IQ"/>
          </a:p>
        </p:txBody>
      </p:sp>
      <p:sp>
        <p:nvSpPr>
          <p:cNvPr id="10" name="Rectangle 3">
            <a:extLst>
              <a:ext uri="{FF2B5EF4-FFF2-40B4-BE49-F238E27FC236}">
                <a16:creationId xmlns:a16="http://schemas.microsoft.com/office/drawing/2014/main" xmlns="" id="{717C61F6-93BB-536F-EE31-83EC36D5533A}"/>
              </a:ext>
            </a:extLst>
          </p:cNvPr>
          <p:cNvSpPr>
            <a:spLocks noChangeArrowheads="1"/>
          </p:cNvSpPr>
          <p:nvPr/>
        </p:nvSpPr>
        <p:spPr bwMode="auto">
          <a:xfrm>
            <a:off x="1617785" y="4274868"/>
            <a:ext cx="870907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Low" defTabSz="914400" rtl="1" eaLnBrk="0" fontAlgn="base" latinLnBrk="0" hangingPunct="0">
              <a:lnSpc>
                <a:spcPct val="100000"/>
              </a:lnSpc>
              <a:spcBef>
                <a:spcPct val="0"/>
              </a:spcBef>
              <a:spcAft>
                <a:spcPct val="0"/>
              </a:spcAft>
              <a:buClrTx/>
              <a:buSzTx/>
              <a:buFontTx/>
              <a:buNone/>
              <a:tabLst/>
            </a:pPr>
            <a:r>
              <a:rPr kumimoji="0" lang="ar-IQ" altLang="ar-IQ" sz="2800" b="1" i="0" u="none" strike="noStrike" cap="none" normalizeH="0" baseline="0" dirty="0">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ط</a:t>
            </a:r>
            <a:r>
              <a:rPr kumimoji="0" lang="ar-IQ" altLang="ar-IQ" sz="2800" b="1" i="0" u="none" strike="noStrike" cap="none" normalizeH="0" baseline="0" dirty="0" bmk="">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اقة  + </a:t>
            </a:r>
            <a:r>
              <a:rPr kumimoji="0" lang="en-US" altLang="ar-IQ" sz="2800" b="1" i="0" u="none" strike="noStrike" cap="none" normalizeH="0" baseline="0" dirty="0" bmk="_Hlk193592242">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P1</a:t>
            </a:r>
            <a:r>
              <a:rPr kumimoji="0" lang="ar-IQ" altLang="ar-IQ" sz="2800" b="1" i="0" u="none" strike="noStrike" cap="none" normalizeH="0" baseline="0" dirty="0" bmk="_Hlk193592242">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 </a:t>
            </a:r>
            <a:r>
              <a:rPr kumimoji="0" lang="en-US" altLang="ar-IQ" sz="2800" b="1" i="0" u="none" strike="noStrike" cap="none" normalizeH="0" baseline="0" dirty="0" bmk="_Hlk193592242">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ADP</a:t>
            </a:r>
            <a:r>
              <a:rPr kumimoji="0" lang="ar-IQ" altLang="ar-IQ" sz="2800" b="1" i="0" u="none" strike="noStrike" cap="none" normalizeH="0" baseline="0" dirty="0" bmk="_Hlk193592242">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n-US" altLang="ar-IQ" sz="2800" b="1" i="0" u="none" strike="noStrike" cap="none" normalizeH="0" baseline="0" dirty="0" bmk="_Hlk193592242">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ATP</a:t>
            </a:r>
            <a:endParaRPr kumimoji="0" lang="en-US" altLang="ar-IQ" sz="3200" b="1" i="0" u="none" strike="noStrike" cap="none" normalizeH="0" baseline="0" dirty="0">
              <a:ln>
                <a:noFill/>
              </a:ln>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xmlns="" id="{8BEA7094-5A48-9553-F34B-F0D9CC79F5CF}"/>
              </a:ext>
            </a:extLst>
          </p:cNvPr>
          <p:cNvCxnSpPr>
            <a:cxnSpLocks/>
          </p:cNvCxnSpPr>
          <p:nvPr/>
        </p:nvCxnSpPr>
        <p:spPr>
          <a:xfrm>
            <a:off x="3938954" y="4619116"/>
            <a:ext cx="1392701" cy="0"/>
          </a:xfrm>
          <a:prstGeom prst="straightConnector1">
            <a:avLst/>
          </a:prstGeom>
          <a:ln w="76200">
            <a:solidFill>
              <a:srgbClr val="FA60BC"/>
            </a:solidFill>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xmlns="" id="{54FEA9CA-FD2A-D7F8-1AED-38F2A6B585AA}"/>
              </a:ext>
            </a:extLst>
          </p:cNvPr>
          <p:cNvSpPr txBox="1"/>
          <p:nvPr/>
        </p:nvSpPr>
        <p:spPr>
          <a:xfrm>
            <a:off x="2807677" y="5118265"/>
            <a:ext cx="6098344" cy="584775"/>
          </a:xfrm>
          <a:prstGeom prst="rect">
            <a:avLst/>
          </a:prstGeom>
          <a:noFill/>
        </p:spPr>
        <p:txBody>
          <a:bodyPr wrap="square">
            <a:spAutoFit/>
          </a:bodyPr>
          <a:lstStyle/>
          <a:p>
            <a:pPr algn="r" rtl="1"/>
            <a:r>
              <a:rPr lang="ar-IQ" sz="3200" b="1" dirty="0">
                <a:solidFill>
                  <a:srgbClr val="FA60BC"/>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طاقة  +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P1</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ADP</a:t>
            </a:r>
            <a:r>
              <a:rPr lang="ar-IQ"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200" b="1" dirty="0">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a:t>
            </a:r>
            <a:endParaRPr lang="ar-IQ" sz="3200" b="1" dirty="0">
              <a:solidFill>
                <a:srgbClr val="FA60BC"/>
              </a:solidFill>
              <a:effectLst>
                <a:outerShdw blurRad="38100" dist="38100" dir="2700000" algn="tl">
                  <a:srgbClr val="000000">
                    <a:alpha val="43137"/>
                  </a:srgbClr>
                </a:outerShdw>
              </a:effectLst>
            </a:endParaRPr>
          </a:p>
        </p:txBody>
      </p:sp>
      <p:cxnSp>
        <p:nvCxnSpPr>
          <p:cNvPr id="18" name="Straight Arrow Connector 17">
            <a:extLst>
              <a:ext uri="{FF2B5EF4-FFF2-40B4-BE49-F238E27FC236}">
                <a16:creationId xmlns:a16="http://schemas.microsoft.com/office/drawing/2014/main" xmlns="" id="{4F69F568-27EE-A318-A54D-F4A5EB720C1C}"/>
              </a:ext>
            </a:extLst>
          </p:cNvPr>
          <p:cNvCxnSpPr>
            <a:cxnSpLocks/>
          </p:cNvCxnSpPr>
          <p:nvPr/>
        </p:nvCxnSpPr>
        <p:spPr>
          <a:xfrm>
            <a:off x="3938954" y="5410652"/>
            <a:ext cx="1392701" cy="0"/>
          </a:xfrm>
          <a:prstGeom prst="straightConnector1">
            <a:avLst/>
          </a:prstGeom>
          <a:ln w="76200">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pic>
        <p:nvPicPr>
          <p:cNvPr id="20" name="Picture 19">
            <a:extLst>
              <a:ext uri="{FF2B5EF4-FFF2-40B4-BE49-F238E27FC236}">
                <a16:creationId xmlns:a16="http://schemas.microsoft.com/office/drawing/2014/main" xmlns="" id="{55FD506E-430A-51C6-7F64-50E7B09DF6EB}"/>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30046" y="278860"/>
            <a:ext cx="2453830" cy="6069795"/>
          </a:xfrm>
          <a:prstGeom prst="rect">
            <a:avLst/>
          </a:prstGeom>
        </p:spPr>
      </p:pic>
      <p:sp>
        <p:nvSpPr>
          <p:cNvPr id="21" name="TextBox 20">
            <a:extLst>
              <a:ext uri="{FF2B5EF4-FFF2-40B4-BE49-F238E27FC236}">
                <a16:creationId xmlns:a16="http://schemas.microsoft.com/office/drawing/2014/main" xmlns="" id="{694CF9A6-DE34-9262-E67B-3C0CB1862579}"/>
              </a:ext>
            </a:extLst>
          </p:cNvPr>
          <p:cNvSpPr txBox="1"/>
          <p:nvPr/>
        </p:nvSpPr>
        <p:spPr>
          <a:xfrm>
            <a:off x="-211981" y="7453522"/>
            <a:ext cx="2199621" cy="369332"/>
          </a:xfrm>
          <a:prstGeom prst="rect">
            <a:avLst/>
          </a:prstGeom>
          <a:noFill/>
        </p:spPr>
        <p:txBody>
          <a:bodyPr wrap="square" rtlCol="1">
            <a:spAutoFit/>
          </a:bodyPr>
          <a:lstStyle/>
          <a:p>
            <a:r>
              <a:rPr lang="ar-IQ" sz="900">
                <a:hlinkClick r:id="rId3" tooltip="https://ar.wikipedia.org/wiki/%D8%AA%D8%AA%D8%B1%D8%A7%D8%B2%D9%8A%D9%86%D8%A7%D8%AA"/>
              </a:rPr>
              <a:t>This Photo</a:t>
            </a:r>
            <a:r>
              <a:rPr lang="ar-IQ" sz="900"/>
              <a:t> by Unknown Author is licensed under </a:t>
            </a:r>
            <a:r>
              <a:rPr lang="ar-IQ" sz="900">
                <a:hlinkClick r:id="rId4" tooltip="https://creativecommons.org/licenses/by-sa/3.0/"/>
              </a:rPr>
              <a:t>CC BY-SA</a:t>
            </a:r>
            <a:endParaRPr lang="ar-IQ" sz="900"/>
          </a:p>
        </p:txBody>
      </p:sp>
    </p:spTree>
    <p:extLst>
      <p:ext uri="{BB962C8B-B14F-4D97-AF65-F5344CB8AC3E}">
        <p14:creationId xmlns:p14="http://schemas.microsoft.com/office/powerpoint/2010/main" xmlns="" val="213636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94A6629-5D69-16EC-D2D1-FF1D74964E98}"/>
              </a:ext>
            </a:extLst>
          </p:cNvPr>
          <p:cNvSpPr txBox="1"/>
          <p:nvPr/>
        </p:nvSpPr>
        <p:spPr>
          <a:xfrm>
            <a:off x="5060852" y="565948"/>
            <a:ext cx="6098344" cy="660758"/>
          </a:xfrm>
          <a:prstGeom prst="rect">
            <a:avLst/>
          </a:prstGeom>
          <a:noFill/>
        </p:spPr>
        <p:txBody>
          <a:bodyPr wrap="square">
            <a:prstTxWarp prst="textInflateBottom">
              <a:avLst/>
            </a:prstTxWarp>
            <a:spAutoFit/>
          </a:bodyPr>
          <a:lstStyle/>
          <a:p>
            <a:pPr algn="just" rtl="1">
              <a:lnSpc>
                <a:spcPct val="150000"/>
              </a:lnSpc>
            </a:pPr>
            <a:r>
              <a:rPr lang="ar-SA"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دور الإنزيمات في تحلل </a:t>
            </a:r>
            <a:r>
              <a:rPr lang="ar-SA"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الكلايكوجين</a:t>
            </a:r>
            <a:r>
              <a:rPr lang="ar-SA"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a:t>
            </a:r>
            <a:endParaRPr lang="en-US"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6A73EC2D-0EB8-1EFE-1506-5667BA3C928F}"/>
              </a:ext>
            </a:extLst>
          </p:cNvPr>
          <p:cNvSpPr txBox="1"/>
          <p:nvPr/>
        </p:nvSpPr>
        <p:spPr>
          <a:xfrm>
            <a:off x="0" y="1226706"/>
            <a:ext cx="11816862" cy="4147161"/>
          </a:xfrm>
          <a:prstGeom prst="rect">
            <a:avLst/>
          </a:prstGeom>
          <a:noFill/>
        </p:spPr>
        <p:txBody>
          <a:bodyPr wrap="square">
            <a:spAutoFit/>
          </a:bodyPr>
          <a:lstStyle/>
          <a:p>
            <a:pPr indent="457200" algn="r" rtl="1">
              <a:lnSpc>
                <a:spcPct val="150000"/>
              </a:lnSpc>
            </a:pPr>
            <a:r>
              <a:rPr lang="ar-IQ" sz="36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أن هناك سلسلة من 10 تفاعلات كيميائية تبدأ بالكلوكوز (6 كاربون </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a:t>
            </a:r>
            <a:r>
              <a:rPr lang="en-US" sz="3600" b="1" baseline="-25000"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6</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H</a:t>
            </a:r>
            <a:r>
              <a:rPr lang="en-US" sz="3600" b="1" baseline="-25000"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12</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O</a:t>
            </a:r>
            <a:r>
              <a:rPr lang="en-US" sz="3600" b="1" baseline="-25000"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6</a:t>
            </a:r>
            <a:r>
              <a:rPr lang="ar-IQ" sz="36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وتنتهي في حامض </a:t>
            </a:r>
            <a:r>
              <a:rPr lang="ar-IQ" sz="3600" b="1"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البايروفيك</a:t>
            </a:r>
            <a:r>
              <a:rPr lang="ar-IQ" sz="36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(3 كاربون </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a:t>
            </a:r>
            <a:r>
              <a:rPr lang="en-US" sz="3600" b="1" baseline="-25000"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3</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H</a:t>
            </a:r>
            <a:r>
              <a:rPr lang="en-US" sz="3600" b="1" baseline="-25000"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4</a:t>
            </a:r>
            <a:r>
              <a:rPr lang="en-US" sz="36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O</a:t>
            </a:r>
            <a:r>
              <a:rPr lang="en-US" sz="3600" b="1" baseline="-25000"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3</a:t>
            </a:r>
            <a:r>
              <a:rPr lang="ar-IQ" sz="36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 إذ يتحول </a:t>
            </a:r>
            <a:r>
              <a:rPr lang="ar-IQ" sz="3600" b="1"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الكلكوز</a:t>
            </a:r>
            <a:r>
              <a:rPr lang="ar-IQ" sz="36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خلالها إلى فركتوز والذي بدوره ينشطر إلى مركبين سلسي الشكل من 3 كاربون واللذان يخضعان للتغير لغاية تكوين مركبين من </a:t>
            </a:r>
            <a:r>
              <a:rPr lang="ar-IQ" sz="3600" b="1"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بايروفيت</a:t>
            </a:r>
            <a:r>
              <a:rPr lang="ar-IQ" sz="36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عند التفاعل العاشر .</a:t>
            </a:r>
            <a:endParaRPr lang="en-US" sz="2800" b="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88366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812BF8-2664-B092-4544-F39459933C72}"/>
              </a:ext>
            </a:extLst>
          </p:cNvPr>
          <p:cNvSpPr txBox="1"/>
          <p:nvPr/>
        </p:nvSpPr>
        <p:spPr>
          <a:xfrm>
            <a:off x="4807634" y="692556"/>
            <a:ext cx="6098344" cy="823174"/>
          </a:xfrm>
          <a:prstGeom prst="rect">
            <a:avLst/>
          </a:prstGeom>
          <a:noFill/>
        </p:spPr>
        <p:txBody>
          <a:bodyPr wrap="square">
            <a:spAutoFit/>
          </a:bodyPr>
          <a:lstStyle/>
          <a:p>
            <a:pPr indent="-212090" algn="just" rtl="1">
              <a:lnSpc>
                <a:spcPct val="150000"/>
              </a:lnSpc>
            </a:pPr>
            <a:r>
              <a:rPr lang="ar-SA"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إنزيم </a:t>
            </a:r>
            <a:r>
              <a:rPr lang="ar-SA"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الفسفوكاينيز</a:t>
            </a:r>
            <a:r>
              <a:rPr lang="ar-SA"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 </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52391ACA-785F-143A-1D08-491BC22F14F7}"/>
              </a:ext>
            </a:extLst>
          </p:cNvPr>
          <p:cNvSpPr txBox="1"/>
          <p:nvPr/>
        </p:nvSpPr>
        <p:spPr>
          <a:xfrm>
            <a:off x="1167619" y="1515730"/>
            <a:ext cx="10213143" cy="5173980"/>
          </a:xfrm>
          <a:prstGeom prst="rect">
            <a:avLst/>
          </a:prstGeom>
          <a:noFill/>
        </p:spPr>
        <p:txBody>
          <a:bodyPr wrap="square">
            <a:spAutoFit/>
          </a:bodyPr>
          <a:lstStyle/>
          <a:p>
            <a:pPr algn="justLow" rtl="1">
              <a:lnSpc>
                <a:spcPct val="150000"/>
              </a:lnSpc>
              <a:buNone/>
            </a:pPr>
            <a:r>
              <a:rPr lang="ar-IQ"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إنزيم </a:t>
            </a:r>
            <a:r>
              <a:rPr lang="ar-IQ" sz="32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الفوسفوكاينيز</a:t>
            </a:r>
            <a:r>
              <a:rPr lang="ar-IQ"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هو عبارة عن إنزيم موجود في العضلات الهيكلية والعضلات الملساء والعضلة القلبية ، وهو من المركبات الكيميائية الغنية بالطاقة وأحد الإنزيمات الخاصة لإعادة تكوين مصادر الطاقة الأساسي</a:t>
            </a:r>
            <a:endPar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indent="269240" algn="justLow" rtl="1">
              <a:lnSpc>
                <a:spcPct val="150000"/>
              </a:lnSpc>
              <a:buNone/>
            </a:pPr>
            <a:r>
              <a:rPr lang="ar-IQ"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"يعد إنزيم الـ </a:t>
            </a:r>
            <a:r>
              <a:rPr lang="en-US" sz="32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من مجموعة الإنزيمات الناقلة حيث يقوم بنقل مجموعة الفوسفات إلى مجموعة النتروجين المستلمة ويسمى أيضاً إنزيم الكرياتين </a:t>
            </a:r>
            <a:r>
              <a:rPr lang="ar-IQ" sz="32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فسفوكاينيز</a:t>
            </a:r>
            <a:r>
              <a:rPr lang="ar-IQ"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إذ يعد إنزيم ( </a:t>
            </a:r>
            <a:r>
              <a:rPr lang="en-US" sz="32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 من الإنزيمات الخلوية الذي له انتشار واسع جداً في أنسجة الجسم</a:t>
            </a:r>
            <a:endPar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4055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76567A9-3955-BCDC-F200-6E07A017EA25}"/>
              </a:ext>
            </a:extLst>
          </p:cNvPr>
          <p:cNvSpPr>
            <a:spLocks noChangeArrowheads="1"/>
          </p:cNvSpPr>
          <p:nvPr/>
        </p:nvSpPr>
        <p:spPr bwMode="auto">
          <a:xfrm>
            <a:off x="0" y="2497016"/>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xmlns="" id="{8BB71E7E-AD13-1354-5AB5-B32858254BAD}"/>
              </a:ext>
            </a:extLst>
          </p:cNvPr>
          <p:cNvSpPr txBox="1"/>
          <p:nvPr/>
        </p:nvSpPr>
        <p:spPr>
          <a:xfrm>
            <a:off x="773723" y="604800"/>
            <a:ext cx="11173264" cy="1815882"/>
          </a:xfrm>
          <a:prstGeom prst="rect">
            <a:avLst/>
          </a:prstGeom>
          <a:noFill/>
        </p:spPr>
        <p:txBody>
          <a:bodyPr wrap="square">
            <a:spAutoFit/>
          </a:bodyPr>
          <a:lstStyle/>
          <a:p>
            <a:pPr algn="r" rtl="1"/>
            <a:r>
              <a:rPr lang="ar-IQ" sz="2800" b="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فبوجود العامل المساعد وهو إنزيم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يكون المركب فوسفات الكرياتين جاهزاً لتكوين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ATP</a:t>
            </a:r>
            <a:r>
              <a:rPr lang="ar-IQ"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عند الحاجة ، أما في حالة الاستنزاف والذي لا تحتاج إلى طاقة فيحدث العكس إذ يتفاعل الكرياتين مع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ATP</a:t>
            </a:r>
            <a:r>
              <a:rPr lang="ar-IQ"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ليكون المركب العالي الطاقة  هو فوسفات الكرياتين الذي يخزن في العضلات إلى حين الطلب ، وكما مبين في المعادلة الآتية: </a:t>
            </a:r>
            <a:endParaRPr lang="ar-IQ" sz="2800" b="1" dirty="0">
              <a:solidFill>
                <a:srgbClr val="FF0000"/>
              </a:solidFill>
              <a:effectLst>
                <a:outerShdw blurRad="38100" dist="38100" dir="2700000" algn="tl">
                  <a:srgbClr val="000000">
                    <a:alpha val="43137"/>
                  </a:srgbClr>
                </a:outerShdw>
              </a:effectLst>
            </a:endParaRPr>
          </a:p>
        </p:txBody>
      </p:sp>
      <p:sp>
        <p:nvSpPr>
          <p:cNvPr id="9" name="Rectangle 7">
            <a:extLst>
              <a:ext uri="{FF2B5EF4-FFF2-40B4-BE49-F238E27FC236}">
                <a16:creationId xmlns:a16="http://schemas.microsoft.com/office/drawing/2014/main" xmlns="" id="{97CCEFA0-E45B-688E-B7F4-15265F66D732}"/>
              </a:ext>
            </a:extLst>
          </p:cNvPr>
          <p:cNvSpPr>
            <a:spLocks noChangeArrowheads="1"/>
          </p:cNvSpPr>
          <p:nvPr/>
        </p:nvSpPr>
        <p:spPr bwMode="auto">
          <a:xfrm>
            <a:off x="154745" y="3137095"/>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Line 6">
            <a:extLst>
              <a:ext uri="{FF2B5EF4-FFF2-40B4-BE49-F238E27FC236}">
                <a16:creationId xmlns:a16="http://schemas.microsoft.com/office/drawing/2014/main" xmlns="" id="{0ECB0E0E-879A-C114-AEE6-82746D6DB4BD}"/>
              </a:ext>
            </a:extLst>
          </p:cNvPr>
          <p:cNvSpPr>
            <a:spLocks noChangeShapeType="1"/>
          </p:cNvSpPr>
          <p:nvPr/>
        </p:nvSpPr>
        <p:spPr bwMode="auto">
          <a:xfrm flipH="1">
            <a:off x="7100668" y="3589240"/>
            <a:ext cx="4572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IQ"/>
          </a:p>
        </p:txBody>
      </p:sp>
      <p:sp>
        <p:nvSpPr>
          <p:cNvPr id="11" name="Rectangle 8">
            <a:extLst>
              <a:ext uri="{FF2B5EF4-FFF2-40B4-BE49-F238E27FC236}">
                <a16:creationId xmlns:a16="http://schemas.microsoft.com/office/drawing/2014/main" xmlns="" id="{F2475FA9-04B6-7166-CFEC-1B369E5227C8}"/>
              </a:ext>
            </a:extLst>
          </p:cNvPr>
          <p:cNvSpPr>
            <a:spLocks noChangeArrowheads="1"/>
          </p:cNvSpPr>
          <p:nvPr/>
        </p:nvSpPr>
        <p:spPr bwMode="auto">
          <a:xfrm>
            <a:off x="1125415" y="3235297"/>
            <a:ext cx="922840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rtl="1" eaLnBrk="0" fontAlgn="base" hangingPunct="0">
              <a:spcBef>
                <a:spcPct val="0"/>
              </a:spcBef>
              <a:spcAft>
                <a:spcPct val="0"/>
              </a:spcAft>
            </a:pPr>
            <a:r>
              <a:rPr kumimoji="0" lang="en-US" altLang="ar-IQ" sz="4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Creatine + ATP       </a:t>
            </a:r>
            <a:r>
              <a:rPr lang="en-US" altLang="ar-IQ" sz="40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kumimoji="0" lang="en-US" altLang="ar-IQ" sz="4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CP +ADP</a:t>
            </a:r>
            <a:endParaRPr kumimoji="0" lang="en-US" altLang="ar-IQ" sz="44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anose="020B0604020202020204" pitchFamily="34" charset="0"/>
            </a:endParaRPr>
          </a:p>
        </p:txBody>
      </p:sp>
      <p:cxnSp>
        <p:nvCxnSpPr>
          <p:cNvPr id="13" name="Straight Arrow Connector 12">
            <a:extLst>
              <a:ext uri="{FF2B5EF4-FFF2-40B4-BE49-F238E27FC236}">
                <a16:creationId xmlns:a16="http://schemas.microsoft.com/office/drawing/2014/main" xmlns="" id="{EB47441E-290F-4723-B9DB-D6A583E47297}"/>
              </a:ext>
            </a:extLst>
          </p:cNvPr>
          <p:cNvCxnSpPr>
            <a:cxnSpLocks/>
          </p:cNvCxnSpPr>
          <p:nvPr/>
        </p:nvCxnSpPr>
        <p:spPr>
          <a:xfrm>
            <a:off x="5086056" y="3688619"/>
            <a:ext cx="2580836" cy="0"/>
          </a:xfrm>
          <a:prstGeom prst="straightConnector1">
            <a:avLst/>
          </a:prstGeom>
          <a:ln w="57150">
            <a:solidFill>
              <a:srgbClr val="FA60B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23042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9000" r="-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549DC90-3972-45C7-E97A-F1DB8B1526E5}"/>
              </a:ext>
            </a:extLst>
          </p:cNvPr>
          <p:cNvSpPr txBox="1"/>
          <p:nvPr/>
        </p:nvSpPr>
        <p:spPr>
          <a:xfrm>
            <a:off x="175846" y="717452"/>
            <a:ext cx="11840307" cy="5011565"/>
          </a:xfrm>
          <a:prstGeom prst="rect">
            <a:avLst/>
          </a:prstGeom>
          <a:noFill/>
        </p:spPr>
        <p:txBody>
          <a:bodyPr wrap="square">
            <a:spAutoFit/>
          </a:bodyPr>
          <a:lstStyle/>
          <a:p>
            <a:pPr indent="269240" algn="justLow" rtl="1">
              <a:lnSpc>
                <a:spcPct val="150000"/>
              </a:lnSpc>
              <a:buNone/>
            </a:pP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وقد وجد ثلاثة متناظرات للإنزيم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 تتركز بصورة رئيسية في ثلاث مناطق في الجسم ، ففي الدماغ بتركيز المتناظر الإنزيمي المسمى إنزيم الدماغ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Brain enzyme</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ويرمز له بالرمز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CPK-BB</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وينشأ أصلاً في الجهاز الهيكلي إنزيم العضلات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Muscle enzyme</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ويرمز له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CPK-MM</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وتكون نسبة وجوده في العضلات 100 % أما المتناظر الثالث فيكون هجين – أي يتكون من سلسلتين ببتيدية ، احدهما من المتناظر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CPK-MM</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والأخرى من المتناظر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CPK-BB</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يسمى إنزيم القلب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Heart enzyme</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ويرمز له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CPK–MB</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ويوجد إنزيم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بتركيز قليل في مناطق أخرى من الجسم كالمعدة ، الكبد ، الرئتين ، وغدة البنكرياس ، وتكون أعظم فعالية لهذا الإنزيم في العضلات الهيكلية المخططة " </a:t>
            </a:r>
            <a:r>
              <a:rPr lang="ar-IQ" sz="2400" b="1" baseline="300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 إن لإنزيم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أهمية في تحفيز التفاعلات لإنتاج الطاقة الضرورية للنشاط الرياضي (العضلي) لذلك نراه يتركز في العضلات الهيكلية وعضلة القلب التي تعد من الأجزاء المهمة للحركات الرياضية</a:t>
            </a:r>
            <a:r>
              <a:rPr lang="ar-IQ" sz="24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ويزداد إنزيم </a:t>
            </a:r>
            <a:r>
              <a:rPr lang="en-US"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CPK</a:t>
            </a:r>
            <a:r>
              <a:rPr lang="ar-IQ" sz="2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بعد التدريب الرياضي وإجراء التمارين الرياضية إذ يصل إلى مستوى أعلى من مستواه في الحالة الطبيعية</a:t>
            </a:r>
            <a:endParaRPr lang="en-US"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37966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4D2647E-0CD6-8889-007C-45ACFFCFF3B2}"/>
              </a:ext>
            </a:extLst>
          </p:cNvPr>
          <p:cNvSpPr txBox="1"/>
          <p:nvPr/>
        </p:nvSpPr>
        <p:spPr>
          <a:xfrm>
            <a:off x="5131190" y="819166"/>
            <a:ext cx="6098344" cy="660758"/>
          </a:xfrm>
          <a:prstGeom prst="rect">
            <a:avLst/>
          </a:prstGeom>
          <a:noFill/>
        </p:spPr>
        <p:txBody>
          <a:bodyPr wrap="square">
            <a:prstTxWarp prst="textDeflate">
              <a:avLst/>
            </a:prstTxWarp>
            <a:spAutoFit/>
          </a:bodyPr>
          <a:lstStyle/>
          <a:p>
            <a:pPr indent="-212090" algn="just" rtl="1">
              <a:lnSpc>
                <a:spcPct val="150000"/>
              </a:lnSpc>
            </a:pPr>
            <a:r>
              <a:rPr lang="ar-SA"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إنزيم </a:t>
            </a:r>
            <a:r>
              <a:rPr lang="ar-SA"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اللاكتيت</a:t>
            </a:r>
            <a:r>
              <a:rPr lang="ar-SA"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a:t>
            </a:r>
            <a:r>
              <a:rPr lang="ar-SA"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ديهايدروجين</a:t>
            </a:r>
            <a:r>
              <a:rPr lang="ar-SA"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LDH </a:t>
            </a:r>
            <a:endParaRPr lang="en-US"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946CC3AF-B1D2-55F4-19F0-1D4F3A66D28A}"/>
              </a:ext>
            </a:extLst>
          </p:cNvPr>
          <p:cNvSpPr txBox="1"/>
          <p:nvPr/>
        </p:nvSpPr>
        <p:spPr>
          <a:xfrm>
            <a:off x="478303" y="3985663"/>
            <a:ext cx="11226018" cy="2677656"/>
          </a:xfrm>
          <a:prstGeom prst="rect">
            <a:avLst/>
          </a:prstGeom>
          <a:blipFill>
            <a:blip r:embed="rId2">
              <a:alphaModFix amt="24000"/>
            </a:blip>
            <a:stretch>
              <a:fillRect l="-39000" r="-39000"/>
            </a:stretch>
          </a:blipFill>
        </p:spPr>
        <p:txBody>
          <a:bodyPr wrap="square">
            <a:spAutoFit/>
          </a:bodyPr>
          <a:lstStyle/>
          <a:p>
            <a:pPr algn="r" rtl="1"/>
            <a:r>
              <a:rPr lang="ar-IQ" sz="2800" b="1"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أن التدريب الرياضي يؤدي إلى زيادة نشاط الإنزيمات المسؤولة عند التمثيل الغذائي لحامض اللاكتيك في العضلات العاملة والأجهزة الوظيفية فالتدريب الرياضي يؤدي إلى التخلص من اللاكتيك ، إذ يساعد الجهاز الدوري على التخلص من حامض اللاكتيك بسبب توصيل الدم إلى العضلات العاملة من خلال زيادة الدفع القلبي وزيادة الشعيرات الدموية الأمر الذي يؤدي إلى حمل حامض اللاكتيك الموجود في العضلة أثناء مروره فيها ونقله إلى الكبد والقلب والعضلات غير العاملة </a:t>
            </a:r>
            <a:endParaRPr lang="ar-IQ" sz="2800" b="1" dirty="0">
              <a:solidFill>
                <a:schemeClr val="tx1">
                  <a:lumMod val="95000"/>
                  <a:lumOff val="5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3367ECF1-B122-7F68-13AD-61889D82A5D8}"/>
              </a:ext>
            </a:extLst>
          </p:cNvPr>
          <p:cNvSpPr txBox="1"/>
          <p:nvPr/>
        </p:nvSpPr>
        <p:spPr>
          <a:xfrm>
            <a:off x="-576775" y="1831369"/>
            <a:ext cx="11806309" cy="954107"/>
          </a:xfrm>
          <a:prstGeom prst="rect">
            <a:avLst/>
          </a:prstGeom>
          <a:blipFill dpi="0" rotWithShape="1">
            <a:blip r:embed="rId3">
              <a:alphaModFix amt="6000"/>
            </a:blip>
            <a:srcRect/>
            <a:stretch>
              <a:fillRect l="-39000" r="-39000"/>
            </a:stretch>
          </a:blipFill>
        </p:spPr>
        <p:txBody>
          <a:bodyPr wrap="square">
            <a:spAutoFit/>
          </a:bodyPr>
          <a:lstStyle/>
          <a:p>
            <a:pPr algn="r" rtl="1"/>
            <a:r>
              <a:rPr lang="ar-IQ" sz="2800" b="1" dirty="0">
                <a:solidFill>
                  <a:schemeClr val="accent1">
                    <a:lumMod val="60000"/>
                    <a:lumOff val="40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ينتمي إنزيم </a:t>
            </a:r>
            <a:r>
              <a:rPr lang="en-US" sz="28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LDH </a:t>
            </a:r>
            <a:r>
              <a:rPr lang="ar-IQ" sz="28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إلى مجموعة إنزيمات إزالة الهيدروجين لذلك يسمى الإنزيم المؤكسد لحامض اللاكتيك حيث يحفز هذا الإنزيم التفاعل بالاتجاهين الأمامي والعكسي كما في المعادلة الآتية </a:t>
            </a:r>
            <a:endParaRPr lang="ar-IQ" sz="2800" b="1" dirty="0">
              <a:solidFill>
                <a:schemeClr val="accent1">
                  <a:lumMod val="60000"/>
                  <a:lumOff val="40000"/>
                </a:schemeClr>
              </a:solidFill>
              <a:effectLst>
                <a:outerShdw blurRad="38100" dist="38100" dir="2700000" algn="tl">
                  <a:srgbClr val="000000">
                    <a:alpha val="43137"/>
                  </a:srgbClr>
                </a:outerShdw>
              </a:effectLst>
            </a:endParaRPr>
          </a:p>
        </p:txBody>
      </p:sp>
      <p:sp>
        <p:nvSpPr>
          <p:cNvPr id="8" name="Rectangle 2">
            <a:extLst>
              <a:ext uri="{FF2B5EF4-FFF2-40B4-BE49-F238E27FC236}">
                <a16:creationId xmlns:a16="http://schemas.microsoft.com/office/drawing/2014/main" xmlns="" id="{A59FB8CD-3B89-58F3-DB41-2A26634ADD4F}"/>
              </a:ext>
            </a:extLst>
          </p:cNvPr>
          <p:cNvSpPr>
            <a:spLocks noChangeArrowheads="1"/>
          </p:cNvSpPr>
          <p:nvPr/>
        </p:nvSpPr>
        <p:spPr bwMode="auto">
          <a:xfrm>
            <a:off x="-694935" y="3266906"/>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AutoShape 1">
            <a:extLst>
              <a:ext uri="{FF2B5EF4-FFF2-40B4-BE49-F238E27FC236}">
                <a16:creationId xmlns:a16="http://schemas.microsoft.com/office/drawing/2014/main" xmlns="" id="{AFFBECBC-D133-EDEC-5878-EDC2D14421CC}"/>
              </a:ext>
            </a:extLst>
          </p:cNvPr>
          <p:cNvSpPr>
            <a:spLocks noChangeShapeType="1"/>
          </p:cNvSpPr>
          <p:nvPr/>
        </p:nvSpPr>
        <p:spPr bwMode="auto">
          <a:xfrm>
            <a:off x="4445390" y="3385569"/>
            <a:ext cx="2968283" cy="45719"/>
          </a:xfrm>
          <a:prstGeom prst="straightConnector1">
            <a:avLst/>
          </a:prstGeom>
          <a:noFill/>
          <a:ln w="57150">
            <a:solidFill>
              <a:schemeClr val="accent1">
                <a:lumMod val="75000"/>
              </a:scheme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ar-IQ"/>
          </a:p>
        </p:txBody>
      </p:sp>
      <p:sp>
        <p:nvSpPr>
          <p:cNvPr id="10" name="Rectangle 3">
            <a:extLst>
              <a:ext uri="{FF2B5EF4-FFF2-40B4-BE49-F238E27FC236}">
                <a16:creationId xmlns:a16="http://schemas.microsoft.com/office/drawing/2014/main" xmlns="" id="{880E2F7F-737F-7D68-2F1B-584A725EAAA2}"/>
              </a:ext>
            </a:extLst>
          </p:cNvPr>
          <p:cNvSpPr>
            <a:spLocks noChangeArrowheads="1"/>
          </p:cNvSpPr>
          <p:nvPr/>
        </p:nvSpPr>
        <p:spPr bwMode="auto">
          <a:xfrm>
            <a:off x="256393" y="3062404"/>
            <a:ext cx="1249143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3600" b="1" i="0" u="none" strike="noStrike" cap="none" normalizeH="0" baseline="0">
                <a:ln>
                  <a:noFill/>
                </a:ln>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Lactic Acid + NAD                          Pyruvic + NAD + H</a:t>
            </a:r>
            <a:r>
              <a:rPr kumimoji="0" lang="en-US" altLang="ar-IQ" sz="3600" b="1" i="0" u="none" strike="noStrike" cap="none" normalizeH="0" baseline="30000">
                <a:ln>
                  <a:noFill/>
                </a:ln>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r>
              <a:rPr kumimoji="0" lang="en-US" altLang="ar-IQ" sz="3600" b="1" i="0" u="none" strike="noStrike" cap="none" normalizeH="0" baseline="0">
                <a:ln>
                  <a:noFill/>
                </a:ln>
                <a:solidFill>
                  <a:srgbClr val="FA60BC"/>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ar-IQ" sz="4000" b="1" i="0" u="none" strike="noStrike" cap="none" normalizeH="0" baseline="0" dirty="0">
              <a:ln>
                <a:noFill/>
              </a:ln>
              <a:solidFill>
                <a:srgbClr val="FA60BC"/>
              </a:solidFill>
              <a:effectLst>
                <a:outerShdw blurRad="38100" dist="38100" dir="2700000" algn="tl">
                  <a:srgbClr val="000000">
                    <a:alpha val="43137"/>
                  </a:srgbClr>
                </a:outerShdw>
              </a:effectLst>
              <a:latin typeface="Arial" panose="020B0604020202020204" pitchFamily="34" charset="0"/>
            </a:endParaRPr>
          </a:p>
        </p:txBody>
      </p:sp>
      <p:sp>
        <p:nvSpPr>
          <p:cNvPr id="12" name="TextBox 11">
            <a:extLst>
              <a:ext uri="{FF2B5EF4-FFF2-40B4-BE49-F238E27FC236}">
                <a16:creationId xmlns:a16="http://schemas.microsoft.com/office/drawing/2014/main" xmlns="" id="{CC109B10-98AC-4002-FE49-A5E1A19E1C8B}"/>
              </a:ext>
            </a:extLst>
          </p:cNvPr>
          <p:cNvSpPr txBox="1"/>
          <p:nvPr/>
        </p:nvSpPr>
        <p:spPr>
          <a:xfrm>
            <a:off x="5444198" y="2913986"/>
            <a:ext cx="1294228" cy="523220"/>
          </a:xfrm>
          <a:prstGeom prst="rect">
            <a:avLst/>
          </a:prstGeom>
          <a:noFill/>
        </p:spPr>
        <p:txBody>
          <a:bodyPr wrap="square">
            <a:spAutoFit/>
          </a:bodyPr>
          <a:lstStyle/>
          <a:p>
            <a:pPr algn="ctr" rtl="1"/>
            <a:r>
              <a:rPr lang="en-US"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LDH</a:t>
            </a:r>
            <a:endParaRPr lang="ar-IQ"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4119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AA65C2-D425-30B4-F4E3-D8EEA6881C8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23577" y="3051958"/>
            <a:ext cx="2134309" cy="163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xmlns="" id="{470B2210-9A4A-1ABA-A1B2-6528E90B37CB}"/>
              </a:ext>
            </a:extLst>
          </p:cNvPr>
          <p:cNvSpPr txBox="1"/>
          <p:nvPr/>
        </p:nvSpPr>
        <p:spPr>
          <a:xfrm>
            <a:off x="8767762" y="780901"/>
            <a:ext cx="3028950" cy="2308324"/>
          </a:xfrm>
          <a:prstGeom prst="rect">
            <a:avLst/>
          </a:prstGeom>
          <a:noFill/>
          <a:ln>
            <a:noFill/>
          </a:ln>
        </p:spPr>
        <p:txBody>
          <a:bodyPr wrap="square">
            <a:spAutoFit/>
          </a:bodyPr>
          <a:lstStyle/>
          <a:p>
            <a:pPr algn="r"/>
            <a:r>
              <a:rPr lang="ar-SA" b="1" dirty="0">
                <a:solidFill>
                  <a:srgbClr val="4472C4"/>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عبارة عن مواد بروتينية تساعد على سرعة التفاعلات الكيميائية التي تحدث داخل الخلية الحية بدون تغير ملحوظ لها خلال هذه التفاعلات ويعرف الإنزيم "انه عامل مساعد بيولوجي وبروتيني ومركب عضوي معقد ينتج من الجسم وينشط العديد من التفاعلات الكيميائية داخل الجسم</a:t>
            </a:r>
            <a:endParaRPr lang="ar-IQ" dirty="0">
              <a:effectLst>
                <a:outerShdw blurRad="38100" dist="38100" dir="2700000" algn="tl">
                  <a:srgbClr val="000000">
                    <a:alpha val="43137"/>
                  </a:srgbClr>
                </a:outerShdw>
              </a:effectLst>
            </a:endParaRPr>
          </a:p>
        </p:txBody>
      </p:sp>
      <p:sp>
        <p:nvSpPr>
          <p:cNvPr id="9" name="Oval 8">
            <a:extLst>
              <a:ext uri="{FF2B5EF4-FFF2-40B4-BE49-F238E27FC236}">
                <a16:creationId xmlns:a16="http://schemas.microsoft.com/office/drawing/2014/main" xmlns="" id="{8B359296-1152-858B-B187-2CE3CABEB399}"/>
              </a:ext>
            </a:extLst>
          </p:cNvPr>
          <p:cNvSpPr/>
          <p:nvPr/>
        </p:nvSpPr>
        <p:spPr>
          <a:xfrm>
            <a:off x="8129588" y="3429000"/>
            <a:ext cx="3458249" cy="2799764"/>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1" name="TextBox 10">
            <a:extLst>
              <a:ext uri="{FF2B5EF4-FFF2-40B4-BE49-F238E27FC236}">
                <a16:creationId xmlns:a16="http://schemas.microsoft.com/office/drawing/2014/main" xmlns="" id="{594C2C04-2921-E0C6-B09D-5E8554D963E1}"/>
              </a:ext>
            </a:extLst>
          </p:cNvPr>
          <p:cNvSpPr txBox="1"/>
          <p:nvPr/>
        </p:nvSpPr>
        <p:spPr>
          <a:xfrm>
            <a:off x="8297324" y="3905251"/>
            <a:ext cx="2972475" cy="1938992"/>
          </a:xfrm>
          <a:prstGeom prst="rect">
            <a:avLst/>
          </a:prstGeom>
          <a:noFill/>
        </p:spPr>
        <p:txBody>
          <a:bodyPr wrap="square">
            <a:spAutoFit/>
          </a:bodyPr>
          <a:lstStyle/>
          <a:p>
            <a:pPr algn="r"/>
            <a:r>
              <a:rPr lang="ar-SA" sz="2000" b="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مواد محضرة تساهم في سرعة الأفعال الكيميائية الخلوية أي أنها تلعب دور رئيسي في تنظيم مسار الأيض في الخلية وهي بذلك تقوم بتنظيم القيمة أو السرعة التي يبدأ الفعل عمله</a:t>
            </a:r>
            <a:endParaRPr lang="ar-IQ" sz="2000" dirty="0">
              <a:solidFill>
                <a:srgbClr val="FF0000"/>
              </a:solidFill>
              <a:effectLst>
                <a:outerShdw blurRad="38100" dist="38100" dir="2700000" algn="tl">
                  <a:srgbClr val="000000">
                    <a:alpha val="43137"/>
                  </a:srgbClr>
                </a:outerShdw>
              </a:effectLst>
            </a:endParaRPr>
          </a:p>
        </p:txBody>
      </p:sp>
      <p:cxnSp>
        <p:nvCxnSpPr>
          <p:cNvPr id="13" name="Straight Arrow Connector 12">
            <a:extLst>
              <a:ext uri="{FF2B5EF4-FFF2-40B4-BE49-F238E27FC236}">
                <a16:creationId xmlns:a16="http://schemas.microsoft.com/office/drawing/2014/main" xmlns="" id="{7F930A1C-660B-130C-95F8-EA847C59EF0C}"/>
              </a:ext>
            </a:extLst>
          </p:cNvPr>
          <p:cNvCxnSpPr>
            <a:cxnSpLocks/>
          </p:cNvCxnSpPr>
          <p:nvPr/>
        </p:nvCxnSpPr>
        <p:spPr>
          <a:xfrm>
            <a:off x="7537469" y="4039126"/>
            <a:ext cx="508251" cy="44157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AE1379ED-92A2-310C-053F-E0DCBDD7DDE6}"/>
              </a:ext>
            </a:extLst>
          </p:cNvPr>
          <p:cNvSpPr/>
          <p:nvPr/>
        </p:nvSpPr>
        <p:spPr>
          <a:xfrm>
            <a:off x="228600" y="328613"/>
            <a:ext cx="3677025" cy="3814762"/>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cxnSp>
        <p:nvCxnSpPr>
          <p:cNvPr id="22" name="Straight Arrow Connector 21">
            <a:extLst>
              <a:ext uri="{FF2B5EF4-FFF2-40B4-BE49-F238E27FC236}">
                <a16:creationId xmlns:a16="http://schemas.microsoft.com/office/drawing/2014/main" xmlns="" id="{AB5BF443-A99C-F014-3C12-2BC365170ECE}"/>
              </a:ext>
            </a:extLst>
          </p:cNvPr>
          <p:cNvCxnSpPr>
            <a:cxnSpLocks/>
          </p:cNvCxnSpPr>
          <p:nvPr/>
        </p:nvCxnSpPr>
        <p:spPr>
          <a:xfrm flipH="1" flipV="1">
            <a:off x="3905625" y="2743200"/>
            <a:ext cx="780675" cy="34602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226C09C1-1930-055E-6F32-CE4F0B678BD0}"/>
              </a:ext>
            </a:extLst>
          </p:cNvPr>
          <p:cNvSpPr txBox="1"/>
          <p:nvPr/>
        </p:nvSpPr>
        <p:spPr>
          <a:xfrm>
            <a:off x="604163" y="609600"/>
            <a:ext cx="2913901" cy="3139321"/>
          </a:xfrm>
          <a:prstGeom prst="rect">
            <a:avLst/>
          </a:prstGeom>
          <a:noFill/>
        </p:spPr>
        <p:txBody>
          <a:bodyPr wrap="square">
            <a:spAutoFit/>
          </a:bodyPr>
          <a:lstStyle/>
          <a:p>
            <a:pPr algn="justLow"/>
            <a:r>
              <a:rPr lang="ar-SA" sz="1800" b="1" dirty="0">
                <a:solidFill>
                  <a:srgbClr val="FF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هي بروتينات متخصصة تنتجها الخلايا لتحفيز التفاعلات المختلفة في الجسم ، إذ تنشأ من بروتين ذي تخصص عال ، والإنزيم جزئ بروتيني يصنع بواسطة الخلايا الحية ، واغلب الإنزيمات تعمل داخل الخلية وتسمى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Intracellular</a:t>
            </a:r>
            <a:r>
              <a:rPr lang="ar-SA"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أو إنها تعمل خارج الخلية وتسمى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extracellular</a:t>
            </a:r>
            <a:r>
              <a:rPr lang="ar-SA"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مثل إنزيمات الهضم ، كما يمكن للإنزيمات أن تعمل بصورة مستقلة كما في الخميرة</a:t>
            </a:r>
            <a:endParaRPr lang="ar-IQ" dirty="0">
              <a:solidFill>
                <a:srgbClr val="FF0000"/>
              </a:solidFill>
              <a:effectLst>
                <a:outerShdw blurRad="38100" dist="38100" dir="2700000" algn="tl">
                  <a:srgbClr val="000000">
                    <a:alpha val="43137"/>
                  </a:srgbClr>
                </a:outerShdw>
              </a:effectLst>
            </a:endParaRPr>
          </a:p>
        </p:txBody>
      </p:sp>
      <p:sp>
        <p:nvSpPr>
          <p:cNvPr id="28" name="Callout: Line 27">
            <a:extLst>
              <a:ext uri="{FF2B5EF4-FFF2-40B4-BE49-F238E27FC236}">
                <a16:creationId xmlns:a16="http://schemas.microsoft.com/office/drawing/2014/main" xmlns="" id="{24ADF130-A73B-75EA-39CA-774C70FD2E1F}"/>
              </a:ext>
            </a:extLst>
          </p:cNvPr>
          <p:cNvSpPr/>
          <p:nvPr/>
        </p:nvSpPr>
        <p:spPr>
          <a:xfrm>
            <a:off x="8767762" y="609600"/>
            <a:ext cx="3028950" cy="2571750"/>
          </a:xfrm>
          <a:prstGeom prst="borderCallout1">
            <a:avLst>
              <a:gd name="adj1" fmla="val 47656"/>
              <a:gd name="adj2" fmla="val -4353"/>
              <a:gd name="adj3" fmla="val 83941"/>
              <a:gd name="adj4" fmla="val -4531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0" name="Rectangle: Rounded Corners 29">
            <a:extLst>
              <a:ext uri="{FF2B5EF4-FFF2-40B4-BE49-F238E27FC236}">
                <a16:creationId xmlns:a16="http://schemas.microsoft.com/office/drawing/2014/main" xmlns="" id="{2B37521B-AEB0-2B35-02CE-951F9F2697CE}"/>
              </a:ext>
            </a:extLst>
          </p:cNvPr>
          <p:cNvSpPr/>
          <p:nvPr/>
        </p:nvSpPr>
        <p:spPr>
          <a:xfrm>
            <a:off x="544529" y="4763458"/>
            <a:ext cx="4091362" cy="170050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2" name="TextBox 31">
            <a:extLst>
              <a:ext uri="{FF2B5EF4-FFF2-40B4-BE49-F238E27FC236}">
                <a16:creationId xmlns:a16="http://schemas.microsoft.com/office/drawing/2014/main" xmlns="" id="{D3F5EE55-618B-9A5A-A33E-17E704A6B456}"/>
              </a:ext>
            </a:extLst>
          </p:cNvPr>
          <p:cNvSpPr txBox="1"/>
          <p:nvPr/>
        </p:nvSpPr>
        <p:spPr>
          <a:xfrm>
            <a:off x="782841" y="4828882"/>
            <a:ext cx="3614738" cy="1569660"/>
          </a:xfrm>
          <a:prstGeom prst="rect">
            <a:avLst/>
          </a:prstGeom>
          <a:noFill/>
        </p:spPr>
        <p:txBody>
          <a:bodyPr wrap="square">
            <a:spAutoFit/>
          </a:bodyPr>
          <a:lstStyle/>
          <a:p>
            <a:pPr algn="justLow"/>
            <a:r>
              <a:rPr lang="ar-SA" sz="2400" b="1" dirty="0">
                <a:solidFill>
                  <a:schemeClr val="accent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حوافز عضوية من أصــــل بروتيني تنتجها </a:t>
            </a:r>
            <a:r>
              <a:rPr lang="ar-SA" sz="2400" b="1" dirty="0" err="1">
                <a:solidFill>
                  <a:schemeClr val="accent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البروتوبلازم</a:t>
            </a:r>
            <a:r>
              <a:rPr lang="ar-SA" sz="2400" b="1" dirty="0">
                <a:solidFill>
                  <a:schemeClr val="accent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الحية للخلية ، تشتــرك في جميع العمليــــــــات البيولوجية وتتصف بفاعلية كبيرة</a:t>
            </a:r>
            <a:endParaRPr lang="ar-IQ" sz="2400" b="1" dirty="0">
              <a:solidFill>
                <a:schemeClr val="accent1"/>
              </a:solidFill>
              <a:effectLst>
                <a:outerShdw blurRad="38100" dist="38100" dir="2700000" algn="tl">
                  <a:srgbClr val="000000">
                    <a:alpha val="43137"/>
                  </a:srgbClr>
                </a:outerShdw>
              </a:effectLst>
            </a:endParaRPr>
          </a:p>
        </p:txBody>
      </p:sp>
      <p:pic>
        <p:nvPicPr>
          <p:cNvPr id="33" name="Picture 32">
            <a:extLst>
              <a:ext uri="{FF2B5EF4-FFF2-40B4-BE49-F238E27FC236}">
                <a16:creationId xmlns:a16="http://schemas.microsoft.com/office/drawing/2014/main" xmlns="" id="{0E0B4F3C-F829-F79D-5B09-03CDF170BF47}"/>
              </a:ext>
            </a:extLst>
          </p:cNvPr>
          <p:cNvPicPr>
            <a:picLocks noChangeAspect="1"/>
          </p:cNvPicPr>
          <p:nvPr/>
        </p:nvPicPr>
        <p:blipFill>
          <a:blip r:embed="rId3"/>
          <a:stretch>
            <a:fillRect/>
          </a:stretch>
        </p:blipFill>
        <p:spPr>
          <a:xfrm rot="5789456">
            <a:off x="4405405" y="4098591"/>
            <a:ext cx="933826" cy="549046"/>
          </a:xfrm>
          <a:prstGeom prst="rect">
            <a:avLst/>
          </a:prstGeom>
        </p:spPr>
      </p:pic>
      <p:sp>
        <p:nvSpPr>
          <p:cNvPr id="35" name="Pentagon 34">
            <a:extLst>
              <a:ext uri="{FF2B5EF4-FFF2-40B4-BE49-F238E27FC236}">
                <a16:creationId xmlns:a16="http://schemas.microsoft.com/office/drawing/2014/main" xmlns="" id="{E57F0773-51E3-92EE-EDFD-B03B53FF0FA6}"/>
              </a:ext>
            </a:extLst>
          </p:cNvPr>
          <p:cNvSpPr/>
          <p:nvPr/>
        </p:nvSpPr>
        <p:spPr>
          <a:xfrm>
            <a:off x="4397579" y="171451"/>
            <a:ext cx="3417684" cy="2571749"/>
          </a:xfrm>
          <a:prstGeom prst="pent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7" name="TextBox 36">
            <a:extLst>
              <a:ext uri="{FF2B5EF4-FFF2-40B4-BE49-F238E27FC236}">
                <a16:creationId xmlns:a16="http://schemas.microsoft.com/office/drawing/2014/main" xmlns="" id="{5D5E5760-E571-E58A-86FF-95AA9FD3D1C4}"/>
              </a:ext>
            </a:extLst>
          </p:cNvPr>
          <p:cNvSpPr txBox="1"/>
          <p:nvPr/>
        </p:nvSpPr>
        <p:spPr>
          <a:xfrm>
            <a:off x="5090051" y="749975"/>
            <a:ext cx="2134308" cy="2031325"/>
          </a:xfrm>
          <a:prstGeom prst="rect">
            <a:avLst/>
          </a:prstGeom>
          <a:noFill/>
        </p:spPr>
        <p:txBody>
          <a:bodyPr wrap="square">
            <a:spAutoFit/>
          </a:bodyPr>
          <a:lstStyle/>
          <a:p>
            <a:pPr algn="justLow"/>
            <a:r>
              <a:rPr lang="ar-SA" sz="1800" b="1" dirty="0">
                <a:solidFill>
                  <a:srgbClr val="4472C4"/>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عوامل مساعدة حيوية (بيولوجية) مكونة أساساً من البروتينات ويتكون داخل الأجسام الحية ويمكن أن تعمل بصورة مستقلة عنها حيث تعتمد الحياة عليها</a:t>
            </a:r>
            <a:endParaRPr lang="ar-IQ"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60702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20F42C-C6A4-732B-B39C-0623F5E63C8F}"/>
              </a:ext>
            </a:extLst>
          </p:cNvPr>
          <p:cNvPicPr>
            <a:picLocks noChangeAspect="1"/>
          </p:cNvPicPr>
          <p:nvPr/>
        </p:nvPicPr>
        <p:blipFill>
          <a:blip r:embed="rId2"/>
          <a:stretch>
            <a:fillRect/>
          </a:stretch>
        </p:blipFill>
        <p:spPr>
          <a:xfrm>
            <a:off x="-225083" y="201872"/>
            <a:ext cx="12070079" cy="6916380"/>
          </a:xfrm>
          <a:prstGeom prst="rect">
            <a:avLst/>
          </a:prstGeom>
        </p:spPr>
      </p:pic>
    </p:spTree>
    <p:extLst>
      <p:ext uri="{BB962C8B-B14F-4D97-AF65-F5344CB8AC3E}">
        <p14:creationId xmlns:p14="http://schemas.microsoft.com/office/powerpoint/2010/main" xmlns="" val="229284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انزيمات فديو">
            <a:hlinkClick r:id="" action="ppaction://media"/>
            <a:extLst>
              <a:ext uri="{FF2B5EF4-FFF2-40B4-BE49-F238E27FC236}">
                <a16:creationId xmlns:a16="http://schemas.microsoft.com/office/drawing/2014/main" xmlns="" id="{CED65ED7-0A7B-E1DF-5121-6001F65CB3A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03163" y="1139483"/>
            <a:ext cx="11924714" cy="5584874"/>
          </a:xfrm>
          <a:prstGeom prst="rect">
            <a:avLst/>
          </a:prstGeom>
        </p:spPr>
      </p:pic>
      <p:sp>
        <p:nvSpPr>
          <p:cNvPr id="3" name="Explosion: 14 Points 2">
            <a:extLst>
              <a:ext uri="{FF2B5EF4-FFF2-40B4-BE49-F238E27FC236}">
                <a16:creationId xmlns:a16="http://schemas.microsoft.com/office/drawing/2014/main" xmlns="" id="{6FB77CED-AB6B-5912-3F13-B21D8B2D71BB}"/>
              </a:ext>
            </a:extLst>
          </p:cNvPr>
          <p:cNvSpPr/>
          <p:nvPr/>
        </p:nvSpPr>
        <p:spPr>
          <a:xfrm>
            <a:off x="1252025" y="0"/>
            <a:ext cx="6189785" cy="91440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IQ" sz="2400" dirty="0">
                <a:effectLst>
                  <a:outerShdw blurRad="38100" dist="38100" dir="2700000" algn="tl">
                    <a:srgbClr val="000000">
                      <a:alpha val="43137"/>
                    </a:srgbClr>
                  </a:outerShdw>
                </a:effectLst>
              </a:rPr>
              <a:t>شكرا لحسن الاستماع للمحاضرة</a:t>
            </a:r>
          </a:p>
        </p:txBody>
      </p:sp>
    </p:spTree>
    <p:extLst>
      <p:ext uri="{BB962C8B-B14F-4D97-AF65-F5344CB8AC3E}">
        <p14:creationId xmlns:p14="http://schemas.microsoft.com/office/powerpoint/2010/main" xmlns="" val="27099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4EF4B5D-58E3-03D9-5B1F-7C4EF892C26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0088" y="1004936"/>
            <a:ext cx="5243512" cy="56387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extBox 6">
            <a:extLst>
              <a:ext uri="{FF2B5EF4-FFF2-40B4-BE49-F238E27FC236}">
                <a16:creationId xmlns:a16="http://schemas.microsoft.com/office/drawing/2014/main" xmlns="" id="{BF544D99-CC61-29EF-A325-4792014906B4}"/>
              </a:ext>
            </a:extLst>
          </p:cNvPr>
          <p:cNvSpPr txBox="1"/>
          <p:nvPr/>
        </p:nvSpPr>
        <p:spPr>
          <a:xfrm>
            <a:off x="5626895" y="791796"/>
            <a:ext cx="6093618" cy="2246769"/>
          </a:xfrm>
          <a:prstGeom prst="rect">
            <a:avLst/>
          </a:prstGeom>
          <a:noFill/>
        </p:spPr>
        <p:txBody>
          <a:bodyPr wrap="square">
            <a:spAutoFit/>
          </a:bodyPr>
          <a:lstStyle/>
          <a:p>
            <a:pPr algn="r"/>
            <a:r>
              <a:rPr lang="ar-SA" sz="28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تعمل الإنزيمات كعوامل مساعدة بيولوجية </a:t>
            </a:r>
            <a:r>
              <a:rPr lang="en-US"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Biocatalysts</a:t>
            </a:r>
            <a:r>
              <a:rPr lang="ar-SA"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للتعجيل من معدل سرعة التفاعلات الحياتية </a:t>
            </a:r>
            <a:r>
              <a:rPr lang="en-US"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Biochemical reactions</a:t>
            </a:r>
            <a:r>
              <a:rPr lang="ar-SA" sz="28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بدون أن تفقد أو تقلل في التفاعل وبدون أي تغيير في تركيبها الكيميائي </a:t>
            </a:r>
            <a:endParaRPr lang="ar-IQ" sz="3200" b="1" dirty="0">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xmlns="" id="{877B887E-2F02-BC12-C784-D1EF63D02105}"/>
              </a:ext>
            </a:extLst>
          </p:cNvPr>
          <p:cNvPicPr>
            <a:picLocks noChangeAspect="1"/>
          </p:cNvPicPr>
          <p:nvPr/>
        </p:nvPicPr>
        <p:blipFill>
          <a:blip r:embed="rId3"/>
          <a:stretch>
            <a:fillRect/>
          </a:stretch>
        </p:blipFill>
        <p:spPr>
          <a:xfrm>
            <a:off x="5785961" y="3351466"/>
            <a:ext cx="6093618" cy="891921"/>
          </a:xfrm>
          <a:prstGeom prst="rect">
            <a:avLst/>
          </a:prstGeom>
        </p:spPr>
      </p:pic>
      <p:sp>
        <p:nvSpPr>
          <p:cNvPr id="22" name="Line 9">
            <a:extLst>
              <a:ext uri="{FF2B5EF4-FFF2-40B4-BE49-F238E27FC236}">
                <a16:creationId xmlns:a16="http://schemas.microsoft.com/office/drawing/2014/main" xmlns="" id="{BF7F83F9-AFB8-C5CF-977A-DBCFA563CCCD}"/>
              </a:ext>
            </a:extLst>
          </p:cNvPr>
          <p:cNvSpPr>
            <a:spLocks noChangeShapeType="1"/>
          </p:cNvSpPr>
          <p:nvPr/>
        </p:nvSpPr>
        <p:spPr bwMode="auto">
          <a:xfrm>
            <a:off x="8253412" y="5089612"/>
            <a:ext cx="229902"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IQ"/>
          </a:p>
        </p:txBody>
      </p:sp>
      <p:sp>
        <p:nvSpPr>
          <p:cNvPr id="23" name="Rectangle 11">
            <a:extLst>
              <a:ext uri="{FF2B5EF4-FFF2-40B4-BE49-F238E27FC236}">
                <a16:creationId xmlns:a16="http://schemas.microsoft.com/office/drawing/2014/main" xmlns="" id="{85015335-A9E5-DC69-CEDE-C75E94A7AB8C}"/>
              </a:ext>
            </a:extLst>
          </p:cNvPr>
          <p:cNvSpPr>
            <a:spLocks noChangeArrowheads="1"/>
          </p:cNvSpPr>
          <p:nvPr/>
        </p:nvSpPr>
        <p:spPr bwMode="auto">
          <a:xfrm>
            <a:off x="5742622" y="4514937"/>
            <a:ext cx="4797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ar-IQ" sz="3200" b="1" i="0" u="none" strike="noStrike" cap="none" normalizeH="0" baseline="0" dirty="0">
                <a:ln>
                  <a:noFill/>
                </a:ln>
                <a:solidFill>
                  <a:srgbClr val="CC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ATP        </a:t>
            </a:r>
            <a:r>
              <a:rPr lang="en-US" sz="32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ATP</a:t>
            </a: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ase</a:t>
            </a:r>
            <a:endPar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xmlns="" id="{60E94C79-D7D1-CD4B-6462-7B4801E19322}"/>
              </a:ext>
            </a:extLst>
          </p:cNvPr>
          <p:cNvCxnSpPr>
            <a:cxnSpLocks/>
          </p:cNvCxnSpPr>
          <p:nvPr/>
        </p:nvCxnSpPr>
        <p:spPr>
          <a:xfrm>
            <a:off x="6615113" y="5089612"/>
            <a:ext cx="2857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6B2B3740-1096-A62D-8BA9-5D112719A63F}"/>
              </a:ext>
            </a:extLst>
          </p:cNvPr>
          <p:cNvSpPr txBox="1"/>
          <p:nvPr/>
        </p:nvSpPr>
        <p:spPr>
          <a:xfrm>
            <a:off x="9820989" y="4736606"/>
            <a:ext cx="2058590" cy="523220"/>
          </a:xfrm>
          <a:prstGeom prst="rect">
            <a:avLst/>
          </a:prstGeom>
          <a:noFill/>
        </p:spPr>
        <p:txBody>
          <a:bodyPr wrap="square">
            <a:spAutoFit/>
          </a:bodyPr>
          <a:lstStyle/>
          <a:p>
            <a:r>
              <a:rPr lang="en-US" sz="2800" b="1" dirty="0">
                <a:solidFill>
                  <a:srgbClr val="CC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ADP + P1 </a:t>
            </a:r>
            <a:endParaRPr lang="ar-IQ"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41406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8000" r="-8000"/>
          </a:stretch>
        </a:blipFill>
        <a:effectLst/>
      </p:bgPr>
    </p:bg>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E1E5CE81-273E-61F9-5A34-DB5202B95F11}"/>
              </a:ext>
            </a:extLst>
          </p:cNvPr>
          <p:cNvSpPr/>
          <p:nvPr/>
        </p:nvSpPr>
        <p:spPr>
          <a:xfrm>
            <a:off x="5829300" y="300038"/>
            <a:ext cx="5029201" cy="142703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IQ" sz="2800" dirty="0">
                <a:solidFill>
                  <a:srgbClr val="FA60BC"/>
                </a:solidFill>
                <a:latin typeface="ae_AlMothnna" panose="020B0803030604020204" pitchFamily="34" charset="-78"/>
                <a:cs typeface="ae_AlMothnna" panose="020B0803030604020204" pitchFamily="34" charset="-78"/>
              </a:rPr>
              <a:t>تكوين الانزيمات</a:t>
            </a:r>
          </a:p>
        </p:txBody>
      </p:sp>
      <p:sp>
        <p:nvSpPr>
          <p:cNvPr id="4" name="TextBox 3">
            <a:extLst>
              <a:ext uri="{FF2B5EF4-FFF2-40B4-BE49-F238E27FC236}">
                <a16:creationId xmlns:a16="http://schemas.microsoft.com/office/drawing/2014/main" xmlns="" id="{247647ED-5F0E-B0D3-3423-66A6EB29E9B3}"/>
              </a:ext>
            </a:extLst>
          </p:cNvPr>
          <p:cNvSpPr txBox="1"/>
          <p:nvPr/>
        </p:nvSpPr>
        <p:spPr>
          <a:xfrm>
            <a:off x="828675" y="2199026"/>
            <a:ext cx="10829925" cy="4031873"/>
          </a:xfrm>
          <a:prstGeom prst="rect">
            <a:avLst/>
          </a:prstGeom>
          <a:noFill/>
        </p:spPr>
        <p:txBody>
          <a:bodyPr wrap="square">
            <a:spAutoFit/>
          </a:bodyPr>
          <a:lstStyle/>
          <a:p>
            <a:pPr algn="justLow" rtl="1"/>
            <a:r>
              <a:rPr lang="ar-SA" sz="1800" dirty="0">
                <a:effectLst/>
                <a:ea typeface="Times New Roman" panose="02020603050405020304" pitchFamily="18" charset="0"/>
                <a:cs typeface="Arial" panose="020B0604020202020204" pitchFamily="34" charset="0"/>
              </a:rPr>
              <a:t> </a:t>
            </a:r>
            <a:r>
              <a:rPr lang="ar-SA" sz="3200" b="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تتكون الانزيمات من مواد بروتينية ويرتبط البعض الآخر </a:t>
            </a:r>
            <a:r>
              <a:rPr lang="ar-SA" sz="3200" b="1" dirty="0" err="1">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بجزينات</a:t>
            </a:r>
            <a:r>
              <a:rPr lang="ar-SA" sz="3200" b="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غير بروتينيه لتتمكن من اداء وظيفتها وكثيرا ما تكون هذه الجزيئات غير </a:t>
            </a:r>
            <a:r>
              <a:rPr lang="ar-SA" sz="3200" b="1" dirty="0" err="1">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البروتينيه</a:t>
            </a:r>
            <a:r>
              <a:rPr lang="ar-SA" sz="3200" b="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من المعادن ( الحديد والمغنسيوم والنحاس ) وتوجد بكميات </a:t>
            </a:r>
            <a:r>
              <a:rPr lang="ar-SA" sz="3200" b="1" dirty="0" err="1">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ضئيله</a:t>
            </a:r>
            <a:r>
              <a:rPr lang="ar-SA" sz="3200" b="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وهي ضرورية للتفاعل ويدعى العامل المشترك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Cofactor</a:t>
            </a:r>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الذي لا يعمل الانزيم بدونه . وتكون بعض العوامل </a:t>
            </a:r>
            <a:r>
              <a:rPr lang="ar-SA" sz="3200" b="1" dirty="0" err="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المشتركه</a:t>
            </a:r>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ايونات, ويتكون البعض الآخر من جزيئات عضويه تسمى الانزيم المشارك او المساعد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CO –                   </a:t>
            </a:r>
            <a:r>
              <a:rPr lang="ar-IQ"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justLow" rtl="1"/>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وعند ارتباط انزيم مساعد فان </a:t>
            </a:r>
            <a:r>
              <a:rPr lang="ar-SA" sz="3200" b="1" dirty="0" err="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الوحده</a:t>
            </a:r>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تسمى </a:t>
            </a:r>
            <a:r>
              <a:rPr lang="ar-SA" sz="3200" b="1" dirty="0" err="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بالمجموعه</a:t>
            </a:r>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ar-SA" sz="3200" b="1" dirty="0" err="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ولايتمكن</a:t>
            </a:r>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الانزيم المساعد ان يعمل بمفرده</a:t>
            </a:r>
            <a:endParaRPr lang="ar-IQ"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E5CB73C2-9B30-7980-2B4E-5D5F8C3D10D4}"/>
              </a:ext>
            </a:extLst>
          </p:cNvPr>
          <p:cNvPicPr>
            <a:picLocks noChangeAspect="1"/>
          </p:cNvPicPr>
          <p:nvPr/>
        </p:nvPicPr>
        <p:blipFill>
          <a:blip r:embed="rId3"/>
          <a:stretch>
            <a:fillRect/>
          </a:stretch>
        </p:blipFill>
        <p:spPr>
          <a:xfrm>
            <a:off x="5579930" y="4535304"/>
            <a:ext cx="2249619" cy="908383"/>
          </a:xfrm>
          <a:prstGeom prst="rect">
            <a:avLst/>
          </a:prstGeom>
        </p:spPr>
      </p:pic>
    </p:spTree>
    <p:extLst>
      <p:ext uri="{BB962C8B-B14F-4D97-AF65-F5344CB8AC3E}">
        <p14:creationId xmlns:p14="http://schemas.microsoft.com/office/powerpoint/2010/main" xmlns="" val="126939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extLst>
              <a:ext uri="{837473B0-CC2E-450A-ABE3-18F120FF3D39}">
                <a1611:picAttrSrcUrl xmlns:a1611="http://schemas.microsoft.com/office/drawing/2016/11/main" xmlns="" r:id="rId3"/>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17E1397-1605-473B-898D-5B793E8C5671}"/>
              </a:ext>
            </a:extLst>
          </p:cNvPr>
          <p:cNvSpPr txBox="1"/>
          <p:nvPr/>
        </p:nvSpPr>
        <p:spPr>
          <a:xfrm>
            <a:off x="7843837" y="564860"/>
            <a:ext cx="3857625" cy="584775"/>
          </a:xfrm>
          <a:prstGeom prst="rect">
            <a:avLst/>
          </a:prstGeom>
          <a:noFill/>
        </p:spPr>
        <p:txBody>
          <a:bodyPr wrap="square">
            <a:spAutoFit/>
            <a:scene3d>
              <a:camera prst="perspectiveContrastingRightFacing"/>
              <a:lightRig rig="threePt" dir="t"/>
            </a:scene3d>
          </a:bodyPr>
          <a:lstStyle/>
          <a:p>
            <a:r>
              <a:rPr lang="ar-SA" sz="3200" dirty="0">
                <a:ln w="0"/>
                <a:solidFill>
                  <a:schemeClr val="accent1"/>
                </a:solidFill>
                <a:effectLst>
                  <a:outerShdw blurRad="38100" dist="25400" dir="5400000" algn="ctr" rotWithShape="0">
                    <a:srgbClr val="6E747A">
                      <a:alpha val="43000"/>
                    </a:srgbClr>
                  </a:outerShdw>
                </a:effectLst>
                <a:ea typeface="Times New Roman" panose="02020603050405020304" pitchFamily="18" charset="0"/>
                <a:cs typeface="Arial" panose="020B0604020202020204" pitchFamily="34" charset="0"/>
              </a:rPr>
              <a:t>وظائف الإنزيمات</a:t>
            </a:r>
            <a:r>
              <a:rPr lang="ar-SA" sz="3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l-Kharashi 1" pitchFamily="2" charset="-78"/>
              </a:rPr>
              <a:t> </a:t>
            </a:r>
            <a:endParaRPr lang="ar-IQ" sz="3200" dirty="0">
              <a:ln w="0"/>
              <a:solidFill>
                <a:schemeClr val="accent1"/>
              </a:solidFill>
              <a:effectLst>
                <a:outerShdw blurRad="38100" dist="25400" dir="5400000" algn="ctr" rotWithShape="0">
                  <a:srgbClr val="6E747A">
                    <a:alpha val="43000"/>
                  </a:srgbClr>
                </a:outerShdw>
              </a:effectLst>
            </a:endParaRPr>
          </a:p>
        </p:txBody>
      </p:sp>
      <p:sp>
        <p:nvSpPr>
          <p:cNvPr id="6" name="Flowchart: Decision 5">
            <a:extLst>
              <a:ext uri="{FF2B5EF4-FFF2-40B4-BE49-F238E27FC236}">
                <a16:creationId xmlns:a16="http://schemas.microsoft.com/office/drawing/2014/main" xmlns="" id="{3CCC9637-5434-A70B-0037-BD62D6460D16}"/>
              </a:ext>
            </a:extLst>
          </p:cNvPr>
          <p:cNvSpPr/>
          <p:nvPr/>
        </p:nvSpPr>
        <p:spPr>
          <a:xfrm>
            <a:off x="6896100" y="328611"/>
            <a:ext cx="4376738" cy="1057275"/>
          </a:xfrm>
          <a:prstGeom prst="flowChartDecision">
            <a:avLst/>
          </a:prstGeom>
          <a:noFill/>
          <a:ln w="38100"/>
        </p:spPr>
        <p:style>
          <a:lnRef idx="1">
            <a:schemeClr val="accent2"/>
          </a:lnRef>
          <a:fillRef idx="2">
            <a:schemeClr val="accent2"/>
          </a:fillRef>
          <a:effectRef idx="1">
            <a:schemeClr val="accent2"/>
          </a:effectRef>
          <a:fontRef idx="minor">
            <a:schemeClr val="dk1"/>
          </a:fontRef>
        </p:style>
        <p:txBody>
          <a:bodyPr rtlCol="1" anchor="ctr"/>
          <a:lstStyle/>
          <a:p>
            <a:pPr algn="ctr"/>
            <a:endParaRPr lang="ar-IQ"/>
          </a:p>
        </p:txBody>
      </p:sp>
      <p:sp>
        <p:nvSpPr>
          <p:cNvPr id="8" name="TextBox 7">
            <a:extLst>
              <a:ext uri="{FF2B5EF4-FFF2-40B4-BE49-F238E27FC236}">
                <a16:creationId xmlns:a16="http://schemas.microsoft.com/office/drawing/2014/main" xmlns="" id="{77B3718B-93C2-D3FC-19D9-427400C66CC1}"/>
              </a:ext>
            </a:extLst>
          </p:cNvPr>
          <p:cNvSpPr txBox="1"/>
          <p:nvPr/>
        </p:nvSpPr>
        <p:spPr>
          <a:xfrm>
            <a:off x="100013" y="1385884"/>
            <a:ext cx="12031265" cy="5288564"/>
          </a:xfrm>
          <a:prstGeom prst="rect">
            <a:avLst/>
          </a:prstGeom>
          <a:noFill/>
        </p:spPr>
        <p:txBody>
          <a:bodyPr wrap="square">
            <a:spAutoFit/>
          </a:bodyPr>
          <a:lstStyle/>
          <a:p>
            <a:pPr marL="742950" lvl="1" indent="-285750" algn="justLow" rtl="1">
              <a:lnSpc>
                <a:spcPct val="150000"/>
              </a:lnSpc>
              <a:buFont typeface="Wingdings" panose="05000000000000000000" pitchFamily="2" charset="2"/>
              <a:buChar char=""/>
              <a:tabLst>
                <a:tab pos="228600" algn="l"/>
                <a:tab pos="47371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بناء العضلات.</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التخلص من السموم عبر إنزيمات الكبد.</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انتقال الإشارات الخلوية.</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هضم الطعام، وذلك عبر الانزيمات التي تفرزها المعدة، والبنكرياس، والأمعاء الدقيقة، واللعاب الموجود في الفم، وتعمل الانزيمات كذلك على تكسير جزيئات الطعام الكبيرة إلى جزيئات أصغر يمكن للجسم الاستفادة منها.</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التنفس.</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انتقال الأيونات عبر أغشية الخلايا.</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تحفيز تفاعلات الأكسدة والاختزال.</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تنظيف وظائف الخلايا.</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الحفاظ على وظائف الأعصاب.</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42950" lvl="1" indent="-285750" algn="justLow" rtl="1">
              <a:lnSpc>
                <a:spcPct val="150000"/>
              </a:lnSpc>
              <a:buFont typeface="Wingdings" panose="05000000000000000000" pitchFamily="2" charset="2"/>
              <a:buChar char=""/>
              <a:tabLst>
                <a:tab pos="228600" algn="l"/>
              </a:tabLst>
            </a:pP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استنساخ الحمض النووي (</a:t>
            </a:r>
            <a:r>
              <a:rPr lang="en-US" sz="20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DNA</a:t>
            </a:r>
            <a:r>
              <a:rPr lang="ar-IQ"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وانقسام الخلايا.</a:t>
            </a:r>
            <a:endPar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968564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alphaModFix amt="29000"/>
            <a:extLst>
              <a:ext uri="{837473B0-CC2E-450A-ABE3-18F120FF3D39}">
                <a1611:picAttrSrcUrl xmlns:a1611="http://schemas.microsoft.com/office/drawing/2016/11/main" xmlns="" r:id="rId3"/>
              </a:ext>
            </a:extLst>
          </a:blip>
          <a:stretch>
            <a:fillRect/>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915A8739-9DAB-50D0-DEC8-549C3AC76251}"/>
              </a:ext>
            </a:extLst>
          </p:cNvPr>
          <p:cNvGraphicFramePr/>
          <p:nvPr>
            <p:extLst>
              <p:ext uri="{D42A27DB-BD31-4B8C-83A1-F6EECF244321}">
                <p14:modId xmlns:p14="http://schemas.microsoft.com/office/powerpoint/2010/main" xmlns="" val="385042676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xmlns="" id="{D9C094B8-F3BA-66FB-7DF8-1A8AB2AEB235}"/>
              </a:ext>
            </a:extLst>
          </p:cNvPr>
          <p:cNvPicPr>
            <a:picLocks noChangeAspect="1"/>
          </p:cNvPicPr>
          <p:nvPr/>
        </p:nvPicPr>
        <p:blipFill>
          <a:blip r:embed="rId8" cstate="print">
            <a:extLst>
              <a:ext uri="{28A0092B-C50C-407E-A947-70E740481C1C}">
                <a14:useLocalDpi xmlns:a14="http://schemas.microsoft.com/office/drawing/2010/main" xmlns="" val="0"/>
              </a:ext>
              <a:ext uri="{837473B0-CC2E-450A-ABE3-18F120FF3D39}">
                <a1611:picAttrSrcUrl xmlns:a1611="http://schemas.microsoft.com/office/drawing/2016/11/main" xmlns="" r:id="rId10"/>
              </a:ext>
            </a:extLst>
          </a:blip>
          <a:stretch>
            <a:fillRect/>
          </a:stretch>
        </p:blipFill>
        <p:spPr>
          <a:xfrm>
            <a:off x="2349500" y="3643314"/>
            <a:ext cx="1943101" cy="1900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xmlns="" id="{3A5851CC-FFF3-5A3E-E04F-368ABD782FBC}"/>
              </a:ext>
            </a:extLst>
          </p:cNvPr>
          <p:cNvSpPr txBox="1"/>
          <p:nvPr/>
        </p:nvSpPr>
        <p:spPr>
          <a:xfrm>
            <a:off x="2032000" y="5543550"/>
            <a:ext cx="1943101" cy="369332"/>
          </a:xfrm>
          <a:prstGeom prst="rect">
            <a:avLst/>
          </a:prstGeom>
          <a:noFill/>
        </p:spPr>
        <p:txBody>
          <a:bodyPr wrap="square" rtlCol="1">
            <a:spAutoFit/>
          </a:bodyPr>
          <a:lstStyle/>
          <a:p>
            <a:r>
              <a:rPr lang="ar-IQ" sz="900">
                <a:hlinkClick r:id="rId10" tooltip="https://www.familysearch.org/en/wiki/DNA_Online_Learning"/>
              </a:rPr>
              <a:t>This Photo</a:t>
            </a:r>
            <a:r>
              <a:rPr lang="ar-IQ" sz="900"/>
              <a:t> by Unknown Author is licensed under </a:t>
            </a:r>
            <a:r>
              <a:rPr lang="ar-IQ" sz="900">
                <a:hlinkClick r:id="rId11" tooltip="https://creativecommons.org/licenses/by-sa/3.0/"/>
              </a:rPr>
              <a:t>CC BY-SA</a:t>
            </a:r>
            <a:endParaRPr lang="ar-IQ" sz="900"/>
          </a:p>
        </p:txBody>
      </p:sp>
      <p:pic>
        <p:nvPicPr>
          <p:cNvPr id="8" name="Picture 7">
            <a:extLst>
              <a:ext uri="{FF2B5EF4-FFF2-40B4-BE49-F238E27FC236}">
                <a16:creationId xmlns:a16="http://schemas.microsoft.com/office/drawing/2014/main" xmlns="" id="{789044F2-16B7-3B51-C9A0-0C0A077A6297}"/>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2303462" y="1480611"/>
            <a:ext cx="1814514" cy="1900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83259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DE565B-7DE7-59B4-6A87-42FDE1A398F7}"/>
              </a:ext>
            </a:extLst>
          </p:cNvPr>
          <p:cNvSpPr txBox="1"/>
          <p:nvPr/>
        </p:nvSpPr>
        <p:spPr>
          <a:xfrm>
            <a:off x="7586091" y="694405"/>
            <a:ext cx="3028950" cy="584775"/>
          </a:xfrm>
          <a:prstGeom prst="rect">
            <a:avLst/>
          </a:prstGeom>
          <a:noFill/>
        </p:spPr>
        <p:txBody>
          <a:bodyPr wrap="square">
            <a:spAutoFit/>
          </a:bodyPr>
          <a:lstStyle/>
          <a:p>
            <a:r>
              <a:rPr lang="ar-SA" sz="3200" b="1" dirty="0">
                <a:solidFill>
                  <a:srgbClr val="FA60BC"/>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خواص الإنزيمات </a:t>
            </a:r>
            <a:endParaRPr lang="ar-IQ" sz="3200" dirty="0">
              <a:solidFill>
                <a:srgbClr val="FA60BC"/>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04FDCD87-BC40-AD8C-3DE9-40B09C2F06BF}"/>
              </a:ext>
            </a:extLst>
          </p:cNvPr>
          <p:cNvSpPr txBox="1"/>
          <p:nvPr/>
        </p:nvSpPr>
        <p:spPr>
          <a:xfrm>
            <a:off x="600075" y="1805538"/>
            <a:ext cx="10633472" cy="4376647"/>
          </a:xfrm>
          <a:prstGeom prst="rect">
            <a:avLst/>
          </a:prstGeom>
          <a:noFill/>
        </p:spPr>
        <p:txBody>
          <a:bodyPr wrap="square">
            <a:spAutoFit/>
          </a:bodyPr>
          <a:lstStyle/>
          <a:p>
            <a:pPr marL="342900" lvl="0" indent="-342900" algn="just" rtl="1">
              <a:lnSpc>
                <a:spcPct val="150000"/>
              </a:lnSpc>
              <a:buFont typeface="Symbol" panose="05050102010706020507" pitchFamily="18" charset="2"/>
              <a:buChar char=""/>
            </a:pPr>
            <a:r>
              <a:rPr lang="ar-SA"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لا تتغير صفة الإنزيمات في التفاعلات الكيميائية.</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 rtl="1">
              <a:lnSpc>
                <a:spcPct val="150000"/>
              </a:lnSpc>
              <a:buFont typeface="Symbol" panose="05050102010706020507" pitchFamily="18" charset="2"/>
              <a:buChar char=""/>
              <a:tabLst>
                <a:tab pos="507365" algn="r"/>
              </a:tabLst>
            </a:pPr>
            <a:r>
              <a:rPr lang="ar-SA"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تساعد الإنزيمات في تسريع التفاعلات الكيميائية . </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 rtl="1">
              <a:lnSpc>
                <a:spcPct val="150000"/>
              </a:lnSpc>
              <a:buFont typeface="Symbol" panose="05050102010706020507" pitchFamily="18" charset="2"/>
              <a:buChar char=""/>
            </a:pPr>
            <a:r>
              <a:rPr lang="ar-SA"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تعمل الإنزيمات على خفض طاقة التنشيط في التفاعلات الكيميائية . </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 rtl="1">
              <a:lnSpc>
                <a:spcPct val="150000"/>
              </a:lnSpc>
              <a:buFont typeface="Symbol" panose="05050102010706020507" pitchFamily="18" charset="2"/>
              <a:buChar char=""/>
            </a:pPr>
            <a:r>
              <a:rPr lang="ar-SA"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معظم الإنزيمات تذوب في الماء . </a:t>
            </a: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lvl="0" indent="-342900" algn="just" rtl="1">
              <a:lnSpc>
                <a:spcPct val="150000"/>
              </a:lnSpc>
              <a:buFont typeface="Symbol" panose="05050102010706020507" pitchFamily="18" charset="2"/>
              <a:buChar char=""/>
              <a:tabLst>
                <a:tab pos="457200" algn="r"/>
              </a:tabLst>
            </a:pPr>
            <a:r>
              <a:rPr lang="ar-SA"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تتأثر الإنزيمات في حالة تعرضها للأشعة فوق البنفسجية فتفقد فاعليتها .</a:t>
            </a:r>
            <a:endParaRPr lang="en-US"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p>
            <a:pPr marL="342900" indent="-342900" algn="just" rtl="1">
              <a:lnSpc>
                <a:spcPct val="150000"/>
              </a:lnSpc>
              <a:buFont typeface="Symbol" panose="05050102010706020507" pitchFamily="18" charset="2"/>
              <a:buChar char=""/>
              <a:tabLst>
                <a:tab pos="457200" algn="r"/>
              </a:tabLst>
            </a:pPr>
            <a:r>
              <a:rPr lang="ar-SA" sz="28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تتأثر فاعلية الإنزيمات كثيراً بدرجة الحرارة و حامضية أو قلوية الوسيط</a:t>
            </a:r>
            <a:endParaRPr lang="ar-IQ" sz="2800" b="1" dirty="0">
              <a:effectLst>
                <a:outerShdw blurRad="38100" dist="38100" dir="2700000" algn="tl">
                  <a:srgbClr val="000000">
                    <a:alpha val="43137"/>
                  </a:srgbClr>
                </a:outerShdw>
              </a:effectLst>
            </a:endParaRPr>
          </a:p>
          <a:p>
            <a:pPr marL="342900" lvl="0" indent="-342900" algn="just" rtl="1">
              <a:lnSpc>
                <a:spcPct val="150000"/>
              </a:lnSpc>
              <a:buFont typeface="Symbol" panose="05050102010706020507" pitchFamily="18" charset="2"/>
              <a:buChar char=""/>
              <a:tabLst>
                <a:tab pos="457200" algn="r"/>
              </a:tabLst>
            </a:pPr>
            <a:endPar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ectangle: Beveled 5">
            <a:extLst>
              <a:ext uri="{FF2B5EF4-FFF2-40B4-BE49-F238E27FC236}">
                <a16:creationId xmlns:a16="http://schemas.microsoft.com/office/drawing/2014/main" xmlns="" id="{ABA57F39-78A4-CAAC-FA3D-6E8F3B08165A}"/>
              </a:ext>
            </a:extLst>
          </p:cNvPr>
          <p:cNvSpPr/>
          <p:nvPr/>
        </p:nvSpPr>
        <p:spPr>
          <a:xfrm>
            <a:off x="7286625" y="465584"/>
            <a:ext cx="3328416" cy="1042416"/>
          </a:xfrm>
          <a:prstGeom prst="bevel">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8" name="Picture 7">
            <a:extLst>
              <a:ext uri="{FF2B5EF4-FFF2-40B4-BE49-F238E27FC236}">
                <a16:creationId xmlns:a16="http://schemas.microsoft.com/office/drawing/2014/main" xmlns="" id="{BF1F927D-AD72-CC76-6B69-F319AB3A4A9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9317" y="564805"/>
            <a:ext cx="4666059" cy="19551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358327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CC803EED-E822-8D59-3517-0B6EDF3C66A8}"/>
              </a:ext>
            </a:extLst>
          </p:cNvPr>
          <p:cNvGraphicFramePr/>
          <p:nvPr>
            <p:extLst>
              <p:ext uri="{D42A27DB-BD31-4B8C-83A1-F6EECF244321}">
                <p14:modId xmlns:p14="http://schemas.microsoft.com/office/powerpoint/2010/main" xmlns="" val="330847404"/>
              </p:ext>
            </p:extLst>
          </p:nvPr>
        </p:nvGraphicFramePr>
        <p:xfrm>
          <a:off x="3232149" y="292893"/>
          <a:ext cx="8855075" cy="6272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FC9C906F-E713-B888-8B45-A9EB34FEE070}"/>
              </a:ext>
            </a:extLst>
          </p:cNvPr>
          <p:cNvPicPr>
            <a:picLocks noChangeAspect="1"/>
          </p:cNvPicPr>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8"/>
              </a:ext>
            </a:extLst>
          </a:blip>
          <a:stretch>
            <a:fillRect/>
          </a:stretch>
        </p:blipFill>
        <p:spPr>
          <a:xfrm>
            <a:off x="104777" y="0"/>
            <a:ext cx="5110162" cy="685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xmlns="" id="{603B02A6-7356-30EC-98E8-F0C643107F7D}"/>
              </a:ext>
            </a:extLst>
          </p:cNvPr>
          <p:cNvSpPr txBox="1"/>
          <p:nvPr/>
        </p:nvSpPr>
        <p:spPr>
          <a:xfrm>
            <a:off x="104777" y="6858000"/>
            <a:ext cx="5110162" cy="230832"/>
          </a:xfrm>
          <a:prstGeom prst="rect">
            <a:avLst/>
          </a:prstGeom>
          <a:noFill/>
        </p:spPr>
        <p:txBody>
          <a:bodyPr wrap="square" rtlCol="1">
            <a:spAutoFit/>
          </a:bodyPr>
          <a:lstStyle/>
          <a:p>
            <a:r>
              <a:rPr lang="ar-IQ" sz="900">
                <a:hlinkClick r:id="rId8" tooltip="https://www.wikidoc.org/index.php/Restriction_enzyme"/>
              </a:rPr>
              <a:t>This Photo</a:t>
            </a:r>
            <a:r>
              <a:rPr lang="ar-IQ" sz="900"/>
              <a:t> by Unknown Author is licensed under </a:t>
            </a:r>
            <a:r>
              <a:rPr lang="ar-IQ" sz="900">
                <a:hlinkClick r:id="rId9" tooltip="https://creativecommons.org/licenses/by-sa/3.0/"/>
              </a:rPr>
              <a:t>CC BY-SA</a:t>
            </a:r>
            <a:endParaRPr lang="ar-IQ" sz="900"/>
          </a:p>
        </p:txBody>
      </p:sp>
    </p:spTree>
    <p:extLst>
      <p:ext uri="{BB962C8B-B14F-4D97-AF65-F5344CB8AC3E}">
        <p14:creationId xmlns:p14="http://schemas.microsoft.com/office/powerpoint/2010/main" xmlns="" val="149718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a:stretch>
        </a:blipFill>
        <a:effectLst/>
      </p:bgPr>
    </p:bg>
    <p:spTree>
      <p:nvGrpSpPr>
        <p:cNvPr id="1" name=""/>
        <p:cNvGrpSpPr/>
        <p:nvPr/>
      </p:nvGrpSpPr>
      <p:grpSpPr>
        <a:xfrm>
          <a:off x="0" y="0"/>
          <a:ext cx="0" cy="0"/>
          <a:chOff x="0" y="0"/>
          <a:chExt cx="0" cy="0"/>
        </a:xfrm>
      </p:grpSpPr>
      <p:sp>
        <p:nvSpPr>
          <p:cNvPr id="2" name="Ribbon: Tilted Down 1">
            <a:extLst>
              <a:ext uri="{FF2B5EF4-FFF2-40B4-BE49-F238E27FC236}">
                <a16:creationId xmlns:a16="http://schemas.microsoft.com/office/drawing/2014/main" xmlns="" id="{8E8328F1-ADF7-76B5-0BE9-322DC936D47E}"/>
              </a:ext>
            </a:extLst>
          </p:cNvPr>
          <p:cNvSpPr/>
          <p:nvPr/>
        </p:nvSpPr>
        <p:spPr>
          <a:xfrm>
            <a:off x="2686051" y="742949"/>
            <a:ext cx="7045452" cy="1071563"/>
          </a:xfrm>
          <a:prstGeom prst="ribbon">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IQ" sz="3200" b="1" dirty="0">
                <a:solidFill>
                  <a:srgbClr val="FA60BC"/>
                </a:solidFill>
                <a:effectLst>
                  <a:outerShdw blurRad="38100" dist="38100" dir="2700000" algn="tl">
                    <a:srgbClr val="000000">
                      <a:alpha val="43137"/>
                    </a:srgbClr>
                  </a:outerShdw>
                </a:effectLst>
              </a:rPr>
              <a:t>العوامل المؤثرة على الانزيمات</a:t>
            </a:r>
          </a:p>
        </p:txBody>
      </p:sp>
      <p:sp>
        <p:nvSpPr>
          <p:cNvPr id="4" name="TextBox 3">
            <a:extLst>
              <a:ext uri="{FF2B5EF4-FFF2-40B4-BE49-F238E27FC236}">
                <a16:creationId xmlns:a16="http://schemas.microsoft.com/office/drawing/2014/main" xmlns="" id="{BF2001FB-5834-45F0-CD5D-EEF3F978C3DA}"/>
              </a:ext>
            </a:extLst>
          </p:cNvPr>
          <p:cNvSpPr txBox="1"/>
          <p:nvPr/>
        </p:nvSpPr>
        <p:spPr>
          <a:xfrm>
            <a:off x="7686675" y="2587109"/>
            <a:ext cx="3699080" cy="584775"/>
          </a:xfrm>
          <a:prstGeom prst="rect">
            <a:avLst/>
          </a:prstGeom>
          <a:noFill/>
        </p:spPr>
        <p:txBody>
          <a:bodyPr wrap="square">
            <a:spAutoFit/>
          </a:bodyPr>
          <a:lstStyle/>
          <a:p>
            <a:r>
              <a:rPr lang="ar-SA"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Kharashi 1" pitchFamily="2" charset="-78"/>
              </a:rPr>
              <a:t>.</a:t>
            </a:r>
            <a:r>
              <a:rPr lang="ar-SA"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Kharashi 1" pitchFamily="2" charset="-78"/>
              </a:rPr>
              <a:t> </a:t>
            </a:r>
            <a:r>
              <a:rPr lang="ar-SA" sz="3200" b="1" dirty="0">
                <a:solidFill>
                  <a:srgbClr val="FA60B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Kharashi 1" pitchFamily="2" charset="-78"/>
              </a:rPr>
              <a:t>تأثير تركيز الإنزيم </a:t>
            </a:r>
            <a:endParaRPr lang="ar-IQ" sz="3200" dirty="0">
              <a:solidFill>
                <a:srgbClr val="FA60BC"/>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D695839E-611E-DEDE-E929-C4CC55D995FF}"/>
              </a:ext>
            </a:extLst>
          </p:cNvPr>
          <p:cNvSpPr txBox="1"/>
          <p:nvPr/>
        </p:nvSpPr>
        <p:spPr>
          <a:xfrm>
            <a:off x="486967" y="3443346"/>
            <a:ext cx="6093618" cy="646331"/>
          </a:xfrm>
          <a:prstGeom prst="rect">
            <a:avLst/>
          </a:prstGeom>
          <a:noFill/>
        </p:spPr>
        <p:txBody>
          <a:bodyPr wrap="square">
            <a:spAutoFit/>
          </a:bodyPr>
          <a:lstStyle/>
          <a:p>
            <a:r>
              <a:rPr lang="ar-SA" sz="3600" b="1" dirty="0">
                <a:solidFill>
                  <a:srgbClr val="00B050"/>
                </a:solidFill>
                <a:effectLst/>
                <a:latin typeface="Calibri" panose="020F0502020204030204" pitchFamily="34" charset="0"/>
                <a:ea typeface="Calibri" panose="020F0502020204030204" pitchFamily="34" charset="0"/>
                <a:cs typeface="Al-Kharashi 1" pitchFamily="2" charset="-78"/>
              </a:rPr>
              <a:t>تأثير تركيز المادة الأساس</a:t>
            </a:r>
            <a:r>
              <a:rPr lang="ar-SA" sz="3600" b="1" dirty="0">
                <a:effectLst/>
                <a:latin typeface="Calibri" panose="020F0502020204030204" pitchFamily="34" charset="0"/>
                <a:ea typeface="Calibri" panose="020F0502020204030204" pitchFamily="34" charset="0"/>
                <a:cs typeface="Al-Kharashi 1" pitchFamily="2" charset="-78"/>
              </a:rPr>
              <a:t> </a:t>
            </a:r>
            <a:endParaRPr lang="ar-IQ" sz="3600" dirty="0"/>
          </a:p>
        </p:txBody>
      </p:sp>
      <p:sp>
        <p:nvSpPr>
          <p:cNvPr id="9" name="TextBox 8">
            <a:extLst>
              <a:ext uri="{FF2B5EF4-FFF2-40B4-BE49-F238E27FC236}">
                <a16:creationId xmlns:a16="http://schemas.microsoft.com/office/drawing/2014/main" xmlns="" id="{CCE12958-66D8-C759-12BC-9426D9DCF226}"/>
              </a:ext>
            </a:extLst>
          </p:cNvPr>
          <p:cNvSpPr txBox="1"/>
          <p:nvPr/>
        </p:nvSpPr>
        <p:spPr>
          <a:xfrm>
            <a:off x="8000623" y="4397158"/>
            <a:ext cx="3385132" cy="646331"/>
          </a:xfrm>
          <a:prstGeom prst="rect">
            <a:avLst/>
          </a:prstGeom>
          <a:noFill/>
        </p:spPr>
        <p:txBody>
          <a:bodyPr wrap="square" rtlCol="1">
            <a:spAutoFit/>
          </a:bodyPr>
          <a:lstStyle/>
          <a:p>
            <a:pPr algn="r" rtl="1"/>
            <a:r>
              <a:rPr lang="ar-IQ" sz="3600" dirty="0">
                <a:effectLst>
                  <a:outerShdw blurRad="38100" dist="38100" dir="2700000" algn="tl">
                    <a:srgbClr val="000000">
                      <a:alpha val="43137"/>
                    </a:srgbClr>
                  </a:outerShdw>
                </a:effectLst>
                <a:latin typeface="ae_AlMothnna" panose="020B0803030604020204" pitchFamily="34" charset="-78"/>
                <a:cs typeface="ae_AlMothnna" panose="020B0803030604020204" pitchFamily="34" charset="-78"/>
              </a:rPr>
              <a:t>تأثير الـــ </a:t>
            </a:r>
            <a:r>
              <a:rPr lang="en-US" sz="3600" b="1" dirty="0">
                <a:effectLst>
                  <a:outerShdw blurRad="38100" dist="38100" dir="2700000" algn="tl">
                    <a:srgbClr val="000000">
                      <a:alpha val="43137"/>
                    </a:srgbClr>
                  </a:outerShdw>
                </a:effectLst>
              </a:rPr>
              <a:t>PH</a:t>
            </a:r>
            <a:endParaRPr lang="ar-IQ" sz="36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xmlns="" id="{1649CF11-55CC-64B2-AFC1-6E80103621EC}"/>
              </a:ext>
            </a:extLst>
          </p:cNvPr>
          <p:cNvSpPr txBox="1"/>
          <p:nvPr/>
        </p:nvSpPr>
        <p:spPr>
          <a:xfrm>
            <a:off x="989410" y="5395345"/>
            <a:ext cx="4654153" cy="646331"/>
          </a:xfrm>
          <a:prstGeom prst="rect">
            <a:avLst/>
          </a:prstGeom>
          <a:noFill/>
        </p:spPr>
        <p:txBody>
          <a:bodyPr wrap="square">
            <a:spAutoFit/>
          </a:bodyPr>
          <a:lstStyle/>
          <a:p>
            <a:r>
              <a:rPr lang="ar-SA" sz="3600" b="1" dirty="0">
                <a:solidFill>
                  <a:srgbClr val="0066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Kharashi 1" pitchFamily="2" charset="-78"/>
              </a:rPr>
              <a:t>تأثير درجة الحرارة </a:t>
            </a:r>
            <a:endParaRPr lang="ar-IQ" sz="3600" dirty="0">
              <a:solidFill>
                <a:srgbClr val="0066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125304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1347</Words>
  <Application>Microsoft Office PowerPoint</Application>
  <PresentationFormat>مخصص</PresentationFormat>
  <Paragraphs>92</Paragraphs>
  <Slides>21</Slides>
  <Notes>0</Notes>
  <HiddenSlides>0</HiddenSlides>
  <MMClips>1</MMClips>
  <ScaleCrop>false</ScaleCrop>
  <HeadingPairs>
    <vt:vector size="4" baseType="variant">
      <vt:variant>
        <vt:lpstr>سمة</vt:lpstr>
      </vt:variant>
      <vt:variant>
        <vt:i4>1</vt:i4>
      </vt:variant>
      <vt:variant>
        <vt:lpstr>عناوين الشرائح</vt:lpstr>
      </vt:variant>
      <vt:variant>
        <vt:i4>21</vt:i4>
      </vt:variant>
    </vt:vector>
  </HeadingPairs>
  <TitlesOfParts>
    <vt:vector size="22"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hp hp</dc:creator>
  <cp:lastModifiedBy>Italy 33</cp:lastModifiedBy>
  <cp:revision>2</cp:revision>
  <dcterms:created xsi:type="dcterms:W3CDTF">2025-03-23T00:17:25Z</dcterms:created>
  <dcterms:modified xsi:type="dcterms:W3CDTF">2025-03-24T18:52:59Z</dcterms:modified>
</cp:coreProperties>
</file>