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EB1C5-81D7-49DB-9FEB-607C339F776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55B3B88-4E0C-4626-9C06-BF72BFC0D7A6}">
      <dgm:prSet custT="1"/>
      <dgm:spPr/>
      <dgm:t>
        <a:bodyPr/>
        <a:lstStyle/>
        <a:p>
          <a:pPr rtl="0"/>
          <a:r>
            <a: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FeSO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.7H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n-US" sz="4600" dirty="0" smtClean="0"/>
            <a:t>     Mwt.=278gm/mole</a:t>
          </a:r>
          <a:endParaRPr lang="en-GB" sz="4600" dirty="0"/>
        </a:p>
      </dgm:t>
    </dgm:pt>
    <dgm:pt modelId="{557BFD43-D189-4143-B0A4-07A098063EDA}" type="parTrans" cxnId="{05271E4D-2809-449A-9FCB-E8350A827FBC}">
      <dgm:prSet/>
      <dgm:spPr/>
      <dgm:t>
        <a:bodyPr/>
        <a:lstStyle/>
        <a:p>
          <a:endParaRPr lang="en-GB"/>
        </a:p>
      </dgm:t>
    </dgm:pt>
    <dgm:pt modelId="{37749783-7BE5-4D3A-B2AE-0384E6FC2E2C}" type="sibTrans" cxnId="{05271E4D-2809-449A-9FCB-E8350A827FBC}">
      <dgm:prSet/>
      <dgm:spPr/>
      <dgm:t>
        <a:bodyPr/>
        <a:lstStyle/>
        <a:p>
          <a:endParaRPr lang="en-GB"/>
        </a:p>
      </dgm:t>
    </dgm:pt>
    <dgm:pt modelId="{41960A29-C1F6-4614-ADE3-A3CAFCBF2847}" type="pres">
      <dgm:prSet presAssocID="{46CEB1C5-81D7-49DB-9FEB-607C339F77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AF2E61-8949-4212-9059-6E7298230E90}" type="pres">
      <dgm:prSet presAssocID="{855B3B88-4E0C-4626-9C06-BF72BFC0D7A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271E4D-2809-449A-9FCB-E8350A827FBC}" srcId="{46CEB1C5-81D7-49DB-9FEB-607C339F7763}" destId="{855B3B88-4E0C-4626-9C06-BF72BFC0D7A6}" srcOrd="0" destOrd="0" parTransId="{557BFD43-D189-4143-B0A4-07A098063EDA}" sibTransId="{37749783-7BE5-4D3A-B2AE-0384E6FC2E2C}"/>
    <dgm:cxn modelId="{7265040C-5B6F-4CDB-A462-D2538D4CEEA4}" type="presOf" srcId="{46CEB1C5-81D7-49DB-9FEB-607C339F7763}" destId="{41960A29-C1F6-4614-ADE3-A3CAFCBF2847}" srcOrd="0" destOrd="0" presId="urn:microsoft.com/office/officeart/2005/8/layout/process1"/>
    <dgm:cxn modelId="{13E11AE3-EA0A-4FE8-A110-C0D90412699A}" type="presOf" srcId="{855B3B88-4E0C-4626-9C06-BF72BFC0D7A6}" destId="{80AF2E61-8949-4212-9059-6E7298230E90}" srcOrd="0" destOrd="0" presId="urn:microsoft.com/office/officeart/2005/8/layout/process1"/>
    <dgm:cxn modelId="{04F5B4C1-E1D4-4B31-AF2E-F712FB13C2D9}" type="presParOf" srcId="{41960A29-C1F6-4614-ADE3-A3CAFCBF2847}" destId="{80AF2E61-8949-4212-9059-6E7298230E9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F2E61-8949-4212-9059-6E7298230E90}">
      <dsp:nvSpPr>
        <dsp:cNvPr id="0" name=""/>
        <dsp:cNvSpPr/>
      </dsp:nvSpPr>
      <dsp:spPr>
        <a:xfrm>
          <a:off x="3125" y="0"/>
          <a:ext cx="6394549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FeSO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.7H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n-US" sz="4600" kern="1200" dirty="0" smtClean="0"/>
            <a:t>     Mwt.=278gm/mole</a:t>
          </a:r>
          <a:endParaRPr lang="en-GB" sz="4600" kern="1200" dirty="0"/>
        </a:p>
      </dsp:txBody>
      <dsp:txXfrm>
        <a:off x="54457" y="51332"/>
        <a:ext cx="6291885" cy="1649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F1FA61-0ECA-4D9D-B656-707F556906B9}" type="datetimeFigureOut">
              <a:rPr lang="en-US" smtClean="0"/>
              <a:pPr/>
              <a:t>5/31/2020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4DD9D0-C476-4D04-9C8D-2B1D9F88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Assay of Ferrous Sulfate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4" name="Diagram 33"/>
          <p:cNvGraphicFramePr/>
          <p:nvPr/>
        </p:nvGraphicFramePr>
        <p:xfrm>
          <a:off x="1357290" y="3857628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11"/>
    </mc:Choice>
    <mc:Fallback>
      <p:transition spd="slow" advTm="4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" x="6205538" y="5045075"/>
          <p14:tracePt t="53" x="6215063" y="5045075"/>
          <p14:tracePt t="898" x="6224588" y="5037138"/>
          <p14:tracePt t="942" x="6224588" y="5027613"/>
          <p14:tracePt t="946" x="6232525" y="5018088"/>
          <p14:tracePt t="953" x="6242050" y="5010150"/>
          <p14:tracePt t="968" x="6276975" y="4983163"/>
          <p14:tracePt t="984" x="6323013" y="4929188"/>
          <p14:tracePt t="1001" x="6330950" y="4929188"/>
          <p14:tracePt t="1022" x="6340475" y="4911725"/>
          <p14:tracePt t="1035" x="6384925" y="4884738"/>
          <p14:tracePt t="1051" x="6394450" y="4867275"/>
          <p14:tracePt t="1067" x="6419850" y="4848225"/>
          <p14:tracePt t="1084" x="6465888" y="4822825"/>
          <p14:tracePt t="1101" x="6473825" y="4803775"/>
          <p14:tracePt t="1117" x="6518275" y="4786313"/>
          <p14:tracePt t="1134" x="6554788" y="4759325"/>
          <p14:tracePt t="1151" x="6562725" y="4751388"/>
          <p14:tracePt t="1168" x="6634163" y="4724400"/>
          <p14:tracePt t="1185" x="6688138" y="4697413"/>
          <p14:tracePt t="1201" x="6732588" y="4687888"/>
          <p14:tracePt t="1218" x="6769100" y="4679950"/>
          <p14:tracePt t="1235" x="6813550" y="4670425"/>
          <p14:tracePt t="1252" x="6919913" y="4652963"/>
          <p14:tracePt t="1268" x="7037388" y="4633913"/>
          <p14:tracePt t="1285" x="7099300" y="4625975"/>
          <p14:tracePt t="1302" x="7215188" y="4598988"/>
          <p14:tracePt t="1319" x="7331075" y="4562475"/>
          <p14:tracePt t="1335" x="7439025" y="4537075"/>
          <p14:tracePt t="1352" x="7473950" y="4527550"/>
          <p14:tracePt t="1405" x="7527925" y="4510088"/>
          <p14:tracePt t="1409" x="7562850" y="4500563"/>
          <p14:tracePt t="1419" x="7751763" y="4419600"/>
          <p14:tracePt t="1436" x="7894638" y="4384675"/>
          <p14:tracePt t="1453" x="7966075" y="4357688"/>
          <p14:tracePt t="1469" x="8108950" y="4313238"/>
          <p14:tracePt t="1486" x="8242300" y="4251325"/>
          <p14:tracePt t="1503" x="8412163" y="4170363"/>
          <p14:tracePt t="1520" x="8616950" y="4108450"/>
          <p14:tracePt t="1537" x="8680450" y="4081463"/>
          <p14:tracePt t="1553" x="8732838" y="4062413"/>
          <p14:tracePt t="1629" x="8804275" y="4027488"/>
          <p14:tracePt t="1633" x="8875713" y="3983038"/>
          <p14:tracePt t="1641" x="8947150" y="3956050"/>
          <p14:tracePt t="1654" x="8947150" y="3946525"/>
          <p14:tracePt t="1671" x="8956675" y="3946525"/>
          <p14:tracePt t="1688" x="8966200" y="3929063"/>
          <p14:tracePt t="1704" x="8983663" y="3902075"/>
          <p14:tracePt t="1721" x="8991600" y="3894138"/>
          <p14:tracePt t="1738" x="9001125" y="3884613"/>
          <p14:tracePt t="1754" x="9001125" y="3875088"/>
          <p14:tracePt t="1981" x="8991600" y="3875088"/>
          <p14:tracePt t="2061" x="8983663" y="3875088"/>
          <p14:tracePt t="2073" x="8974138" y="3875088"/>
          <p14:tracePt t="2093" x="8966200" y="3875088"/>
          <p14:tracePt t="2173" x="8956675" y="3875088"/>
          <p14:tracePt t="2221" x="8947150" y="38750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  <a:noFill/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Appearance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 The blue-green heptahydrate is the most common form of ferrous sulfate ,it is bluish green crystals, freely soluble in water.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Content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Ferrous Sulfate (crystal) contains 98.0－104.0% of ferrous sulfate heptahydrate (FeSO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･7H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the prevention and treatment of iron deficiency.</a:t>
            </a:r>
          </a:p>
          <a:p>
            <a:pPr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. Al-Nakeeb\Documents\ViberDownloads\0-02-0b-761458e9424523fe5711c17124a826a07f3dbf0b833e6fd7dfcdb9e24e490cba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5"/>
    </mc:Choice>
    <mc:Fallback>
      <p:transition spd="slow" advTm="2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r>
              <a:rPr lang="en-US" b="1" dirty="0" smtClean="0"/>
              <a:t>Procedure: </a:t>
            </a:r>
          </a:p>
          <a:p>
            <a:pPr>
              <a:buNone/>
            </a:pP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   H</a:t>
            </a:r>
            <a:r>
              <a:rPr lang="en-US" sz="1800" i="1" dirty="0" smtClean="0">
                <a:latin typeface="Aparajita" pitchFamily="34" charset="0"/>
                <a:cs typeface="Aparajita" pitchFamily="34" charset="0"/>
              </a:rPr>
              <a:t>2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SO</a:t>
            </a:r>
            <a:r>
              <a:rPr lang="en-US" sz="1800" i="1" dirty="0" smtClean="0">
                <a:latin typeface="Aparajita" pitchFamily="34" charset="0"/>
                <a:cs typeface="Aparajita" pitchFamily="34" charset="0"/>
              </a:rPr>
              <a:t>4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 should be added to maintain a  reasonably </a:t>
            </a:r>
          </a:p>
          <a:p>
            <a:pPr>
              <a:buNone/>
            </a:pP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   constant H 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ions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 concentration as explained previously</a:t>
            </a:r>
            <a:endParaRPr lang="en-GB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http://preparatorychemistry.com/images/titration_burette_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28"/>
            <a:ext cx="2357454" cy="56436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071538" y="2000240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≈ 0.1N</a:t>
            </a:r>
            <a:r>
              <a:rPr lang="en-GB" sz="2800" dirty="0" smtClean="0">
                <a:solidFill>
                  <a:srgbClr val="C00000"/>
                </a:solidFill>
              </a:rPr>
              <a:t> KMnO</a:t>
            </a:r>
            <a:r>
              <a:rPr lang="en-GB" sz="2800" baseline="-25000" dirty="0" smtClean="0">
                <a:solidFill>
                  <a:srgbClr val="C00000"/>
                </a:solidFill>
              </a:rPr>
              <a:t>4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0430" y="2285992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0100" y="4863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sz="2400" i="1" dirty="0" smtClean="0"/>
              <a:t>       Unknown powder</a:t>
            </a:r>
          </a:p>
          <a:p>
            <a:pPr algn="just">
              <a:buNone/>
            </a:pPr>
            <a:r>
              <a:rPr lang="en-US" sz="2400" i="1" dirty="0" smtClean="0"/>
              <a:t>       20ml of diluted(2.5% </a:t>
            </a:r>
            <a:r>
              <a:rPr lang="en-US" sz="2400" i="1" dirty="0" err="1" smtClean="0"/>
              <a:t>vlv</a:t>
            </a:r>
            <a:r>
              <a:rPr lang="en-US" sz="2400" i="1" dirty="0" smtClean="0"/>
              <a:t>) H</a:t>
            </a:r>
            <a:r>
              <a:rPr lang="en-US" sz="2000" i="1" dirty="0" smtClean="0"/>
              <a:t>2</a:t>
            </a:r>
            <a:r>
              <a:rPr lang="en-US" sz="2400" i="1" dirty="0" smtClean="0"/>
              <a:t>SO</a:t>
            </a:r>
            <a:r>
              <a:rPr lang="en-US" sz="2000" i="1" dirty="0" smtClean="0"/>
              <a:t>4</a:t>
            </a:r>
            <a:r>
              <a:rPr lang="en-US" sz="2400" i="1" dirty="0" smtClean="0"/>
              <a:t> 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6248" y="5143512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6314" y="5500702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1336" y="5988626"/>
            <a:ext cx="376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i="1" dirty="0" smtClean="0"/>
              <a:t>End point:</a:t>
            </a:r>
            <a:r>
              <a:rPr lang="en-US" sz="2400" i="1" dirty="0" smtClean="0"/>
              <a:t>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colorless</a:t>
            </a:r>
            <a:r>
              <a:rPr lang="en-US" sz="2400" i="1" dirty="0" smtClean="0"/>
              <a:t>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pink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643306" y="614364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45"/>
    </mc:Choice>
    <mc:Fallback>
      <p:transition spd="slow" advTm="135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501122" cy="5662634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Chemical principle:</a:t>
            </a:r>
          </a:p>
          <a:p>
            <a:pPr>
              <a:buNone/>
            </a:pPr>
            <a:r>
              <a:rPr lang="en-US" dirty="0" smtClean="0"/>
              <a:t>10FeSO</a:t>
            </a:r>
            <a:r>
              <a:rPr lang="en-US" sz="2000" dirty="0" smtClean="0"/>
              <a:t>4</a:t>
            </a:r>
            <a:r>
              <a:rPr lang="en-US" dirty="0" smtClean="0"/>
              <a:t>+2KMnO</a:t>
            </a:r>
            <a:r>
              <a:rPr lang="en-US" sz="2000" dirty="0" smtClean="0"/>
              <a:t>4</a:t>
            </a:r>
            <a:r>
              <a:rPr lang="en-US" dirty="0" smtClean="0"/>
              <a:t>+8H</a:t>
            </a:r>
            <a:r>
              <a:rPr lang="en-US" sz="2000" dirty="0" smtClean="0"/>
              <a:t>2</a:t>
            </a:r>
            <a:r>
              <a:rPr lang="en-US" dirty="0" smtClean="0"/>
              <a:t>SO</a:t>
            </a:r>
            <a:r>
              <a:rPr lang="en-US" sz="2000" dirty="0" smtClean="0"/>
              <a:t>4</a:t>
            </a:r>
            <a:r>
              <a:rPr lang="en-US" dirty="0" smtClean="0"/>
              <a:t>          2MnSO</a:t>
            </a:r>
            <a:r>
              <a:rPr lang="en-US" sz="2000" dirty="0" smtClean="0"/>
              <a:t>4</a:t>
            </a:r>
            <a:r>
              <a:rPr lang="en-US" dirty="0" smtClean="0"/>
              <a:t>+5Fe</a:t>
            </a:r>
            <a:r>
              <a:rPr lang="en-US" sz="2000" dirty="0" smtClean="0"/>
              <a:t>2</a:t>
            </a:r>
            <a:r>
              <a:rPr lang="en-US" dirty="0" smtClean="0"/>
              <a:t>(SO</a:t>
            </a:r>
            <a:r>
              <a:rPr lang="en-US" sz="2000" dirty="0" smtClean="0"/>
              <a:t>4</a:t>
            </a:r>
            <a:r>
              <a:rPr lang="en-US" dirty="0" smtClean="0"/>
              <a:t>)</a:t>
            </a:r>
            <a:r>
              <a:rPr lang="en-US" sz="2000" dirty="0" smtClean="0"/>
              <a:t>3</a:t>
            </a:r>
            <a:r>
              <a:rPr lang="en-US" dirty="0" smtClean="0"/>
              <a:t>+K</a:t>
            </a:r>
            <a:r>
              <a:rPr lang="en-US" sz="2000" dirty="0" smtClean="0"/>
              <a:t>2</a:t>
            </a:r>
            <a:r>
              <a:rPr lang="en-US" dirty="0" smtClean="0"/>
              <a:t>SO</a:t>
            </a:r>
            <a:r>
              <a:rPr lang="en-US" sz="2000" dirty="0" smtClean="0"/>
              <a:t>4</a:t>
            </a:r>
            <a:r>
              <a:rPr lang="en-US" sz="2400" dirty="0" smtClean="0"/>
              <a:t>+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8H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</a:p>
          <a:p>
            <a:pPr>
              <a:buNone/>
            </a:pPr>
            <a:r>
              <a:rPr lang="en-US" dirty="0" smtClean="0"/>
              <a:t>Or  MnO</a:t>
            </a:r>
            <a:r>
              <a:rPr lang="en-US" sz="2000" dirty="0" smtClean="0"/>
              <a:t>4</a:t>
            </a:r>
            <a:r>
              <a:rPr lang="en-US" dirty="0" smtClean="0"/>
              <a:t>¯ +8 H</a:t>
            </a:r>
            <a:r>
              <a:rPr lang="en-US" baseline="30000" dirty="0" smtClean="0"/>
              <a:t>+</a:t>
            </a:r>
            <a:r>
              <a:rPr lang="en-US" dirty="0" smtClean="0"/>
              <a:t>+5Fe</a:t>
            </a:r>
            <a:r>
              <a:rPr lang="en-US" baseline="30000" dirty="0" smtClean="0"/>
              <a:t>+2             </a:t>
            </a:r>
            <a:r>
              <a:rPr lang="en-US" dirty="0" smtClean="0"/>
              <a:t> Mn</a:t>
            </a:r>
            <a:r>
              <a:rPr lang="en-US" baseline="30000" dirty="0" smtClean="0"/>
              <a:t>+2</a:t>
            </a:r>
            <a:r>
              <a:rPr lang="en-US" dirty="0" smtClean="0"/>
              <a:t> +4H</a:t>
            </a:r>
            <a:r>
              <a:rPr lang="en-US" sz="2000" dirty="0" smtClean="0"/>
              <a:t>2</a:t>
            </a:r>
            <a:r>
              <a:rPr lang="en-US" dirty="0" smtClean="0"/>
              <a:t>O+5 Fe</a:t>
            </a:r>
            <a:r>
              <a:rPr lang="en-US" baseline="30000" dirty="0" smtClean="0"/>
              <a:t>+3</a:t>
            </a:r>
            <a:endParaRPr lang="en-US" dirty="0" smtClean="0"/>
          </a:p>
          <a:p>
            <a:r>
              <a:rPr lang="en-US" dirty="0" smtClean="0"/>
              <a:t>Ferrous sulfate is a </a:t>
            </a:r>
            <a:r>
              <a:rPr lang="en-US" b="1" i="1" dirty="0" smtClean="0"/>
              <a:t>reducing agent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will be titrated against standard solution of potassium permanganate(</a:t>
            </a:r>
            <a:r>
              <a:rPr lang="en-US" b="1" i="1" dirty="0" smtClean="0"/>
              <a:t>oxidizing agent</a:t>
            </a:r>
            <a:r>
              <a:rPr lang="en-US" dirty="0" smtClean="0"/>
              <a:t>) in acidic media. 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en-US" dirty="0" smtClean="0"/>
              <a:t>:</a:t>
            </a:r>
            <a:r>
              <a:rPr lang="en-US" sz="2800" b="1" i="1" dirty="0" smtClean="0"/>
              <a:t> </a:t>
            </a:r>
            <a:r>
              <a:rPr lang="en-US" sz="2800" dirty="0" smtClean="0"/>
              <a:t>you must write the oxidation and reduction equations by each.</a:t>
            </a:r>
            <a:endParaRPr lang="en-US" dirty="0" smtClean="0"/>
          </a:p>
          <a:p>
            <a:r>
              <a:rPr lang="en-US" b="1" dirty="0" smtClean="0"/>
              <a:t>Chemical factor: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Derive</a:t>
            </a:r>
            <a:r>
              <a:rPr lang="en-US" dirty="0" smtClean="0"/>
              <a:t> the ch. Factor from the previous chemical equation.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1ml. of 0.1N KMnO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≡ 0.0278gm of FeSO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000496" y="78579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3428992" y="157161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31"/>
    </mc:Choice>
    <mc:Fallback>
      <p:transition spd="slow" advTm="140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87" x="8912225" y="3857625"/>
          <p14:tracePt t="10097" x="7804150" y="3608388"/>
          <p14:tracePt t="10113" x="6323013" y="3394075"/>
          <p14:tracePt t="10117" x="4938713" y="3187700"/>
          <p14:tracePt t="10129" x="4830763" y="3160713"/>
          <p14:tracePt t="10147" x="4813300" y="3152775"/>
          <p14:tracePt t="10181" x="4803775" y="3143250"/>
          <p14:tracePt t="10189" x="4768850" y="3098800"/>
          <p14:tracePt t="10197" x="4724400" y="3054350"/>
          <p14:tracePt t="10212" x="4598988" y="2928938"/>
          <p14:tracePt t="10229" x="4500563" y="2847975"/>
          <p14:tracePt t="10245" x="4367213" y="2732088"/>
          <p14:tracePt t="10262" x="4313238" y="2652713"/>
          <p14:tracePt t="10278" x="4268788" y="2598738"/>
          <p14:tracePt t="10295" x="4241800" y="2571750"/>
          <p14:tracePt t="10312" x="4232275" y="2562225"/>
          <p14:tracePt t="10352" x="4214813" y="2554288"/>
          <p14:tracePt t="10392" x="4197350" y="2536825"/>
          <p14:tracePt t="10400" x="4187825" y="2517775"/>
          <p14:tracePt t="10412" x="4160838" y="2500313"/>
          <p14:tracePt t="10429" x="4133850" y="2482850"/>
          <p14:tracePt t="10446" x="4081463" y="2446338"/>
          <p14:tracePt t="10463" x="4017963" y="2366963"/>
          <p14:tracePt t="10463" x="3983038" y="2322513"/>
          <p14:tracePt t="10480" x="3884613" y="2214563"/>
          <p14:tracePt t="10497" x="3776663" y="2089150"/>
          <p14:tracePt t="10514" x="3705225" y="1982788"/>
          <p14:tracePt t="10531" x="3625850" y="1866900"/>
          <p14:tracePt t="10546" x="3527425" y="1741488"/>
          <p14:tracePt t="10563" x="3446463" y="1643063"/>
          <p14:tracePt t="10580" x="3375025" y="1581150"/>
          <p14:tracePt t="10597" x="3348038" y="1554163"/>
          <p14:tracePt t="10614" x="3330575" y="1517650"/>
          <p14:tracePt t="10630" x="3295650" y="1482725"/>
          <p14:tracePt t="10630" x="3268663" y="1446213"/>
          <p14:tracePt t="10649" x="3214688" y="1411288"/>
          <p14:tracePt t="10664" x="3170238" y="1374775"/>
          <p14:tracePt t="10681" x="3143250" y="1357313"/>
          <p14:tracePt t="10697" x="3133725" y="1339850"/>
          <p14:tracePt t="10714" x="3125788" y="1339850"/>
          <p14:tracePt t="10736" x="3089275" y="1330325"/>
          <p14:tracePt t="10748" x="3081338" y="1322388"/>
          <p14:tracePt t="10764" x="3000375" y="1303338"/>
          <p14:tracePt t="10781" x="2946400" y="1276350"/>
          <p14:tracePt t="10798" x="2874963" y="1268413"/>
          <p14:tracePt t="10815" x="2847975" y="1258888"/>
          <p14:tracePt t="10832" x="2822575" y="1258888"/>
          <p14:tracePt t="10849" x="2803525" y="1258888"/>
          <p14:tracePt t="10865" x="2776538" y="1258888"/>
          <p14:tracePt t="10882" x="2759075" y="1258888"/>
          <p14:tracePt t="10899" x="2741613" y="1258888"/>
          <p14:tracePt t="10915" x="2724150" y="1258888"/>
          <p14:tracePt t="10932" x="2697163" y="1268413"/>
          <p14:tracePt t="10949" x="2625725" y="1295400"/>
          <p14:tracePt t="10966" x="2571750" y="1312863"/>
          <p14:tracePt t="10982" x="2509838" y="1339850"/>
          <p14:tracePt t="10999" x="2401888" y="1357313"/>
          <p14:tracePt t="11017" x="2339975" y="1374775"/>
          <p14:tracePt t="11033" x="2268538" y="1384300"/>
          <p14:tracePt t="11050" x="2214563" y="1411288"/>
          <p14:tracePt t="11066" x="2170113" y="1419225"/>
          <p14:tracePt t="11083" x="2098675" y="1419225"/>
          <p14:tracePt t="11100" x="2054225" y="1419225"/>
          <p14:tracePt t="11117" x="1938338" y="1419225"/>
          <p14:tracePt t="11134" x="1901825" y="1419225"/>
          <p14:tracePt t="11150" x="1857375" y="1419225"/>
          <p14:tracePt t="11150" x="1839913" y="1419225"/>
          <p14:tracePt t="11168" x="1830388" y="1419225"/>
          <p14:tracePt t="11184" x="1812925" y="1419225"/>
          <p14:tracePt t="11201" x="1776413" y="1411288"/>
          <p14:tracePt t="11217" x="1731963" y="1366838"/>
          <p14:tracePt t="11234" x="1660525" y="1330325"/>
          <p14:tracePt t="11251" x="1616075" y="1295400"/>
          <p14:tracePt t="11268" x="1581150" y="1268413"/>
          <p14:tracePt t="11284" x="1536700" y="1223963"/>
          <p14:tracePt t="11301" x="1482725" y="1143000"/>
          <p14:tracePt t="11318" x="1438275" y="1089025"/>
          <p14:tracePt t="11335" x="1401763" y="1036638"/>
          <p14:tracePt t="11335" x="1401763" y="1027113"/>
          <p14:tracePt t="11352" x="1393825" y="1027113"/>
          <p14:tracePt t="15485" x="1393825" y="1017588"/>
          <p14:tracePt t="16308" x="1393825" y="1036638"/>
          <p14:tracePt t="16344" x="1393825" y="1044575"/>
          <p14:tracePt t="16352" x="1393825" y="1054100"/>
          <p14:tracePt t="16364" x="1393825" y="1071563"/>
          <p14:tracePt t="16381" x="1393825" y="1081088"/>
          <p14:tracePt t="16404" x="1384300" y="1089025"/>
          <p14:tracePt t="16428" x="1384300" y="1098550"/>
          <p14:tracePt t="16440" x="1384300" y="1108075"/>
          <p14:tracePt t="16480" x="1384300" y="1116013"/>
          <p14:tracePt t="16504" x="1374775" y="1116013"/>
          <p14:tracePt t="16512" x="1374775" y="1125538"/>
          <p14:tracePt t="16552" x="1374775" y="1143000"/>
          <p14:tracePt t="16592" x="1374775" y="1152525"/>
          <p14:tracePt t="16624" x="1374775" y="1160463"/>
          <p14:tracePt t="16640" x="1374775" y="1169988"/>
          <p14:tracePt t="16660" x="1374775" y="1179513"/>
          <p14:tracePt t="16684" x="1366838" y="1187450"/>
          <p14:tracePt t="16700" x="1366838" y="1196975"/>
          <p14:tracePt t="16716" x="1366838" y="1204913"/>
          <p14:tracePt t="16736" x="1366838" y="1214438"/>
          <p14:tracePt t="16743" x="1357313" y="1223963"/>
          <p14:tracePt t="16751" x="1357313" y="1241425"/>
          <p14:tracePt t="16765" x="1357313" y="1258888"/>
          <p14:tracePt t="16782" x="1347788" y="1268413"/>
          <p14:tracePt t="16799" x="1347788" y="1276350"/>
          <p14:tracePt t="16960" x="1339850" y="1276350"/>
          <p14:tracePt t="16968" x="1330325" y="1268413"/>
          <p14:tracePt t="16976" x="1322388" y="1258888"/>
          <p14:tracePt t="16984" x="1303338" y="1223963"/>
          <p14:tracePt t="17001" x="1285875" y="1187450"/>
          <p14:tracePt t="17018" x="1268413" y="1160463"/>
          <p14:tracePt t="17034" x="1258888" y="1116013"/>
          <p14:tracePt t="17051" x="1241425" y="1098550"/>
          <p14:tracePt t="17068" x="1231900" y="1081088"/>
          <p14:tracePt t="17084" x="1223963" y="1071563"/>
          <p14:tracePt t="17160" x="1214438" y="1062038"/>
          <p14:tracePt t="17212" x="1204913" y="1044575"/>
          <p14:tracePt t="17232" x="1214438" y="1044575"/>
          <p14:tracePt t="17728" x="1223963" y="1044575"/>
          <p14:tracePt t="17736" x="1223963" y="1054100"/>
          <p14:tracePt t="17752" x="1241425" y="1054100"/>
          <p14:tracePt t="17776" x="1241425" y="1062038"/>
          <p14:tracePt t="17780" x="1258888" y="1071563"/>
          <p14:tracePt t="17788" x="1268413" y="1071563"/>
          <p14:tracePt t="17805" x="1285875" y="1081088"/>
          <p14:tracePt t="17822" x="1295400" y="1089025"/>
          <p14:tracePt t="17838" x="1312863" y="1089025"/>
          <p14:tracePt t="17838" x="1312863" y="1098550"/>
          <p14:tracePt t="17856" x="1330325" y="1108075"/>
          <p14:tracePt t="17872" x="1339850" y="1108075"/>
          <p14:tracePt t="17889" x="1357313" y="1108075"/>
          <p14:tracePt t="17906" x="1374775" y="1125538"/>
          <p14:tracePt t="17922" x="1384300" y="1125538"/>
          <p14:tracePt t="17939" x="1401763" y="1133475"/>
          <p14:tracePt t="17956" x="1411288" y="1143000"/>
          <p14:tracePt t="17973" x="1419225" y="1143000"/>
          <p14:tracePt t="18008" x="1428750" y="1143000"/>
          <p14:tracePt t="18016" x="1438275" y="1143000"/>
          <p14:tracePt t="18024" x="1446213" y="1143000"/>
          <p14:tracePt t="18040" x="1455738" y="1152525"/>
          <p14:tracePt t="18056" x="1465263" y="1152525"/>
          <p14:tracePt t="18073" x="1482725" y="1152525"/>
          <p14:tracePt t="18090" x="1500188" y="1152525"/>
          <p14:tracePt t="18107" x="1509713" y="1152525"/>
          <p14:tracePt t="18123" x="1536700" y="1152525"/>
          <p14:tracePt t="18141" x="1544638" y="1152525"/>
          <p14:tracePt t="18157" x="1554163" y="1152525"/>
          <p14:tracePt t="18174" x="1562100" y="1152525"/>
          <p14:tracePt t="18191" x="1581150" y="1152525"/>
          <p14:tracePt t="18208" x="1616075" y="1152525"/>
          <p14:tracePt t="18225" x="1652588" y="1152525"/>
          <p14:tracePt t="18241" x="1741488" y="1152525"/>
          <p14:tracePt t="18258" x="1822450" y="1152525"/>
          <p14:tracePt t="18275" x="1919288" y="1133475"/>
          <p14:tracePt t="18292" x="1965325" y="1125538"/>
          <p14:tracePt t="18308" x="2017713" y="1116013"/>
          <p14:tracePt t="18325" x="2062163" y="1108075"/>
          <p14:tracePt t="18341" x="2081213" y="1098550"/>
          <p14:tracePt t="18358" x="2098675" y="1098550"/>
          <p14:tracePt t="18375" x="2116138" y="1089025"/>
          <p14:tracePt t="18392" x="2133600" y="1081088"/>
          <p14:tracePt t="18409" x="2179638" y="1071563"/>
          <p14:tracePt t="18425" x="2241550" y="1062038"/>
          <p14:tracePt t="18442" x="2286000" y="1044575"/>
          <p14:tracePt t="18459" x="2322513" y="1036638"/>
          <p14:tracePt t="18476" x="2330450" y="1036638"/>
          <p14:tracePt t="18492" x="2339975" y="1036638"/>
          <p14:tracePt t="22485" x="2347913" y="1036638"/>
          <p14:tracePt t="22871" x="2366963" y="1036638"/>
          <p14:tracePt t="23039" x="2374900" y="1044575"/>
          <p14:tracePt t="23063" x="2384425" y="1044575"/>
          <p14:tracePt t="23087" x="2384425" y="1054100"/>
          <p14:tracePt t="23111" x="2393950" y="1054100"/>
          <p14:tracePt t="23119" x="2401888" y="1062038"/>
          <p14:tracePt t="23135" x="2411413" y="1071563"/>
          <p14:tracePt t="23151" x="2419350" y="1081088"/>
          <p14:tracePt t="23199" x="2438400" y="1089025"/>
          <p14:tracePt t="23223" x="2446338" y="1098550"/>
          <p14:tracePt t="23231" x="2465388" y="1108075"/>
          <p14:tracePt t="23239" x="2473325" y="1108075"/>
          <p14:tracePt t="23255" x="2482850" y="1108075"/>
          <p14:tracePt t="23268" x="2490788" y="1116013"/>
          <p14:tracePt t="23286" x="2500313" y="1116013"/>
          <p14:tracePt t="23302" x="2544763" y="1133475"/>
          <p14:tracePt t="23319" x="2581275" y="1143000"/>
          <p14:tracePt t="23336" x="2643188" y="1152525"/>
          <p14:tracePt t="23353" x="2679700" y="1152525"/>
          <p14:tracePt t="23369" x="2768600" y="1152525"/>
          <p14:tracePt t="23386" x="2847975" y="1160463"/>
          <p14:tracePt t="23403" x="2884488" y="1169988"/>
          <p14:tracePt t="23420" x="2901950" y="1169988"/>
          <p14:tracePt t="23436" x="2919413" y="1169988"/>
          <p14:tracePt t="23471" x="2938463" y="1169988"/>
          <p14:tracePt t="23487" x="2955925" y="1169988"/>
          <p14:tracePt t="23503" x="2965450" y="1179513"/>
          <p14:tracePt t="23511" x="2973388" y="1179513"/>
          <p14:tracePt t="23520" x="2990850" y="1179513"/>
          <p14:tracePt t="23538" x="3017838" y="1179513"/>
          <p14:tracePt t="23555" x="3071813" y="1179513"/>
          <p14:tracePt t="23572" x="3143250" y="1179513"/>
          <p14:tracePt t="23588" x="3187700" y="1179513"/>
          <p14:tracePt t="23605" x="3268663" y="1179513"/>
          <p14:tracePt t="23622" x="3340100" y="1179513"/>
          <p14:tracePt t="23639" x="3500438" y="1179513"/>
          <p14:tracePt t="23655" x="3589338" y="1179513"/>
          <p14:tracePt t="23673" x="3633788" y="1179513"/>
          <p14:tracePt t="23689" x="3670300" y="1179513"/>
          <p14:tracePt t="23706" x="3732213" y="1179513"/>
          <p14:tracePt t="23722" x="3786188" y="1179513"/>
          <p14:tracePt t="23739" x="3848100" y="1179513"/>
          <p14:tracePt t="23756" x="3911600" y="1179513"/>
          <p14:tracePt t="23773" x="3983038" y="1169988"/>
          <p14:tracePt t="23789" x="4108450" y="1169988"/>
          <p14:tracePt t="23806" x="4268788" y="1169988"/>
          <p14:tracePt t="23824" x="4367213" y="1160463"/>
          <p14:tracePt t="23839" x="4473575" y="1143000"/>
          <p14:tracePt t="23856" x="4562475" y="1133475"/>
          <p14:tracePt t="23873" x="4643438" y="1125538"/>
          <p14:tracePt t="23890" x="4705350" y="1116013"/>
          <p14:tracePt t="23907" x="4786313" y="1116013"/>
          <p14:tracePt t="23923" x="4875213" y="1098550"/>
          <p14:tracePt t="23940" x="4965700" y="1089025"/>
          <p14:tracePt t="23957" x="5133975" y="1081088"/>
          <p14:tracePt t="23974" x="5295900" y="1071563"/>
          <p14:tracePt t="23990" x="5429250" y="1036638"/>
          <p14:tracePt t="24008" x="5438775" y="1036638"/>
          <p14:tracePt t="24027" x="5446713" y="1036638"/>
          <p14:tracePt t="24063" x="5446713" y="1027113"/>
          <p14:tracePt t="24071" x="5465763" y="1027113"/>
          <p14:tracePt t="24099" x="5465763" y="1017588"/>
          <p14:tracePt t="24135" x="5473700" y="1017588"/>
          <p14:tracePt t="24159" x="5483225" y="1009650"/>
          <p14:tracePt t="25236" x="5491163" y="1009650"/>
          <p14:tracePt t="25348" x="5491163" y="1000125"/>
          <p14:tracePt t="25351" x="5500688" y="1000125"/>
          <p14:tracePt t="25365" x="5518150" y="982663"/>
          <p14:tracePt t="25382" x="5527675" y="982663"/>
          <p14:tracePt t="25398" x="5562600" y="965200"/>
          <p14:tracePt t="25416" x="5589588" y="965200"/>
          <p14:tracePt t="25432" x="5616575" y="965200"/>
          <p14:tracePt t="25449" x="5626100" y="955675"/>
          <p14:tracePt t="25465" x="5634038" y="955675"/>
          <p14:tracePt t="25483" x="5634038" y="946150"/>
          <p14:tracePt t="25499" x="5643563" y="946150"/>
          <p14:tracePt t="25517" x="5680075" y="938213"/>
          <p14:tracePt t="25533" x="5759450" y="928688"/>
          <p14:tracePt t="25549" x="5848350" y="911225"/>
          <p14:tracePt t="25566" x="5956300" y="911225"/>
          <p14:tracePt t="25583" x="5983288" y="911225"/>
          <p14:tracePt t="25600" x="6000750" y="911225"/>
          <p14:tracePt t="25617" x="6027738" y="911225"/>
          <p14:tracePt t="25634" x="6045200" y="911225"/>
          <p14:tracePt t="25650" x="6072188" y="911225"/>
          <p14:tracePt t="25667" x="6089650" y="911225"/>
          <p14:tracePt t="25683" x="6099175" y="911225"/>
          <p14:tracePt t="25732" x="6116638" y="919163"/>
          <p14:tracePt t="25739" x="6126163" y="919163"/>
          <p14:tracePt t="25750" x="6188075" y="938213"/>
          <p14:tracePt t="25767" x="6269038" y="973138"/>
          <p14:tracePt t="25784" x="6330950" y="1000125"/>
          <p14:tracePt t="25801" x="6367463" y="1009650"/>
          <p14:tracePt t="25818" x="6394450" y="1017588"/>
          <p14:tracePt t="25834" x="6402388" y="1017588"/>
          <p14:tracePt t="25855" x="6411913" y="1027113"/>
          <p14:tracePt t="25868" x="6419850" y="1027113"/>
          <p14:tracePt t="25904" x="6438900" y="1036638"/>
          <p14:tracePt t="25915" x="6465888" y="1044575"/>
          <p14:tracePt t="25919" x="6473825" y="1044575"/>
          <p14:tracePt t="25935" x="6483350" y="1054100"/>
          <p14:tracePt t="25952" x="6491288" y="1054100"/>
          <p14:tracePt t="27986" x="6456363" y="1089025"/>
          <p14:tracePt t="28651" x="6446838" y="1089025"/>
          <p14:tracePt t="28687" x="6429375" y="1108075"/>
          <p14:tracePt t="28695" x="6419850" y="1116013"/>
          <p14:tracePt t="28707" x="6402388" y="1116013"/>
          <p14:tracePt t="28718" x="6384925" y="1133475"/>
          <p14:tracePt t="28734" x="6348413" y="1152525"/>
          <p14:tracePt t="28751" x="6296025" y="1187450"/>
          <p14:tracePt t="28768" x="6251575" y="1214438"/>
          <p14:tracePt t="28785" x="6197600" y="1231900"/>
          <p14:tracePt t="28801" x="6126163" y="1258888"/>
          <p14:tracePt t="28818" x="6072188" y="1295400"/>
          <p14:tracePt t="28835" x="5965825" y="1322388"/>
          <p14:tracePt t="28852" x="5884863" y="1357313"/>
          <p14:tracePt t="28868" x="5813425" y="1384300"/>
          <p14:tracePt t="28885" x="5741988" y="1411288"/>
          <p14:tracePt t="28902" x="5518150" y="1455738"/>
          <p14:tracePt t="28919" x="5348288" y="1482725"/>
          <p14:tracePt t="28936" x="5276850" y="1500188"/>
          <p14:tracePt t="28952" x="5232400" y="1509713"/>
          <p14:tracePt t="28969" x="5214938" y="1509713"/>
          <p14:tracePt t="28991" x="5153025" y="1509713"/>
          <p14:tracePt t="28991" x="5099050" y="1509713"/>
          <p14:tracePt t="29003" x="4875213" y="1536700"/>
          <p14:tracePt t="29019" x="4670425" y="1554163"/>
          <p14:tracePt t="29036" x="4394200" y="1598613"/>
          <p14:tracePt t="29053" x="4133850" y="1633538"/>
          <p14:tracePt t="29070" x="3902075" y="1660525"/>
          <p14:tracePt t="29086" x="3581400" y="1679575"/>
          <p14:tracePt t="29103" x="3419475" y="1679575"/>
          <p14:tracePt t="29120" x="3330575" y="1687513"/>
          <p14:tracePt t="29137" x="3303588" y="1687513"/>
          <p14:tracePt t="29153" x="3268663" y="1687513"/>
          <p14:tracePt t="29170" x="3214688" y="1687513"/>
          <p14:tracePt t="29187" x="3108325" y="1687513"/>
          <p14:tracePt t="29204" x="2955925" y="1687513"/>
          <p14:tracePt t="29220" x="2759075" y="1687513"/>
          <p14:tracePt t="29237" x="2608263" y="1687513"/>
          <p14:tracePt t="29254" x="2536825" y="1687513"/>
          <p14:tracePt t="29254" x="2517775" y="1687513"/>
          <p14:tracePt t="29271" x="2473325" y="1687513"/>
          <p14:tracePt t="29288" x="2411413" y="1687513"/>
          <p14:tracePt t="29304" x="2339975" y="1697038"/>
          <p14:tracePt t="29321" x="2276475" y="1697038"/>
          <p14:tracePt t="29338" x="2160588" y="1687513"/>
          <p14:tracePt t="29355" x="2017713" y="1670050"/>
          <p14:tracePt t="29371" x="1938338" y="1643063"/>
          <p14:tracePt t="29388" x="1776413" y="1616075"/>
          <p14:tracePt t="29406" x="1625600" y="1571625"/>
          <p14:tracePt t="29422" x="1527175" y="1536700"/>
          <p14:tracePt t="29438" x="1428750" y="1517650"/>
          <p14:tracePt t="29455" x="1393825" y="1517650"/>
          <p14:tracePt t="29472" x="1374775" y="1517650"/>
          <p14:tracePt t="29489" x="1339850" y="1500188"/>
          <p14:tracePt t="29506" x="1223963" y="1428750"/>
          <p14:tracePt t="29523" x="1152525" y="1393825"/>
          <p14:tracePt t="29539" x="1098550" y="1357313"/>
          <p14:tracePt t="29555" x="1017588" y="1285875"/>
          <p14:tracePt t="29573" x="973138" y="1231900"/>
          <p14:tracePt t="29589" x="911225" y="1169988"/>
          <p14:tracePt t="29606" x="803275" y="1081088"/>
          <p14:tracePt t="29623" x="776288" y="1062038"/>
          <p14:tracePt t="29640" x="758825" y="1044575"/>
          <p14:tracePt t="29656" x="758825" y="1027113"/>
          <p14:tracePt t="29735" x="758825" y="1017588"/>
          <p14:tracePt t="29743" x="758825" y="1009650"/>
          <p14:tracePt t="29759" x="758825" y="1000125"/>
          <p14:tracePt t="29771" x="758825" y="990600"/>
          <p14:tracePt t="29783" x="768350" y="990600"/>
          <p14:tracePt t="30447" x="776288" y="990600"/>
          <p14:tracePt t="30455" x="785813" y="990600"/>
          <p14:tracePt t="30463" x="795338" y="990600"/>
          <p14:tracePt t="30479" x="803275" y="990600"/>
          <p14:tracePt t="30511" x="812800" y="990600"/>
          <p14:tracePt t="30527" x="822325" y="1000125"/>
          <p14:tracePt t="30535" x="830263" y="1000125"/>
          <p14:tracePt t="30559" x="847725" y="1000125"/>
          <p14:tracePt t="30575" x="857250" y="1000125"/>
          <p14:tracePt t="30607" x="866775" y="1000125"/>
          <p14:tracePt t="30631" x="874713" y="1000125"/>
          <p14:tracePt t="30647" x="884238" y="1009650"/>
          <p14:tracePt t="30655" x="901700" y="1009650"/>
          <p14:tracePt t="30663" x="919163" y="1017588"/>
          <p14:tracePt t="34735" x="919163" y="1044575"/>
          <p14:tracePt t="35307" x="919163" y="1054100"/>
          <p14:tracePt t="35335" x="919163" y="1062038"/>
          <p14:tracePt t="35359" x="919163" y="1071563"/>
          <p14:tracePt t="35399" x="919163" y="1081088"/>
          <p14:tracePt t="35423" x="919163" y="1089025"/>
          <p14:tracePt t="35495" x="919163" y="1098550"/>
          <p14:tracePt t="35503" x="919163" y="1108075"/>
          <p14:tracePt t="35519" x="919163" y="1116013"/>
          <p14:tracePt t="35527" x="919163" y="1125538"/>
          <p14:tracePt t="35540" x="919163" y="1133475"/>
          <p14:tracePt t="35567" x="919163" y="1125538"/>
          <p14:tracePt t="36055" x="919163" y="1116013"/>
          <p14:tracePt t="36079" x="919163" y="1108075"/>
          <p14:tracePt t="36111" x="919163" y="1098550"/>
          <p14:tracePt t="36167" x="919163" y="1089025"/>
          <p14:tracePt t="36207" x="919163" y="1081088"/>
          <p14:tracePt t="37235" x="919163" y="1089025"/>
          <p14:tracePt t="38175" x="938213" y="1089025"/>
          <p14:tracePt t="38203" x="938213" y="1098550"/>
          <p14:tracePt t="38239" x="946150" y="1098550"/>
          <p14:tracePt t="38271" x="955675" y="1098550"/>
          <p14:tracePt t="38287" x="965200" y="1098550"/>
          <p14:tracePt t="38295" x="965200" y="1108075"/>
          <p14:tracePt t="38306" x="973138" y="1116013"/>
          <p14:tracePt t="38323" x="990600" y="1116013"/>
          <p14:tracePt t="38340" x="1027113" y="1125538"/>
          <p14:tracePt t="38356" x="1081088" y="1143000"/>
          <p14:tracePt t="38373" x="1133475" y="1143000"/>
          <p14:tracePt t="38390" x="1268413" y="1160463"/>
          <p14:tracePt t="38407" x="1339850" y="1179513"/>
          <p14:tracePt t="38423" x="1438275" y="1187450"/>
          <p14:tracePt t="38440" x="1544638" y="1204913"/>
          <p14:tracePt t="38457" x="1670050" y="1223963"/>
          <p14:tracePt t="38474" x="1741488" y="1223963"/>
          <p14:tracePt t="38490" x="1795463" y="1223963"/>
          <p14:tracePt t="38508" x="1839913" y="1223963"/>
          <p14:tracePt t="38524" x="1919288" y="1204913"/>
          <p14:tracePt t="38542" x="2000250" y="1196975"/>
          <p14:tracePt t="38558" x="2081213" y="1187450"/>
          <p14:tracePt t="38575" x="2143125" y="1179513"/>
          <p14:tracePt t="38592" x="2205038" y="1160463"/>
          <p14:tracePt t="38608" x="2303463" y="1143000"/>
          <p14:tracePt t="38625" x="2366963" y="1133475"/>
          <p14:tracePt t="38643" x="2554288" y="1098550"/>
          <p14:tracePt t="38658" x="3000375" y="1009650"/>
          <p14:tracePt t="38675" x="3340100" y="938213"/>
          <p14:tracePt t="38692" x="3465513" y="911225"/>
          <p14:tracePt t="38708" x="3571875" y="884238"/>
          <p14:tracePt t="38725" x="3830638" y="847725"/>
          <p14:tracePt t="38742" x="4010025" y="812800"/>
          <p14:tracePt t="38759" x="4170363" y="758825"/>
          <p14:tracePt t="38775" x="4313238" y="704850"/>
          <p14:tracePt t="38792" x="4419600" y="679450"/>
          <p14:tracePt t="38809" x="4483100" y="669925"/>
          <p14:tracePt t="38826" x="4510088" y="660400"/>
          <p14:tracePt t="38843" x="4527550" y="660400"/>
          <p14:tracePt t="38859" x="4572000" y="642938"/>
          <p14:tracePt t="38876" x="4625975" y="642938"/>
          <p14:tracePt t="38893" x="4714875" y="633413"/>
          <p14:tracePt t="38910" x="4813300" y="633413"/>
          <p14:tracePt t="38927" x="4857750" y="625475"/>
          <p14:tracePt t="38943" x="4884738" y="625475"/>
          <p14:tracePt t="38961" x="4919663" y="608013"/>
          <p14:tracePt t="38977" x="4973638" y="608013"/>
          <p14:tracePt t="38994" x="5010150" y="598488"/>
          <p14:tracePt t="39010" x="5037138" y="598488"/>
          <p14:tracePt t="39027" x="5045075" y="598488"/>
          <p14:tracePt t="39044" x="5072063" y="598488"/>
          <p14:tracePt t="39060" x="5153025" y="598488"/>
          <p14:tracePt t="39077" x="5180013" y="615950"/>
          <p14:tracePt t="39094" x="5232400" y="660400"/>
          <p14:tracePt t="39112" x="5402263" y="776288"/>
          <p14:tracePt t="39128" x="5465763" y="822325"/>
          <p14:tracePt t="39144" x="5545138" y="874713"/>
          <p14:tracePt t="39161" x="5670550" y="955675"/>
          <p14:tracePt t="39178" x="5768975" y="1027113"/>
          <p14:tracePt t="39195" x="5786438" y="1036638"/>
          <p14:tracePt t="39211" x="5884863" y="1116013"/>
          <p14:tracePt t="39228" x="5991225" y="1169988"/>
          <p14:tracePt t="39245" x="6045200" y="1223963"/>
          <p14:tracePt t="39262" x="6081713" y="1231900"/>
          <p14:tracePt t="39279" x="6089650" y="1241425"/>
          <p14:tracePt t="39311" x="6099175" y="1241425"/>
          <p14:tracePt t="39339" x="6108700" y="1250950"/>
          <p14:tracePt t="39371" x="6099175" y="1250950"/>
          <p14:tracePt t="39831" x="6089650" y="1250950"/>
          <p14:tracePt t="39851" x="6081713" y="1250950"/>
          <p14:tracePt t="39891" x="6072188" y="1258888"/>
          <p14:tracePt t="39899" x="6062663" y="1258888"/>
          <p14:tracePt t="40007" x="6054725" y="1258888"/>
          <p14:tracePt t="40103" x="6045200" y="1268413"/>
          <p14:tracePt t="40167" x="6037263" y="1268413"/>
          <p14:tracePt t="40263" x="6027738" y="1276350"/>
          <p14:tracePt t="40311" x="6018213" y="1276350"/>
          <p14:tracePt t="40359" x="6010275" y="1276350"/>
          <p14:tracePt t="40379" x="6000750" y="1285875"/>
          <p14:tracePt t="40399" x="5991225" y="1285875"/>
          <p14:tracePt t="40411" x="5983288" y="1285875"/>
          <p14:tracePt t="40419" x="5973763" y="1295400"/>
          <p14:tracePt t="40447" x="5965825" y="1303338"/>
          <p14:tracePt t="40479" x="5956300" y="1303338"/>
          <p14:tracePt t="40487" x="5938838" y="1312863"/>
          <p14:tracePt t="40511" x="5929313" y="1312863"/>
          <p14:tracePt t="40559" x="5919788" y="1312863"/>
          <p14:tracePt t="40567" x="5911850" y="1322388"/>
          <p14:tracePt t="40583" x="5894388" y="1322388"/>
          <p14:tracePt t="40591" x="5884863" y="1330325"/>
          <p14:tracePt t="40607" x="5875338" y="1330325"/>
          <p14:tracePt t="40619" x="5867400" y="1330325"/>
          <p14:tracePt t="40636" x="5867400" y="1339850"/>
          <p14:tracePt t="40653" x="5857875" y="1339850"/>
          <p14:tracePt t="40671" x="5848350" y="1339850"/>
          <p14:tracePt t="40686" x="5840413" y="1347788"/>
          <p14:tracePt t="40703" x="5822950" y="1347788"/>
          <p14:tracePt t="40720" x="5803900" y="1347788"/>
          <p14:tracePt t="40743" x="5795963" y="1357313"/>
          <p14:tracePt t="40759" x="5776913" y="1366838"/>
          <p14:tracePt t="40770" x="5768975" y="1366838"/>
          <p14:tracePt t="40787" x="5751513" y="1366838"/>
          <p14:tracePt t="40804" x="5732463" y="1366838"/>
          <p14:tracePt t="40820" x="5715000" y="1374775"/>
          <p14:tracePt t="40837" x="5697538" y="1374775"/>
          <p14:tracePt t="40854" x="5661025" y="1384300"/>
          <p14:tracePt t="40871" x="5626100" y="1393825"/>
          <p14:tracePt t="40888" x="5608638" y="1393825"/>
          <p14:tracePt t="40904" x="5572125" y="1401763"/>
          <p14:tracePt t="40921" x="5537200" y="1411288"/>
          <p14:tracePt t="40938" x="5500688" y="1419225"/>
          <p14:tracePt t="40955" x="5456238" y="1419225"/>
          <p14:tracePt t="40971" x="5438775" y="1419225"/>
          <p14:tracePt t="40988" x="5411788" y="1419225"/>
          <p14:tracePt t="41005" x="5367338" y="1438275"/>
          <p14:tracePt t="41022" x="5268913" y="1438275"/>
          <p14:tracePt t="41039" x="5205413" y="1438275"/>
          <p14:tracePt t="41055" x="5126038" y="1446213"/>
          <p14:tracePt t="41071" x="5027613" y="1455738"/>
          <p14:tracePt t="41089" x="4965700" y="1455738"/>
          <p14:tracePt t="41105" x="4911725" y="1455738"/>
          <p14:tracePt t="41122" x="4875213" y="1455738"/>
          <p14:tracePt t="41139" x="4813300" y="1455738"/>
          <p14:tracePt t="41156" x="4768850" y="1455738"/>
          <p14:tracePt t="41173" x="4705350" y="1455738"/>
          <p14:tracePt t="41189" x="4670425" y="1455738"/>
          <p14:tracePt t="41206" x="4572000" y="1455738"/>
          <p14:tracePt t="41223" x="4518025" y="1455738"/>
          <p14:tracePt t="41240" x="4465638" y="1446213"/>
          <p14:tracePt t="41256" x="4419600" y="1446213"/>
          <p14:tracePt t="41273" x="4367213" y="1438275"/>
          <p14:tracePt t="41290" x="4295775" y="1438275"/>
          <p14:tracePt t="41307" x="4224338" y="1438275"/>
          <p14:tracePt t="41324" x="4160838" y="1428750"/>
          <p14:tracePt t="41340" x="4071938" y="1428750"/>
          <p14:tracePt t="41357" x="4044950" y="1428750"/>
          <p14:tracePt t="41373" x="4000500" y="1428750"/>
          <p14:tracePt t="41373" x="3965575" y="1428750"/>
          <p14:tracePt t="41391" x="3857625" y="1428750"/>
          <p14:tracePt t="41407" x="3795713" y="1446213"/>
          <p14:tracePt t="41424" x="3687763" y="1455738"/>
          <p14:tracePt t="41441" x="3598863" y="1473200"/>
          <p14:tracePt t="41457" x="3544888" y="1482725"/>
          <p14:tracePt t="41474" x="3473450" y="1490663"/>
          <p14:tracePt t="41491" x="3419475" y="1500188"/>
          <p14:tracePt t="41508" x="3357563" y="1500188"/>
          <p14:tracePt t="41525" x="3286125" y="1500188"/>
          <p14:tracePt t="41543" x="3224213" y="1517650"/>
          <p14:tracePt t="41543" x="3197225" y="1517650"/>
          <p14:tracePt t="41560" x="3133725" y="1517650"/>
          <p14:tracePt t="41577" x="3071813" y="1527175"/>
          <p14:tracePt t="41593" x="3009900" y="1536700"/>
          <p14:tracePt t="41609" x="2965450" y="1536700"/>
          <p14:tracePt t="41626" x="2928938" y="1536700"/>
          <p14:tracePt t="41643" x="2867025" y="1536700"/>
          <p14:tracePt t="41660" x="2813050" y="1536700"/>
          <p14:tracePt t="41676" x="2768600" y="1536700"/>
          <p14:tracePt t="41693" x="2724150" y="1536700"/>
          <p14:tracePt t="41710" x="2705100" y="1536700"/>
          <p14:tracePt t="41727" x="2670175" y="1536700"/>
          <p14:tracePt t="41743" x="2633663" y="1536700"/>
          <p14:tracePt t="41760" x="2616200" y="1536700"/>
          <p14:tracePt t="41777" x="2598738" y="1527175"/>
          <p14:tracePt t="41793" x="2581275" y="1527175"/>
          <p14:tracePt t="41810" x="2544763" y="1517650"/>
          <p14:tracePt t="41827" x="2527300" y="1509713"/>
          <p14:tracePt t="41844" x="2509838" y="1509713"/>
          <p14:tracePt t="41860" x="2490788" y="1500188"/>
          <p14:tracePt t="41877" x="2482850" y="1500188"/>
          <p14:tracePt t="41920" x="2473325" y="1500188"/>
          <p14:tracePt t="41928" x="2465388" y="1490663"/>
          <p14:tracePt t="41932" x="2446338" y="1490663"/>
          <p14:tracePt t="41944" x="2428875" y="1482725"/>
          <p14:tracePt t="41961" x="2411413" y="1482725"/>
          <p14:tracePt t="41978" x="2384425" y="1473200"/>
          <p14:tracePt t="41995" x="2357438" y="1465263"/>
          <p14:tracePt t="42011" x="2330450" y="1455738"/>
          <p14:tracePt t="42028" x="2312988" y="1446213"/>
          <p14:tracePt t="42045" x="2295525" y="1446213"/>
          <p14:tracePt t="42062" x="2286000" y="1446213"/>
          <p14:tracePt t="42078" x="2251075" y="1438275"/>
          <p14:tracePt t="42096" x="2224088" y="1438275"/>
          <p14:tracePt t="42112" x="2197100" y="1438275"/>
          <p14:tracePt t="42129" x="2152650" y="1438275"/>
          <p14:tracePt t="42146" x="2098675" y="1428750"/>
          <p14:tracePt t="42162" x="2054225" y="1428750"/>
          <p14:tracePt t="42162" x="2036763" y="1428750"/>
          <p14:tracePt t="42180" x="2009775" y="1428750"/>
          <p14:tracePt t="42196" x="1973263" y="1428750"/>
          <p14:tracePt t="42213" x="1946275" y="1428750"/>
          <p14:tracePt t="42230" x="1919288" y="1428750"/>
          <p14:tracePt t="42246" x="1884363" y="1428750"/>
          <p14:tracePt t="42263" x="1839913" y="1428750"/>
          <p14:tracePt t="42280" x="1803400" y="1428750"/>
          <p14:tracePt t="42297" x="1768475" y="1428750"/>
          <p14:tracePt t="42314" x="1731963" y="1428750"/>
          <p14:tracePt t="42331" x="1714500" y="1428750"/>
          <p14:tracePt t="42347" x="1704975" y="1428750"/>
          <p14:tracePt t="42364" x="1687513" y="1428750"/>
          <p14:tracePt t="42380" x="1652588" y="1428750"/>
          <p14:tracePt t="42397" x="1625600" y="1428750"/>
          <p14:tracePt t="42414" x="1589088" y="1428750"/>
          <p14:tracePt t="42431" x="1554163" y="1428750"/>
          <p14:tracePt t="42448" x="1544638" y="1428750"/>
          <p14:tracePt t="42472" x="1527175" y="1428750"/>
          <p14:tracePt t="42481" x="1500188" y="1428750"/>
          <p14:tracePt t="42498" x="1482725" y="1428750"/>
          <p14:tracePt t="42514" x="1455738" y="1428750"/>
          <p14:tracePt t="42532" x="1446213" y="1428750"/>
          <p14:tracePt t="42548" x="1438275" y="1428750"/>
          <p14:tracePt t="42565" x="1419225" y="1428750"/>
          <p14:tracePt t="42581" x="1401763" y="1419225"/>
          <p14:tracePt t="42581" x="1393825" y="1419225"/>
          <p14:tracePt t="42600" x="1393825" y="1411288"/>
          <p14:tracePt t="42615" x="1347788" y="1393825"/>
          <p14:tracePt t="42632" x="1312863" y="1374775"/>
          <p14:tracePt t="42648" x="1250950" y="1339850"/>
          <p14:tracePt t="42665" x="1187450" y="1285875"/>
          <p14:tracePt t="42682" x="1125538" y="1241425"/>
          <p14:tracePt t="42699" x="1081088" y="1204913"/>
          <p14:tracePt t="42716" x="1044575" y="1179513"/>
          <p14:tracePt t="42732" x="1027113" y="1152525"/>
          <p14:tracePt t="42749" x="1000125" y="1133475"/>
          <p14:tracePt t="42766" x="982663" y="1125538"/>
          <p14:tracePt t="42782" x="973138" y="1108075"/>
          <p14:tracePt t="42800" x="955675" y="1098550"/>
          <p14:tracePt t="42816" x="938213" y="1089025"/>
          <p14:tracePt t="42833" x="938213" y="1081088"/>
          <p14:tracePt t="42849" x="928688" y="1081088"/>
          <p14:tracePt t="42866" x="919163" y="1071563"/>
          <p14:tracePt t="43986" x="928688" y="1071563"/>
          <p14:tracePt t="44912" x="946150" y="1081088"/>
          <p14:tracePt t="44992" x="955675" y="1081088"/>
          <p14:tracePt t="45104" x="965200" y="1089025"/>
          <p14:tracePt t="45344" x="973138" y="1089025"/>
          <p14:tracePt t="45352" x="982663" y="1089025"/>
          <p14:tracePt t="46486" x="990600" y="1089025"/>
          <p14:tracePt t="46944" x="1000125" y="1098550"/>
          <p14:tracePt t="46952" x="1009650" y="1098550"/>
          <p14:tracePt t="46957" x="1027113" y="1098550"/>
          <p14:tracePt t="46973" x="1036638" y="1098550"/>
          <p14:tracePt t="46990" x="1116013" y="1116013"/>
          <p14:tracePt t="47008" x="1187450" y="1116013"/>
          <p14:tracePt t="47024" x="1241425" y="1116013"/>
          <p14:tracePt t="47041" x="1285875" y="1116013"/>
          <p14:tracePt t="47057" x="1347788" y="1116013"/>
          <p14:tracePt t="47074" x="1366838" y="1116013"/>
          <p14:tracePt t="47090" x="1384300" y="1116013"/>
          <p14:tracePt t="47107" x="1393825" y="1108075"/>
          <p14:tracePt t="47124" x="1411288" y="1098550"/>
          <p14:tracePt t="47141" x="1438275" y="1098550"/>
          <p14:tracePt t="47158" x="1455738" y="1089025"/>
          <p14:tracePt t="47175" x="1482725" y="1081088"/>
          <p14:tracePt t="47191" x="1490663" y="1081088"/>
          <p14:tracePt t="47208" x="1517650" y="1071563"/>
          <p14:tracePt t="47225" x="1536700" y="1071563"/>
          <p14:tracePt t="47241" x="1571625" y="1054100"/>
          <p14:tracePt t="47258" x="1608138" y="1044575"/>
          <p14:tracePt t="47275" x="1633538" y="1036638"/>
          <p14:tracePt t="47292" x="1643063" y="1036638"/>
          <p14:tracePt t="47308" x="1652588" y="1036638"/>
          <p14:tracePt t="47325" x="1679575" y="1036638"/>
          <p14:tracePt t="47342" x="1697038" y="1036638"/>
          <p14:tracePt t="47359" x="1731963" y="1027113"/>
          <p14:tracePt t="47376" x="1741488" y="1017588"/>
          <p14:tracePt t="47399" x="1751013" y="1017588"/>
          <p14:tracePt t="47439" x="1768475" y="1017588"/>
          <p14:tracePt t="47443" x="1776413" y="1017588"/>
          <p14:tracePt t="47459" x="1830388" y="1017588"/>
          <p14:tracePt t="47476" x="1874838" y="1017588"/>
          <p14:tracePt t="47493" x="1884363" y="1017588"/>
          <p14:tracePt t="47510" x="1893888" y="1017588"/>
          <p14:tracePt t="47592" x="1901825" y="1017588"/>
          <p14:tracePt t="47632" x="1911350" y="1027113"/>
          <p14:tracePt t="47688" x="1919288" y="1036638"/>
          <p14:tracePt t="47695" x="1928813" y="1044575"/>
          <p14:tracePt t="47703" x="1938338" y="1054100"/>
          <p14:tracePt t="47711" x="1955800" y="1062038"/>
          <p14:tracePt t="47727" x="1955800" y="1071563"/>
          <p14:tracePt t="52735" x="1990725" y="1062038"/>
          <p14:tracePt t="53315" x="2000250" y="1054100"/>
          <p14:tracePt t="53336" x="2009775" y="1054100"/>
          <p14:tracePt t="53343" x="2027238" y="1044575"/>
          <p14:tracePt t="53363" x="2044700" y="1044575"/>
          <p14:tracePt t="53375" x="2054225" y="1036638"/>
          <p14:tracePt t="53399" x="2062163" y="1036638"/>
          <p14:tracePt t="53411" x="2071688" y="1027113"/>
          <p14:tracePt t="53419" x="2081213" y="1027113"/>
          <p14:tracePt t="53435" x="2081213" y="1017588"/>
          <p14:tracePt t="56485" x="2089150" y="1027113"/>
          <p14:tracePt t="56611" x="2098675" y="1044575"/>
          <p14:tracePt t="57179" x="2098675" y="1062038"/>
          <p14:tracePt t="57207" x="2098675" y="1071563"/>
          <p14:tracePt t="57251" x="2098675" y="1081088"/>
          <p14:tracePt t="57351" x="2108200" y="1089025"/>
          <p14:tracePt t="57367" x="2116138" y="1089025"/>
          <p14:tracePt t="58027" x="2125663" y="1089025"/>
          <p14:tracePt t="58051" x="2133600" y="1081088"/>
          <p14:tracePt t="58103" x="2143125" y="1071563"/>
          <p14:tracePt t="59235" x="2152650" y="1071563"/>
          <p14:tracePt t="59660" x="2160588" y="1071563"/>
          <p14:tracePt t="59663" x="2170113" y="1071563"/>
          <p14:tracePt t="59680" x="2187575" y="1071563"/>
          <p14:tracePt t="59696" x="2205038" y="1071563"/>
          <p14:tracePt t="59713" x="2224088" y="1071563"/>
          <p14:tracePt t="59730" x="2268538" y="1071563"/>
          <p14:tracePt t="59747" x="2330450" y="1062038"/>
          <p14:tracePt t="59764" x="2393950" y="1062038"/>
          <p14:tracePt t="59780" x="2509838" y="1062038"/>
          <p14:tracePt t="59797" x="2705100" y="1062038"/>
          <p14:tracePt t="59814" x="2751138" y="1062038"/>
          <p14:tracePt t="59814" x="2786063" y="1062038"/>
          <p14:tracePt t="59832" x="2847975" y="1062038"/>
          <p14:tracePt t="59847" x="2874963" y="1062038"/>
          <p14:tracePt t="59864" x="2928938" y="1062038"/>
          <p14:tracePt t="59881" x="2990850" y="1071563"/>
          <p14:tracePt t="59897" x="3081338" y="1089025"/>
          <p14:tracePt t="59914" x="3160713" y="1098550"/>
          <p14:tracePt t="59931" x="3224213" y="1108075"/>
          <p14:tracePt t="59948" x="3303588" y="1108075"/>
          <p14:tracePt t="59965" x="3357563" y="1108075"/>
          <p14:tracePt t="59981" x="3402013" y="1108075"/>
          <p14:tracePt t="59998" x="3527425" y="1108075"/>
          <p14:tracePt t="60016" x="3608388" y="1108075"/>
          <p14:tracePt t="60032" x="3687763" y="1108075"/>
          <p14:tracePt t="60048" x="3768725" y="1108075"/>
          <p14:tracePt t="60064" x="3840163" y="1108075"/>
          <p14:tracePt t="60082" x="3938588" y="1108075"/>
          <p14:tracePt t="60099" x="3990975" y="1108075"/>
          <p14:tracePt t="60115" x="4089400" y="1108075"/>
          <p14:tracePt t="60132" x="4152900" y="1108075"/>
          <p14:tracePt t="60149" x="4214813" y="1108075"/>
          <p14:tracePt t="60168" x="4259263" y="1108075"/>
          <p14:tracePt t="60183" x="4419600" y="1108075"/>
          <p14:tracePt t="60199" x="4510088" y="1108075"/>
          <p14:tracePt t="60216" x="4572000" y="1108075"/>
          <p14:tracePt t="60233" x="4589463" y="1108075"/>
          <p14:tracePt t="60250" x="4608513" y="1098550"/>
          <p14:tracePt t="60266" x="4616450" y="1089025"/>
          <p14:tracePt t="60283" x="4633913" y="1089025"/>
          <p14:tracePt t="60300" x="4660900" y="1089025"/>
          <p14:tracePt t="60316" x="4697413" y="1089025"/>
          <p14:tracePt t="60333" x="4714875" y="1081088"/>
          <p14:tracePt t="60352" x="4776788" y="1081088"/>
          <p14:tracePt t="60367" x="4848225" y="1071563"/>
          <p14:tracePt t="60384" x="4911725" y="1071563"/>
          <p14:tracePt t="60400" x="4991100" y="1071563"/>
          <p14:tracePt t="60417" x="5054600" y="1071563"/>
          <p14:tracePt t="60434" x="5089525" y="1071563"/>
          <p14:tracePt t="60451" x="5099050" y="1071563"/>
          <p14:tracePt t="61467" x="5089525" y="1071563"/>
          <p14:tracePt t="61559" x="5081588" y="1071563"/>
          <p14:tracePt t="61583" x="5072063" y="1081088"/>
          <p14:tracePt t="61599" x="5062538" y="1089025"/>
          <p14:tracePt t="61615" x="5045075" y="1089025"/>
          <p14:tracePt t="61631" x="5045075" y="1098550"/>
          <p14:tracePt t="61639" x="5037138" y="1098550"/>
          <p14:tracePt t="61655" x="5027613" y="1108075"/>
          <p14:tracePt t="61679" x="5018088" y="1108075"/>
          <p14:tracePt t="61703" x="5010150" y="1116013"/>
          <p14:tracePt t="61719" x="5000625" y="1116013"/>
          <p14:tracePt t="61723" x="4991100" y="1116013"/>
          <p14:tracePt t="61731" x="4983163" y="1116013"/>
          <p14:tracePt t="61742" x="4973638" y="1116013"/>
          <p14:tracePt t="61758" x="4929188" y="1133475"/>
          <p14:tracePt t="61775" x="4894263" y="1133475"/>
          <p14:tracePt t="61792" x="4813300" y="1143000"/>
          <p14:tracePt t="61809" x="4741863" y="1152525"/>
          <p14:tracePt t="61825" x="4714875" y="1160463"/>
          <p14:tracePt t="61842" x="4687888" y="1160463"/>
          <p14:tracePt t="61860" x="4633913" y="1160463"/>
          <p14:tracePt t="61876" x="4616450" y="1169988"/>
          <p14:tracePt t="61892" x="4562475" y="1179513"/>
          <p14:tracePt t="61909" x="4518025" y="1187450"/>
          <p14:tracePt t="61926" x="4456113" y="1196975"/>
          <p14:tracePt t="61943" x="4438650" y="1204913"/>
          <p14:tracePt t="61959" x="4394200" y="1214438"/>
          <p14:tracePt t="61976" x="4375150" y="1223963"/>
          <p14:tracePt t="61993" x="4330700" y="1231900"/>
          <p14:tracePt t="62010" x="4286250" y="1241425"/>
          <p14:tracePt t="62027" x="4259263" y="1250950"/>
          <p14:tracePt t="62044" x="4224338" y="1258888"/>
          <p14:tracePt t="62060" x="4187825" y="1268413"/>
          <p14:tracePt t="62077" x="4160838" y="1285875"/>
          <p14:tracePt t="62093" x="4116388" y="1285875"/>
          <p14:tracePt t="62110" x="4054475" y="1295400"/>
          <p14:tracePt t="62127" x="4000500" y="1303338"/>
          <p14:tracePt t="62144" x="3965575" y="1303338"/>
          <p14:tracePt t="62161" x="3946525" y="1303338"/>
          <p14:tracePt t="62177" x="3919538" y="1303338"/>
          <p14:tracePt t="62194" x="3894138" y="1303338"/>
          <p14:tracePt t="62211" x="3857625" y="1303338"/>
          <p14:tracePt t="62227" x="3813175" y="1303338"/>
          <p14:tracePt t="62244" x="3724275" y="1303338"/>
          <p14:tracePt t="62261" x="3697288" y="1303338"/>
          <p14:tracePt t="62279" x="3670300" y="1303338"/>
          <p14:tracePt t="62294" x="3589338" y="1303338"/>
          <p14:tracePt t="62311" x="3509963" y="1303338"/>
          <p14:tracePt t="62328" x="3438525" y="1295400"/>
          <p14:tracePt t="62345" x="3375025" y="1295400"/>
          <p14:tracePt t="62362" x="3322638" y="1285875"/>
          <p14:tracePt t="62362" x="3303588" y="1276350"/>
          <p14:tracePt t="62381" x="3268663" y="1268413"/>
          <p14:tracePt t="62395" x="3224213" y="1250950"/>
          <p14:tracePt t="62412" x="3160713" y="1231900"/>
          <p14:tracePt t="62429" x="3098800" y="1204913"/>
          <p14:tracePt t="62445" x="3071813" y="1204913"/>
          <p14:tracePt t="62462" x="3044825" y="1196975"/>
          <p14:tracePt t="62479" x="3036888" y="1196975"/>
          <p14:tracePt t="62496" x="3027363" y="1196975"/>
          <p14:tracePt t="62512" x="3017838" y="1196975"/>
          <p14:tracePt t="62543" x="2990850" y="1196975"/>
          <p14:tracePt t="62551" x="2965450" y="1196975"/>
          <p14:tracePt t="62563" x="2901950" y="1187450"/>
          <p14:tracePt t="62580" x="2847975" y="1187450"/>
          <p14:tracePt t="62596" x="2813050" y="1187450"/>
          <p14:tracePt t="62613" x="2786063" y="1179513"/>
          <p14:tracePt t="62630" x="2768600" y="1179513"/>
          <p14:tracePt t="62646" x="2768600" y="1169988"/>
          <p14:tracePt t="62663" x="2759075" y="1169988"/>
          <p14:tracePt t="62687" x="2751138" y="1169988"/>
          <p14:tracePt t="62711" x="2741613" y="1169988"/>
          <p14:tracePt t="62715" x="2732088" y="1169988"/>
          <p14:tracePt t="62731" x="2724150" y="1169988"/>
          <p14:tracePt t="62747" x="2687638" y="1169988"/>
          <p14:tracePt t="62764" x="2652713" y="1169988"/>
          <p14:tracePt t="62781" x="2633663" y="1169988"/>
          <p14:tracePt t="62811" x="2625725" y="1169988"/>
          <p14:tracePt t="62919" x="2616200" y="1160463"/>
          <p14:tracePt t="62927" x="2608263" y="1152525"/>
          <p14:tracePt t="65985" x="2598738" y="1152525"/>
          <p14:tracePt t="66047" x="2608263" y="1152525"/>
          <p14:tracePt t="66583" x="2625725" y="1152525"/>
          <p14:tracePt t="66591" x="2633663" y="1152525"/>
          <p14:tracePt t="66603" x="2679700" y="1152525"/>
          <p14:tracePt t="66620" x="2687638" y="1152525"/>
          <p14:tracePt t="66636" x="2705100" y="1152525"/>
          <p14:tracePt t="66653" x="2714625" y="1152525"/>
          <p14:tracePt t="66670" x="2732088" y="1169988"/>
          <p14:tracePt t="66695" x="2751138" y="1169988"/>
          <p14:tracePt t="66815" x="2768600" y="1169988"/>
          <p14:tracePt t="66831" x="2786063" y="1169988"/>
          <p14:tracePt t="66871" x="2795588" y="1169988"/>
          <p14:tracePt t="66887" x="2803525" y="1179513"/>
          <p14:tracePt t="66895" x="2822575" y="1179513"/>
          <p14:tracePt t="66904" x="2857500" y="1179513"/>
          <p14:tracePt t="66921" x="2919413" y="1179513"/>
          <p14:tracePt t="66938" x="2973388" y="1187450"/>
          <p14:tracePt t="66955" x="3036888" y="1196975"/>
          <p14:tracePt t="66971" x="3089275" y="1196975"/>
          <p14:tracePt t="66988" x="3143250" y="1204913"/>
          <p14:tracePt t="67005" x="3170238" y="1204913"/>
          <p14:tracePt t="67005" x="3197225" y="1204913"/>
          <p14:tracePt t="67023" x="3224213" y="1204913"/>
          <p14:tracePt t="67038" x="3348038" y="1196975"/>
          <p14:tracePt t="67055" x="3394075" y="1196975"/>
          <p14:tracePt t="67072" x="3402013" y="1196975"/>
          <p14:tracePt t="67089" x="3419475" y="1196975"/>
          <p14:tracePt t="67105" x="3465513" y="1196975"/>
          <p14:tracePt t="67122" x="3473450" y="1196975"/>
          <p14:tracePt t="67139" x="3544888" y="1187450"/>
          <p14:tracePt t="67156" x="3660775" y="1169988"/>
          <p14:tracePt t="67173" x="3759200" y="1143000"/>
          <p14:tracePt t="67189" x="3840163" y="1125538"/>
          <p14:tracePt t="67206" x="3938588" y="1098550"/>
          <p14:tracePt t="67223" x="3983038" y="1071563"/>
          <p14:tracePt t="67240" x="3990975" y="1062038"/>
          <p14:tracePt t="67256" x="4017963" y="1062038"/>
          <p14:tracePt t="67273" x="4027488" y="1054100"/>
          <p14:tracePt t="67290" x="4037013" y="1054100"/>
          <p14:tracePt t="67307" x="4054475" y="1044575"/>
          <p14:tracePt t="67323" x="4062413" y="1044575"/>
          <p14:tracePt t="67340" x="4089400" y="1036638"/>
          <p14:tracePt t="67357" x="4125913" y="1027113"/>
          <p14:tracePt t="67374" x="4143375" y="1027113"/>
          <p14:tracePt t="67391" x="4170363" y="1017588"/>
          <p14:tracePt t="67408" x="4205288" y="1000125"/>
          <p14:tracePt t="67424" x="4232275" y="1000125"/>
          <p14:tracePt t="67442" x="4259263" y="990600"/>
          <p14:tracePt t="67458" x="4286250" y="982663"/>
          <p14:tracePt t="67474" x="4303713" y="982663"/>
          <p14:tracePt t="67491" x="4322763" y="973138"/>
          <p14:tracePt t="67508" x="4340225" y="965200"/>
          <p14:tracePt t="67524" x="4348163" y="965200"/>
          <p14:tracePt t="67541" x="4375150" y="965200"/>
          <p14:tracePt t="67558" x="4411663" y="965200"/>
          <p14:tracePt t="67575" x="4429125" y="965200"/>
          <p14:tracePt t="67592" x="4438650" y="965200"/>
          <p14:tracePt t="67608" x="4465638" y="965200"/>
          <p14:tracePt t="67626" x="4518025" y="965200"/>
          <p14:tracePt t="67626" x="4537075" y="965200"/>
          <p14:tracePt t="67643" x="4554538" y="965200"/>
          <p14:tracePt t="67659" x="4572000" y="965200"/>
          <p14:tracePt t="67679" x="4581525" y="965200"/>
          <p14:tracePt t="67692" x="4598988" y="965200"/>
          <p14:tracePt t="67709" x="4608513" y="965200"/>
          <p14:tracePt t="67726" x="4625975" y="965200"/>
          <p14:tracePt t="67742" x="4633913" y="965200"/>
          <p14:tracePt t="67759" x="4660900" y="965200"/>
          <p14:tracePt t="67776" x="4697413" y="965200"/>
          <p14:tracePt t="67793" x="4714875" y="965200"/>
          <p14:tracePt t="67810" x="4724400" y="973138"/>
          <p14:tracePt t="68735" x="4724400" y="982663"/>
          <p14:tracePt t="69303" x="4714875" y="990600"/>
          <p14:tracePt t="69307" x="4705350" y="1000125"/>
          <p14:tracePt t="69319" x="4679950" y="1017588"/>
          <p14:tracePt t="69335" x="4670425" y="1027113"/>
          <p14:tracePt t="69352" x="4652963" y="1044575"/>
          <p14:tracePt t="69369" x="4633913" y="1054100"/>
          <p14:tracePt t="69385" x="4608513" y="1081088"/>
          <p14:tracePt t="69403" x="4581525" y="1098550"/>
          <p14:tracePt t="69419" x="4572000" y="1108075"/>
          <p14:tracePt t="69439" x="4554538" y="1116013"/>
          <p14:tracePt t="69453" x="4518025" y="1143000"/>
          <p14:tracePt t="69453" x="4500563" y="1160463"/>
          <p14:tracePt t="69471" x="4483100" y="1169988"/>
          <p14:tracePt t="69486" x="4465638" y="1187450"/>
          <p14:tracePt t="69503" x="4446588" y="1196975"/>
          <p14:tracePt t="69520" x="4384675" y="1214438"/>
          <p14:tracePt t="69537" x="4357688" y="1223963"/>
          <p14:tracePt t="69553" x="4303713" y="1241425"/>
          <p14:tracePt t="69570" x="4251325" y="1258888"/>
          <p14:tracePt t="69587" x="4197350" y="1268413"/>
          <p14:tracePt t="69604" x="4125913" y="1295400"/>
          <p14:tracePt t="69620" x="4062413" y="1303338"/>
          <p14:tracePt t="69637" x="3911600" y="1357313"/>
          <p14:tracePt t="69654" x="3643313" y="1455738"/>
          <p14:tracePt t="69671" x="3500438" y="1490663"/>
          <p14:tracePt t="69687" x="3402013" y="1509713"/>
          <p14:tracePt t="69704" x="3357563" y="1509713"/>
          <p14:tracePt t="69721" x="3313113" y="1517650"/>
          <p14:tracePt t="69738" x="3224213" y="1517650"/>
          <p14:tracePt t="69738" x="3187700" y="1527175"/>
          <p14:tracePt t="69755" x="3133725" y="1536700"/>
          <p14:tracePt t="69771" x="3017838" y="1554163"/>
          <p14:tracePt t="69788" x="2911475" y="1581150"/>
          <p14:tracePt t="69804" x="2786063" y="1589088"/>
          <p14:tracePt t="69821" x="2652713" y="1616075"/>
          <p14:tracePt t="69838" x="2536825" y="1633538"/>
          <p14:tracePt t="69855" x="2428875" y="1652588"/>
          <p14:tracePt t="69872" x="2357438" y="1670050"/>
          <p14:tracePt t="69888" x="2295525" y="1687513"/>
          <p14:tracePt t="69905" x="2232025" y="1704975"/>
          <p14:tracePt t="69922" x="2179638" y="1714500"/>
          <p14:tracePt t="69938" x="2116138" y="1731963"/>
          <p14:tracePt t="69955" x="2000250" y="1758950"/>
          <p14:tracePt t="69972" x="1847850" y="1795463"/>
          <p14:tracePt t="69989" x="1679575" y="1839913"/>
          <p14:tracePt t="70006" x="1428750" y="1884363"/>
          <p14:tracePt t="70023" x="1250950" y="1901825"/>
          <p14:tracePt t="70038" x="1133475" y="1928813"/>
          <p14:tracePt t="70055" x="1089025" y="1938338"/>
          <p14:tracePt t="70072" x="1081088" y="1946275"/>
          <p14:tracePt t="70090" x="1062038" y="1946275"/>
          <p14:tracePt t="70106" x="1044575" y="1946275"/>
          <p14:tracePt t="70123" x="1017588" y="1946275"/>
          <p14:tracePt t="70140" x="1009650" y="1946275"/>
          <p14:tracePt t="70159" x="1000125" y="1946275"/>
          <p14:tracePt t="70173" x="990600" y="1946275"/>
          <p14:tracePt t="70190" x="955675" y="1946275"/>
          <p14:tracePt t="70207" x="938213" y="1938338"/>
          <p14:tracePt t="70223" x="928688" y="1928813"/>
          <p14:tracePt t="70247" x="928688" y="1919288"/>
          <p14:tracePt t="70351" x="928688" y="1911350"/>
          <p14:tracePt t="70359" x="928688" y="1893888"/>
          <p14:tracePt t="70399" x="928688" y="1884363"/>
          <p14:tracePt t="70423" x="928688" y="1866900"/>
          <p14:tracePt t="70427" x="938213" y="1857375"/>
          <p14:tracePt t="70441" x="946150" y="1839913"/>
          <p14:tracePt t="70458" x="955675" y="1822450"/>
          <p14:tracePt t="70475" x="965200" y="1812925"/>
          <p14:tracePt t="70523" x="973138" y="1803400"/>
          <p14:tracePt t="70539" x="973138" y="1795463"/>
          <p14:tracePt t="70559" x="982663" y="1785938"/>
          <p14:tracePt t="70567" x="990600" y="1776413"/>
          <p14:tracePt t="70927" x="1009650" y="1751013"/>
          <p14:tracePt t="70951" x="1017588" y="1731963"/>
          <p14:tracePt t="70979" x="1027113" y="1724025"/>
          <p14:tracePt t="70982" x="1036638" y="1704975"/>
          <p14:tracePt t="70995" x="1044575" y="1704975"/>
          <p14:tracePt t="71011" x="1071563" y="1670050"/>
          <p14:tracePt t="71028" x="1089025" y="1652588"/>
          <p14:tracePt t="71045" x="1108075" y="1633538"/>
          <p14:tracePt t="71062" x="1133475" y="1608138"/>
          <p14:tracePt t="71079" x="1179513" y="1554163"/>
          <p14:tracePt t="71096" x="1204913" y="1509713"/>
          <p14:tracePt t="71112" x="1241425" y="1465263"/>
          <p14:tracePt t="71129" x="1258888" y="1428750"/>
          <p14:tracePt t="71146" x="1276350" y="1411288"/>
          <p14:tracePt t="71162" x="1322388" y="1339850"/>
          <p14:tracePt t="71179" x="1357313" y="1285875"/>
          <p14:tracePt t="71196" x="1384300" y="1258888"/>
          <p14:tracePt t="71213" x="1401763" y="1223963"/>
          <p14:tracePt t="71230" x="1411288" y="1187450"/>
          <p14:tracePt t="71247" x="1428750" y="1160463"/>
          <p14:tracePt t="71263" x="1428750" y="1133475"/>
          <p14:tracePt t="71280" x="1438275" y="1125538"/>
          <p14:tracePt t="71296" x="1438275" y="1116013"/>
          <p14:tracePt t="71313" x="1438275" y="1125538"/>
          <p14:tracePt t="71455" x="1438275" y="1133475"/>
          <p14:tracePt t="71463" x="1438275" y="1152525"/>
          <p14:tracePt t="71479" x="1438275" y="1169988"/>
          <p14:tracePt t="71487" x="1438275" y="1196975"/>
          <p14:tracePt t="71497" x="1438275" y="1241425"/>
          <p14:tracePt t="71515" x="1428750" y="1276350"/>
          <p14:tracePt t="71530" x="1419225" y="1322388"/>
          <p14:tracePt t="71547" x="1419225" y="1330325"/>
          <p14:tracePt t="71566" x="1419225" y="1339850"/>
          <p14:tracePt t="71580" x="1419225" y="1347788"/>
          <p14:tracePt t="71598" x="1419225" y="1393825"/>
          <p14:tracePt t="71615" x="1419225" y="1419225"/>
          <p14:tracePt t="71632" x="1419225" y="1446213"/>
          <p14:tracePt t="71649" x="1419225" y="1465263"/>
          <p14:tracePt t="71665" x="1419225" y="1473200"/>
          <p14:tracePt t="71682" x="1419225" y="1490663"/>
          <p14:tracePt t="71698" x="1419225" y="1509713"/>
          <p14:tracePt t="71715" x="1419225" y="1536700"/>
          <p14:tracePt t="71732" x="1419225" y="1544638"/>
          <p14:tracePt t="71749" x="1419225" y="1554163"/>
          <p14:tracePt t="71779" x="1419225" y="1562100"/>
          <p14:tracePt t="71787" x="1419225" y="1571625"/>
          <p14:tracePt t="71810" x="1419225" y="1581150"/>
          <p14:tracePt t="71827" x="1419225" y="1589088"/>
          <p14:tracePt t="71835" x="1419225" y="1598613"/>
          <p14:tracePt t="71855" x="1419225" y="1608138"/>
          <p14:tracePt t="71871" x="1419225" y="1616075"/>
          <p14:tracePt t="71919" x="1428750" y="1616075"/>
          <p14:tracePt t="72567" x="1438275" y="1616075"/>
          <p14:tracePt t="72587" x="1446213" y="1616075"/>
          <p14:tracePt t="72611" x="1446213" y="1608138"/>
          <p14:tracePt t="72619" x="1455738" y="1608138"/>
          <p14:tracePt t="72627" x="1465263" y="1608138"/>
          <p14:tracePt t="72637" x="1482725" y="1608138"/>
          <p14:tracePt t="72655" x="1500188" y="1608138"/>
          <p14:tracePt t="72671" x="1517650" y="1608138"/>
          <p14:tracePt t="72687" x="1554163" y="1598613"/>
          <p14:tracePt t="72705" x="1581150" y="1598613"/>
          <p14:tracePt t="72721" x="1598613" y="1589088"/>
          <p14:tracePt t="72738" x="1625600" y="1589088"/>
          <p14:tracePt t="72755" x="1660525" y="1581150"/>
          <p14:tracePt t="72772" x="1687513" y="1581150"/>
          <p14:tracePt t="72788" x="1724025" y="1581150"/>
          <p14:tracePt t="72805" x="1751013" y="1581150"/>
          <p14:tracePt t="72805" x="1768475" y="1581150"/>
          <p14:tracePt t="72823" x="1812925" y="1581150"/>
          <p14:tracePt t="72839" x="1839913" y="1581150"/>
          <p14:tracePt t="72856" x="1884363" y="1581150"/>
          <p14:tracePt t="72872" x="1946275" y="1581150"/>
          <p14:tracePt t="72889" x="2000250" y="1571625"/>
          <p14:tracePt t="72906" x="2027238" y="1571625"/>
          <p14:tracePt t="72922" x="2071688" y="1571625"/>
          <p14:tracePt t="72939" x="2089150" y="1571625"/>
          <p14:tracePt t="72956" x="2143125" y="1571625"/>
          <p14:tracePt t="72973" x="2187575" y="1571625"/>
          <p14:tracePt t="72989" x="2232025" y="1562100"/>
          <p14:tracePt t="73007" x="2251075" y="1562100"/>
          <p14:tracePt t="73025" x="2276475" y="1562100"/>
          <p14:tracePt t="73039" x="2295525" y="1562100"/>
          <p14:tracePt t="73056" x="2330450" y="1562100"/>
          <p14:tracePt t="73073" x="2366963" y="1562100"/>
          <p14:tracePt t="73090" x="2411413" y="1562100"/>
          <p14:tracePt t="73107" x="2473325" y="1562100"/>
          <p14:tracePt t="73123" x="2536825" y="1562100"/>
          <p14:tracePt t="73140" x="2598738" y="1562100"/>
          <p14:tracePt t="73157" x="2625725" y="1562100"/>
          <p14:tracePt t="73174" x="2652713" y="1562100"/>
          <p14:tracePt t="73191" x="2697163" y="1562100"/>
          <p14:tracePt t="73207" x="2768600" y="1581150"/>
          <p14:tracePt t="73224" x="2830513" y="1581150"/>
          <p14:tracePt t="73241" x="2884488" y="1581150"/>
          <p14:tracePt t="73258" x="2911475" y="1581150"/>
          <p14:tracePt t="73275" x="2928938" y="1581150"/>
          <p14:tracePt t="73291" x="2955925" y="1589088"/>
          <p14:tracePt t="73308" x="3027363" y="1608138"/>
          <p14:tracePt t="73325" x="3125788" y="1625600"/>
          <p14:tracePt t="73341" x="3143250" y="1633538"/>
          <p14:tracePt t="73358" x="3160713" y="1643063"/>
          <p14:tracePt t="73375" x="3170238" y="1643063"/>
          <p14:tracePt t="74411" x="3160713" y="1643063"/>
          <p14:tracePt t="74627" x="3152775" y="1643063"/>
          <p14:tracePt t="74831" x="3143250" y="1643063"/>
          <p14:tracePt t="74866" x="3133725" y="1643063"/>
          <p14:tracePt t="74910" x="3125788" y="1643063"/>
          <p14:tracePt t="74923" x="3116263" y="1643063"/>
          <p14:tracePt t="74942" x="3108325" y="1643063"/>
          <p14:tracePt t="74951" x="3098800" y="1643063"/>
          <p14:tracePt t="74966" x="3089275" y="1643063"/>
          <p14:tracePt t="74991" x="3081338" y="1643063"/>
          <p14:tracePt t="75015" x="3062288" y="1643063"/>
          <p14:tracePt t="75027" x="3044825" y="1643063"/>
          <p14:tracePt t="75046" x="3044825" y="1633538"/>
          <p14:tracePt t="75055" x="3036888" y="1633538"/>
          <p14:tracePt t="75068" x="3027363" y="1633538"/>
          <p14:tracePt t="75091" x="3017838" y="1633538"/>
          <p14:tracePt t="75101" x="3009900" y="1633538"/>
          <p14:tracePt t="75118" x="3000375" y="1625600"/>
          <p14:tracePt t="75135" x="2990850" y="1625600"/>
          <p14:tracePt t="75152" x="2990850" y="1616075"/>
          <p14:tracePt t="75168" x="2982913" y="1616075"/>
          <p14:tracePt t="75185" x="2965450" y="1616075"/>
          <p14:tracePt t="75210" x="2955925" y="1608138"/>
          <p14:tracePt t="75219" x="2928938" y="1598613"/>
          <p14:tracePt t="75236" x="2901950" y="1598613"/>
          <p14:tracePt t="75252" x="2847975" y="1589088"/>
          <p14:tracePt t="75269" x="2813050" y="1581150"/>
          <p14:tracePt t="75286" x="2776538" y="1571625"/>
          <p14:tracePt t="75302" x="2751138" y="1562100"/>
          <p14:tracePt t="75319" x="2741613" y="1562100"/>
          <p14:tracePt t="75350" x="2732088" y="1562100"/>
          <p14:tracePt t="75378" x="2724150" y="1562100"/>
          <p14:tracePt t="75390" x="2714625" y="1562100"/>
          <p14:tracePt t="75430" x="2705100" y="1562100"/>
          <p14:tracePt t="75486" x="2697163" y="1562100"/>
          <p14:tracePt t="75510" x="2687638" y="1562100"/>
          <p14:tracePt t="75522" x="2687638" y="1554163"/>
          <p14:tracePt t="75530" x="2679700" y="1554163"/>
          <p14:tracePt t="75574" x="2670175" y="1554163"/>
          <p14:tracePt t="75598" x="2660650" y="1554163"/>
          <p14:tracePt t="76711" x="2652713" y="1554163"/>
          <p14:tracePt t="76915" x="2643188" y="1554163"/>
          <p14:tracePt t="77015" x="2633663" y="1554163"/>
          <p14:tracePt t="77071" x="2625725" y="1554163"/>
          <p14:tracePt t="77215" x="2616200" y="1554163"/>
          <p14:tracePt t="77762" x="2616200" y="1544638"/>
          <p14:tracePt t="77871" x="2608263" y="1544638"/>
          <p14:tracePt t="77943" x="2598738" y="1544638"/>
          <p14:tracePt t="77951" x="2589213" y="1544638"/>
          <p14:tracePt t="77959" x="2581275" y="1544638"/>
          <p14:tracePt t="77968" x="2554288" y="1536700"/>
          <p14:tracePt t="77985" x="2509838" y="1536700"/>
          <p14:tracePt t="78002" x="2465388" y="1527175"/>
          <p14:tracePt t="78018" x="2411413" y="1509713"/>
          <p14:tracePt t="78035" x="2347913" y="1490663"/>
          <p14:tracePt t="78052" x="2241550" y="1473200"/>
          <p14:tracePt t="78068" x="2197100" y="1465263"/>
          <p14:tracePt t="78085" x="2179638" y="1465263"/>
          <p14:tracePt t="78154" x="2170113" y="1465263"/>
          <p14:tracePt t="78170" x="2160588" y="1465263"/>
          <p14:tracePt t="78178" x="2143125" y="1465263"/>
          <p14:tracePt t="78186" x="2125663" y="1465263"/>
          <p14:tracePt t="78202" x="2071688" y="1465263"/>
          <p14:tracePt t="78219" x="2027238" y="1465263"/>
          <p14:tracePt t="78236" x="1946275" y="1465263"/>
          <p14:tracePt t="78253" x="1822450" y="1465263"/>
          <p14:tracePt t="78270" x="1776413" y="1465263"/>
          <p14:tracePt t="78286" x="1758950" y="1465263"/>
          <p14:tracePt t="78303" x="1741488" y="1465263"/>
          <p14:tracePt t="78320" x="1731963" y="1465263"/>
          <p14:tracePt t="78336" x="1687513" y="1446213"/>
          <p14:tracePt t="78353" x="1625600" y="1411288"/>
          <p14:tracePt t="78353" x="1589088" y="1384300"/>
          <p14:tracePt t="78370" x="1517650" y="1357313"/>
          <p14:tracePt t="78387" x="1438275" y="1303338"/>
          <p14:tracePt t="78404" x="1384300" y="1258888"/>
          <p14:tracePt t="78420" x="1339850" y="1241425"/>
          <p14:tracePt t="78437" x="1295400" y="1204913"/>
          <p14:tracePt t="78437" x="1285875" y="1196975"/>
          <p14:tracePt t="78455" x="1276350" y="1179513"/>
          <p14:tracePt t="78471" x="1258888" y="1179513"/>
          <p14:tracePt t="78487" x="1231900" y="1160463"/>
          <p14:tracePt t="78504" x="1196975" y="1152525"/>
          <p14:tracePt t="78521" x="1187450" y="1143000"/>
          <p14:tracePt t="78538" x="1169988" y="1125538"/>
          <p14:tracePt t="78554" x="1152525" y="1116013"/>
          <p14:tracePt t="81735" x="1143000" y="1116013"/>
          <p14:tracePt t="82186" x="1143000" y="1125538"/>
          <p14:tracePt t="82229" x="1143000" y="1133475"/>
          <p14:tracePt t="82265" x="1143000" y="1143000"/>
          <p14:tracePt t="82297" x="1143000" y="1160463"/>
          <p14:tracePt t="82317" x="1143000" y="1169988"/>
          <p14:tracePt t="82341" x="1143000" y="1179513"/>
          <p14:tracePt t="82357" x="1143000" y="1187450"/>
          <p14:tracePt t="82374" x="1143000" y="1196975"/>
          <p14:tracePt t="82390" x="1143000" y="1204913"/>
          <p14:tracePt t="82414" x="1152525" y="1214438"/>
          <p14:tracePt t="82430" x="1160463" y="1223963"/>
          <p14:tracePt t="82438" x="1169988" y="1223963"/>
          <p14:tracePt t="82446" x="1179513" y="1241425"/>
          <p14:tracePt t="82460" x="1196975" y="1250950"/>
          <p14:tracePt t="82476" x="1250950" y="1285875"/>
          <p14:tracePt t="82476" x="1276350" y="1295400"/>
          <p14:tracePt t="82493" x="1322388" y="1322388"/>
          <p14:tracePt t="82510" x="1339850" y="1330325"/>
          <p14:tracePt t="82526" x="1357313" y="1339850"/>
          <p14:tracePt t="82543" x="1374775" y="1339850"/>
          <p14:tracePt t="82560" x="1384300" y="1347788"/>
          <p14:tracePt t="82576" x="1401763" y="1357313"/>
          <p14:tracePt t="82593" x="1419225" y="1357313"/>
          <p14:tracePt t="82610" x="1428750" y="1357313"/>
          <p14:tracePt t="82627" x="1446213" y="1357313"/>
          <p14:tracePt t="82644" x="1455738" y="1357313"/>
          <p14:tracePt t="82662" x="1473200" y="1357313"/>
          <p14:tracePt t="82678" x="1482725" y="1357313"/>
          <p14:tracePt t="82694" x="1500188" y="1357313"/>
          <p14:tracePt t="82711" x="1517650" y="1357313"/>
          <p14:tracePt t="82727" x="1544638" y="1357313"/>
          <p14:tracePt t="82744" x="1562100" y="1357313"/>
          <p14:tracePt t="82761" x="1643063" y="1330325"/>
          <p14:tracePt t="82778" x="1670050" y="1330325"/>
          <p14:tracePt t="82794" x="1731963" y="1312863"/>
          <p14:tracePt t="82811" x="1768475" y="1303338"/>
          <p14:tracePt t="82828" x="1776413" y="1303338"/>
          <p14:tracePt t="82845" x="1785938" y="1303338"/>
          <p14:tracePt t="82862" x="1795463" y="1303338"/>
          <p14:tracePt t="82885" x="1795463" y="1295400"/>
          <p14:tracePt t="82909" x="1803400" y="1295400"/>
          <p14:tracePt t="82917" x="1812925" y="1295400"/>
          <p14:tracePt t="82933" x="1812925" y="1285875"/>
          <p14:tracePt t="82945" x="1822450" y="1276350"/>
          <p14:tracePt t="82962" x="1839913" y="1276350"/>
          <p14:tracePt t="82981" x="1847850" y="1268413"/>
          <p14:tracePt t="82997" x="1857375" y="1268413"/>
          <p14:tracePt t="83021" x="1866900" y="1258888"/>
          <p14:tracePt t="83041" x="1874838" y="1250950"/>
          <p14:tracePt t="83057" x="1893888" y="1250950"/>
          <p14:tracePt t="83065" x="1893888" y="1241425"/>
          <p14:tracePt t="83079" x="1901825" y="1231900"/>
          <p14:tracePt t="83096" x="1919288" y="1223963"/>
          <p14:tracePt t="83113" x="1928813" y="1214438"/>
          <p14:tracePt t="83130" x="1938338" y="1204913"/>
          <p14:tracePt t="83146" x="1955800" y="1196975"/>
          <p14:tracePt t="83205" x="1965325" y="1187450"/>
          <p14:tracePt t="83229" x="1973263" y="1179513"/>
          <p14:tracePt t="83237" x="1982788" y="1179513"/>
          <p14:tracePt t="83253" x="1982788" y="1169988"/>
          <p14:tracePt t="83269" x="1990725" y="1169988"/>
          <p14:tracePt t="83280" x="1990725" y="1160463"/>
          <p14:tracePt t="83297" x="2000250" y="1152525"/>
          <p14:tracePt t="88233" x="2000250" y="1160463"/>
          <p14:tracePt t="88473" x="2000250" y="1169988"/>
          <p14:tracePt t="88497" x="2000250" y="1179513"/>
          <p14:tracePt t="88597" x="2000250" y="1187450"/>
          <p14:tracePt t="88653" x="1990725" y="1187450"/>
          <p14:tracePt t="88661" x="1982788" y="1196975"/>
          <p14:tracePt t="88677" x="1982788" y="1204913"/>
          <p14:tracePt t="88721" x="1982788" y="1214438"/>
          <p14:tracePt t="88737" x="1982788" y="1223963"/>
          <p14:tracePt t="88789" x="1982788" y="1231900"/>
          <p14:tracePt t="88797" x="1973263" y="1241425"/>
          <p14:tracePt t="88829" x="1973263" y="1250950"/>
          <p14:tracePt t="88837" x="1965325" y="1258888"/>
          <p14:tracePt t="88857" x="1965325" y="1268413"/>
          <p14:tracePt t="88917" x="1955800" y="1276350"/>
          <p14:tracePt t="88949" x="1955800" y="1285875"/>
          <p14:tracePt t="88997" x="1955800" y="1295400"/>
          <p14:tracePt t="89005" x="1955800" y="1312863"/>
          <p14:tracePt t="89014" x="1955800" y="1322388"/>
          <p14:tracePt t="89031" x="1982788" y="1384300"/>
          <p14:tracePt t="89047" x="2009775" y="1411288"/>
          <p14:tracePt t="89064" x="2036763" y="1438275"/>
          <p14:tracePt t="89081" x="2054225" y="1455738"/>
          <p14:tracePt t="89098" x="2062163" y="1465263"/>
          <p14:tracePt t="89114" x="2071688" y="1465263"/>
          <p14:tracePt t="89137" x="2081213" y="1465263"/>
          <p14:tracePt t="89153" x="2089150" y="1465263"/>
          <p14:tracePt t="89164" x="2108200" y="1465263"/>
          <p14:tracePt t="89181" x="2125663" y="1465263"/>
          <p14:tracePt t="89198" x="2133600" y="1455738"/>
          <p14:tracePt t="89221" x="2152650" y="1446213"/>
          <p14:tracePt t="89237" x="2160588" y="1428750"/>
          <p14:tracePt t="89248" x="2197100" y="1347788"/>
          <p14:tracePt t="89265" x="2224088" y="1276350"/>
          <p14:tracePt t="89282" x="2232025" y="1187450"/>
          <p14:tracePt t="89298" x="2232025" y="1152525"/>
          <p14:tracePt t="89315" x="2232025" y="1116013"/>
          <p14:tracePt t="89332" x="2232025" y="1098550"/>
          <p14:tracePt t="89349" x="2241550" y="1089025"/>
          <p14:tracePt t="89609" x="2251075" y="1089025"/>
          <p14:tracePt t="89621" x="2268538" y="1089025"/>
          <p14:tracePt t="89625" x="2286000" y="1098550"/>
          <p14:tracePt t="89634" x="2347913" y="1116013"/>
          <p14:tracePt t="89651" x="2446338" y="1152525"/>
          <p14:tracePt t="89667" x="2527300" y="1187450"/>
          <p14:tracePt t="89684" x="2581275" y="1196975"/>
          <p14:tracePt t="89701" x="2705100" y="1223963"/>
          <p14:tracePt t="89718" x="2751138" y="1231900"/>
          <p14:tracePt t="89734" x="2822575" y="1258888"/>
          <p14:tracePt t="89752" x="2847975" y="1268413"/>
          <p14:tracePt t="89768" x="2857500" y="1268413"/>
          <p14:tracePt t="89789" x="2884488" y="1268413"/>
          <p14:tracePt t="89801" x="2982913" y="1303338"/>
          <p14:tracePt t="89818" x="3027363" y="1303338"/>
          <p14:tracePt t="89835" x="3143250" y="1312863"/>
          <p14:tracePt t="89852" x="3224213" y="1322388"/>
          <p14:tracePt t="89868" x="3276600" y="1330325"/>
          <p14:tracePt t="89885" x="3322638" y="1339850"/>
          <p14:tracePt t="89902" x="3340100" y="1339850"/>
          <p14:tracePt t="89933" x="3367088" y="1347788"/>
          <p14:tracePt t="89949" x="3384550" y="1347788"/>
          <p14:tracePt t="89953" x="3438525" y="1347788"/>
          <p14:tracePt t="89969" x="3473450" y="1347788"/>
          <p14:tracePt t="90045" x="3500438" y="1347788"/>
          <p14:tracePt t="90049" x="3544888" y="1347788"/>
          <p14:tracePt t="90053" x="3581400" y="1347788"/>
          <p14:tracePt t="90070" x="3679825" y="1347788"/>
          <p14:tracePt t="90087" x="3776663" y="1347788"/>
          <p14:tracePt t="90104" x="3795713" y="1347788"/>
          <p14:tracePt t="90261" x="3830638" y="1347788"/>
          <p14:tracePt t="90265" x="3884613" y="1347788"/>
          <p14:tracePt t="90271" x="3946525" y="1347788"/>
          <p14:tracePt t="90288" x="4062413" y="1347788"/>
          <p14:tracePt t="90288" x="4116388" y="1347788"/>
          <p14:tracePt t="90305" x="4286250" y="1357313"/>
          <p14:tracePt t="90322" x="4330700" y="1357313"/>
          <p14:tracePt t="90338" x="4419600" y="1366838"/>
          <p14:tracePt t="90355" x="4537075" y="1366838"/>
          <p14:tracePt t="90372" x="4608513" y="1366838"/>
          <p14:tracePt t="90372" x="4652963" y="1366838"/>
          <p14:tracePt t="90389" x="4697413" y="1366838"/>
          <p14:tracePt t="90405" x="4732338" y="1366838"/>
          <p14:tracePt t="90422" x="4751388" y="1366838"/>
          <p14:tracePt t="90438" x="4786313" y="1366838"/>
          <p14:tracePt t="90455" x="4803775" y="1366838"/>
          <p14:tracePt t="90472" x="4840288" y="1366838"/>
          <p14:tracePt t="90489" x="4884738" y="1366838"/>
          <p14:tracePt t="90506" x="4911725" y="1366838"/>
          <p14:tracePt t="90523" x="4919663" y="1366838"/>
          <p14:tracePt t="90539" x="4946650" y="1366838"/>
          <p14:tracePt t="90555" x="4938713" y="1366838"/>
          <p14:tracePt t="90789" x="4929188" y="1366838"/>
          <p14:tracePt t="90809" x="4919663" y="1366838"/>
          <p14:tracePt t="90813" x="4911725" y="1366838"/>
          <p14:tracePt t="90825" x="4902200" y="1366838"/>
          <p14:tracePt t="90865" x="4884738" y="1366838"/>
          <p14:tracePt t="90889" x="4875213" y="1366838"/>
          <p14:tracePt t="90897" x="4848225" y="1366838"/>
          <p14:tracePt t="90908" x="4822825" y="1366838"/>
          <p14:tracePt t="90929" x="4768850" y="1366838"/>
          <p14:tracePt t="90941" x="4741863" y="1366838"/>
          <p14:tracePt t="90958" x="4697413" y="1366838"/>
          <p14:tracePt t="90975" x="4679950" y="1366838"/>
          <p14:tracePt t="90992" x="4643438" y="1366838"/>
          <p14:tracePt t="91009" x="4598988" y="1366838"/>
          <p14:tracePt t="91026" x="4510088" y="1374775"/>
          <p14:tracePt t="91042" x="4465638" y="1374775"/>
          <p14:tracePt t="91059" x="4394200" y="1384300"/>
          <p14:tracePt t="91076" x="4276725" y="1384300"/>
          <p14:tracePt t="91092" x="4187825" y="1384300"/>
          <p14:tracePt t="91109" x="4108450" y="1384300"/>
          <p14:tracePt t="91126" x="4062413" y="1374775"/>
          <p14:tracePt t="91142" x="3990975" y="1366838"/>
          <p14:tracePt t="91159" x="3956050" y="1357313"/>
          <p14:tracePt t="91176" x="3902075" y="1347788"/>
          <p14:tracePt t="91193" x="3884613" y="1347788"/>
          <p14:tracePt t="91210" x="3867150" y="1347788"/>
          <p14:tracePt t="91226" x="3813175" y="1347788"/>
          <p14:tracePt t="91243" x="3776663" y="1339850"/>
          <p14:tracePt t="91260" x="3714750" y="1339850"/>
          <p14:tracePt t="91277" x="3660775" y="1322388"/>
          <p14:tracePt t="91294" x="3608388" y="1322388"/>
          <p14:tracePt t="91310" x="3455988" y="1295400"/>
          <p14:tracePt t="91327" x="3348038" y="1276350"/>
          <p14:tracePt t="91344" x="3295650" y="1268413"/>
          <p14:tracePt t="91360" x="3197225" y="1223963"/>
          <p14:tracePt t="91377" x="3133725" y="1196975"/>
          <p14:tracePt t="91394" x="3071813" y="1160463"/>
          <p14:tracePt t="91411" x="3036888" y="1133475"/>
          <p14:tracePt t="91427" x="2982913" y="1125538"/>
          <p14:tracePt t="91444" x="2946400" y="1108075"/>
          <p14:tracePt t="91461" x="2928938" y="1108075"/>
          <p14:tracePt t="91478" x="2894013" y="1098550"/>
          <p14:tracePt t="91495" x="2867025" y="1089025"/>
          <p14:tracePt t="91511" x="2830513" y="1089025"/>
          <p14:tracePt t="91528" x="2803525" y="1089025"/>
          <p14:tracePt t="91544" x="2776538" y="1081088"/>
          <p14:tracePt t="91561" x="2768600" y="1071563"/>
          <p14:tracePt t="91578" x="2759075" y="1071563"/>
          <p14:tracePt t="91595" x="2751138" y="1071563"/>
          <p14:tracePt t="91612" x="2724150" y="1071563"/>
          <p14:tracePt t="91612" x="2697163" y="1071563"/>
          <p14:tracePt t="91629" x="2652713" y="1081088"/>
          <p14:tracePt t="91645" x="2589213" y="1098550"/>
          <p14:tracePt t="91662" x="2536825" y="1133475"/>
          <p14:tracePt t="91679" x="2465388" y="1152525"/>
          <p14:tracePt t="91695" x="2366963" y="1187450"/>
          <p14:tracePt t="91712" x="2312988" y="1204913"/>
          <p14:tracePt t="91729" x="2286000" y="1214438"/>
          <p14:tracePt t="91746" x="2276475" y="1214438"/>
          <p14:tracePt t="91762" x="2268538" y="1214438"/>
          <p14:tracePt t="91793" x="2259013" y="1223963"/>
          <p14:tracePt t="91821" x="2259013" y="1231900"/>
          <p14:tracePt t="92649" x="2251075" y="1231900"/>
          <p14:tracePt t="92685" x="2251075" y="1241425"/>
          <p14:tracePt t="92709" x="2251075" y="1250950"/>
          <p14:tracePt t="92745" x="2241550" y="1250950"/>
          <p14:tracePt t="92765" x="2241550" y="1258888"/>
          <p14:tracePt t="92781" x="2241550" y="1268413"/>
          <p14:tracePt t="92805" x="2232025" y="1276350"/>
          <p14:tracePt t="92845" x="2232025" y="1285875"/>
          <p14:tracePt t="92885" x="2232025" y="1295400"/>
          <p14:tracePt t="92909" x="2224088" y="1295400"/>
          <p14:tracePt t="92917" x="2224088" y="1312863"/>
          <p14:tracePt t="92925" x="2214563" y="1322388"/>
          <p14:tracePt t="92936" x="2214563" y="1347788"/>
          <p14:tracePt t="92953" x="2205038" y="1366838"/>
          <p14:tracePt t="92969" x="2197100" y="1366838"/>
          <p14:tracePt t="92986" x="2197100" y="1374775"/>
          <p14:tracePt t="93009" x="2197100" y="1384300"/>
          <p14:tracePt t="93020" x="2187575" y="1411288"/>
          <p14:tracePt t="93037" x="2187575" y="1419225"/>
          <p14:tracePt t="93053" x="2179638" y="1428750"/>
          <p14:tracePt t="93070" x="2179638" y="1438275"/>
          <p14:tracePt t="93087" x="2170113" y="1465263"/>
          <p14:tracePt t="93104" x="2170113" y="1473200"/>
          <p14:tracePt t="93120" x="2170113" y="1500188"/>
          <p14:tracePt t="93137" x="2160588" y="1527175"/>
          <p14:tracePt t="93154" x="2152650" y="1571625"/>
          <p14:tracePt t="93171" x="2143125" y="1625600"/>
          <p14:tracePt t="93187" x="2143125" y="1670050"/>
          <p14:tracePt t="93204" x="2125663" y="1704975"/>
          <p14:tracePt t="93221" x="2125663" y="1731963"/>
          <p14:tracePt t="93238" x="2116138" y="1758950"/>
          <p14:tracePt t="93255" x="2116138" y="1785938"/>
          <p14:tracePt t="93271" x="2108200" y="1795463"/>
          <p14:tracePt t="93288" x="2108200" y="1812925"/>
          <p14:tracePt t="93305" x="2108200" y="1830388"/>
          <p14:tracePt t="93321" x="2108200" y="1857375"/>
          <p14:tracePt t="93338" x="2108200" y="1884363"/>
          <p14:tracePt t="93355" x="2098675" y="1901825"/>
          <p14:tracePt t="93372" x="2098675" y="1946275"/>
          <p14:tracePt t="93389" x="2098675" y="1982788"/>
          <p14:tracePt t="93405" x="2089150" y="2009775"/>
          <p14:tracePt t="93422" x="2089150" y="2054225"/>
          <p14:tracePt t="93439" x="2089150" y="2089150"/>
          <p14:tracePt t="93456" x="2081213" y="2125663"/>
          <p14:tracePt t="93472" x="2081213" y="2133600"/>
          <p14:tracePt t="93489" x="2081213" y="2152650"/>
          <p14:tracePt t="93506" x="2071688" y="2205038"/>
          <p14:tracePt t="93522" x="2062163" y="2259013"/>
          <p14:tracePt t="93539" x="2062163" y="2286000"/>
          <p14:tracePt t="93556" x="2054225" y="2322513"/>
          <p14:tracePt t="93556" x="2054225" y="2330450"/>
          <p14:tracePt t="93573" x="2054225" y="2366963"/>
          <p14:tracePt t="93590" x="2054225" y="2393950"/>
          <p14:tracePt t="93621" x="2054225" y="2411413"/>
          <p14:tracePt t="93629" x="2054225" y="2438400"/>
          <p14:tracePt t="93640" x="2054225" y="2482850"/>
          <p14:tracePt t="93657" x="2044700" y="2509838"/>
          <p14:tracePt t="93674" x="2036763" y="2554288"/>
          <p14:tracePt t="93690" x="2036763" y="2562225"/>
          <p14:tracePt t="93707" x="2036763" y="2598738"/>
          <p14:tracePt t="93724" x="2027238" y="2625725"/>
          <p14:tracePt t="93741" x="2027238" y="2633663"/>
          <p14:tracePt t="93757" x="2027238" y="2697163"/>
          <p14:tracePt t="93774" x="2017713" y="2732088"/>
          <p14:tracePt t="93791" x="2017713" y="2759075"/>
          <p14:tracePt t="93791" x="2009775" y="2776538"/>
          <p14:tracePt t="93810" x="2009775" y="2822575"/>
          <p14:tracePt t="93825" x="2009775" y="2874963"/>
          <p14:tracePt t="93841" x="2009775" y="2928938"/>
          <p14:tracePt t="93858" x="2009775" y="2965450"/>
          <p14:tracePt t="93875" x="2009775" y="2982913"/>
          <p14:tracePt t="93891" x="2009775" y="3009900"/>
          <p14:tracePt t="93909" x="2009775" y="3027363"/>
          <p14:tracePt t="93941" x="2009775" y="3054350"/>
          <p14:tracePt t="93945" x="2009775" y="3071813"/>
          <p14:tracePt t="93958" x="2009775" y="3108325"/>
          <p14:tracePt t="93975" x="2009775" y="3152775"/>
          <p14:tracePt t="93992" x="2000250" y="3170238"/>
          <p14:tracePt t="94010" x="2000250" y="3179763"/>
          <p14:tracePt t="94026" x="2000250" y="3187700"/>
          <p14:tracePt t="94042" x="1990725" y="3214688"/>
          <p14:tracePt t="94060" x="1990725" y="3224213"/>
          <p14:tracePt t="94076" x="1990725" y="3251200"/>
          <p14:tracePt t="94093" x="1990725" y="3276600"/>
          <p14:tracePt t="94110" x="1990725" y="3313113"/>
          <p14:tracePt t="94126" x="1990725" y="3348038"/>
          <p14:tracePt t="94143" x="1990725" y="3367088"/>
          <p14:tracePt t="94159" x="1990725" y="3384550"/>
          <p14:tracePt t="94181" x="1990725" y="3394075"/>
          <p14:tracePt t="94193" x="1990725" y="3411538"/>
          <p14:tracePt t="94229" x="1990725" y="3419475"/>
          <p14:tracePt t="94245" x="1990725" y="3429000"/>
          <p14:tracePt t="94269" x="1990725" y="3438525"/>
          <p14:tracePt t="94293" x="1982788" y="3438525"/>
          <p14:tracePt t="94297" x="1982788" y="3446463"/>
          <p14:tracePt t="94310" x="1982788" y="3455988"/>
          <p14:tracePt t="94327" x="1982788" y="3465513"/>
          <p14:tracePt t="94344" x="1982788" y="3473450"/>
          <p14:tracePt t="94361" x="1982788" y="3500438"/>
          <p14:tracePt t="94378" x="1982788" y="3517900"/>
          <p14:tracePt t="94394" x="1982788" y="3554413"/>
          <p14:tracePt t="94411" x="1982788" y="3562350"/>
          <p14:tracePt t="94428" x="1982788" y="3589338"/>
          <p14:tracePt t="94445" x="1982788" y="3598863"/>
          <p14:tracePt t="94513" x="1982788" y="3608388"/>
          <p14:tracePt t="94517" x="1982788" y="3616325"/>
          <p14:tracePt t="94529" x="1973263" y="3652838"/>
          <p14:tracePt t="94545" x="1973263" y="3660775"/>
          <p14:tracePt t="94562" x="1973263" y="3670300"/>
          <p14:tracePt t="94613" x="1973263" y="3679825"/>
          <p14:tracePt t="94625" x="1973263" y="3687763"/>
          <p14:tracePt t="94629" x="1973263" y="3697288"/>
          <p14:tracePt t="94646" x="1973263" y="3705225"/>
          <p14:tracePt t="94662" x="1973263" y="3714750"/>
          <p14:tracePt t="96733" x="1973263" y="3732213"/>
          <p14:tracePt t="97125" x="1973263" y="3759200"/>
          <p14:tracePt t="97209" x="1973263" y="3768725"/>
          <p14:tracePt t="97217" x="1973263" y="3776663"/>
          <p14:tracePt t="98233" x="1973263" y="3786188"/>
          <p14:tracePt t="99041" x="1965325" y="3795713"/>
          <p14:tracePt t="99109" x="1965325" y="3803650"/>
          <p14:tracePt t="99173" x="1965325" y="3813175"/>
          <p14:tracePt t="99185" x="1955800" y="3822700"/>
          <p14:tracePt t="99197" x="1955800" y="3830638"/>
          <p14:tracePt t="99221" x="1946275" y="3848100"/>
          <p14:tracePt t="99245" x="1946275" y="3857625"/>
          <p14:tracePt t="99260" x="1946275" y="3875088"/>
          <p14:tracePt t="99285" x="1938338" y="3894138"/>
          <p14:tracePt t="99288" x="1938338" y="3929063"/>
          <p14:tracePt t="99306" x="1938338" y="3946525"/>
          <p14:tracePt t="99323" x="1938338" y="3965575"/>
          <p14:tracePt t="101482" x="1938338" y="3956050"/>
          <p14:tracePt t="101869" x="1938338" y="3938588"/>
          <p14:tracePt t="101873" x="1938338" y="3911600"/>
          <p14:tracePt t="101888" x="1911350" y="3929063"/>
          <p14:tracePt t="101904" x="1893888" y="3946525"/>
          <p14:tracePt t="101922" x="1884363" y="3956050"/>
          <p14:tracePt t="101981" x="1857375" y="3973513"/>
          <p14:tracePt t="101985" x="1847850" y="4000500"/>
          <p14:tracePt t="101993" x="1822450" y="4017963"/>
          <p14:tracePt t="102005" x="1812925" y="4027488"/>
          <p14:tracePt t="102077" x="1768475" y="4054475"/>
          <p14:tracePt t="102080" x="1714500" y="4062413"/>
          <p14:tracePt t="102089" x="1679575" y="4081463"/>
          <p14:tracePt t="102105" x="1419225" y="4143375"/>
          <p14:tracePt t="102122" x="1393825" y="4143375"/>
          <p14:tracePt t="102139" x="1419225" y="4143375"/>
          <p14:tracePt t="102168" x="1438275" y="4143375"/>
          <p14:tracePt t="102176" x="1465263" y="4152900"/>
          <p14:tracePt t="102189" x="1527175" y="4160838"/>
          <p14:tracePt t="102206" x="1839913" y="4251325"/>
          <p14:tracePt t="102223" x="2170113" y="4348163"/>
          <p14:tracePt t="102239" x="2224088" y="4367213"/>
          <p14:tracePt t="102364" x="2295525" y="4394200"/>
          <p14:tracePt t="102372" x="2312988" y="4419600"/>
          <p14:tracePt t="102397" x="2322513" y="4438650"/>
          <p14:tracePt t="102400" x="2322513" y="4456113"/>
          <p14:tracePt t="102409" x="2347913" y="4537075"/>
          <p14:tracePt t="102424" x="2357438" y="4562475"/>
          <p14:tracePt t="102441" x="2366963" y="4581525"/>
          <p14:tracePt t="102508" x="2374900" y="4608513"/>
          <p14:tracePt t="102512" x="2374900" y="4633913"/>
          <p14:tracePt t="102524" x="2374900" y="4660900"/>
          <p14:tracePt t="102541" x="2384425" y="4679950"/>
          <p14:tracePt t="102580" x="2393950" y="4705350"/>
          <p14:tracePt t="102584" x="2393950" y="4724400"/>
          <p14:tracePt t="102591" x="2401888" y="4741863"/>
          <p14:tracePt t="102609" x="2411413" y="4776788"/>
          <p14:tracePt t="102625" x="2419350" y="4795838"/>
          <p14:tracePt t="102642" x="2419350" y="4803775"/>
          <p14:tracePt t="102659" x="2428875" y="4813300"/>
          <p14:tracePt t="102684" x="2428875" y="4822825"/>
          <p14:tracePt t="102692" x="2428875" y="4830763"/>
          <p14:tracePt t="102733" x="2438400" y="4848225"/>
          <p14:tracePt t="102737" x="2446338" y="4867275"/>
          <p14:tracePt t="102745" x="2465388" y="4919663"/>
          <p14:tracePt t="102759" x="2473325" y="4965700"/>
          <p14:tracePt t="102776" x="2473325" y="4991100"/>
          <p14:tracePt t="102793" x="2482850" y="5027613"/>
          <p14:tracePt t="102809" x="2490788" y="5037138"/>
          <p14:tracePt t="102826" x="2490788" y="5045075"/>
          <p14:tracePt t="102845" x="2482850" y="5045075"/>
          <p14:tracePt t="103597" x="2473325" y="5045075"/>
          <p14:tracePt t="103648" x="2465388" y="5045075"/>
          <p14:tracePt t="103657" x="2455863" y="5045075"/>
          <p14:tracePt t="103669" x="2446338" y="5045075"/>
          <p14:tracePt t="103696" x="2438400" y="5045075"/>
          <p14:tracePt t="103756" x="2428875" y="5045075"/>
          <p14:tracePt t="103760" x="2419350" y="5045075"/>
          <p14:tracePt t="103765" x="2401888" y="5045075"/>
          <p14:tracePt t="103782" x="2393950" y="5045075"/>
          <p14:tracePt t="103808" x="2384425" y="5045075"/>
          <p14:tracePt t="103817" x="2366963" y="5045075"/>
          <p14:tracePt t="103832" x="2322513" y="5045075"/>
          <p14:tracePt t="103849" x="2232025" y="5054600"/>
          <p14:tracePt t="103865" x="2179638" y="5054600"/>
          <p14:tracePt t="103882" x="2108200" y="5062538"/>
          <p14:tracePt t="103899" x="2071688" y="5062538"/>
          <p14:tracePt t="103916" x="2036763" y="5062538"/>
          <p14:tracePt t="103933" x="1982788" y="5072063"/>
          <p14:tracePt t="103950" x="1928813" y="5072063"/>
          <p14:tracePt t="103967" x="1874838" y="5072063"/>
          <p14:tracePt t="103983" x="1830388" y="5072063"/>
          <p14:tracePt t="104000" x="1803400" y="5072063"/>
          <p14:tracePt t="104016" x="1785938" y="5072063"/>
          <p14:tracePt t="104036" x="1704975" y="5072063"/>
          <p14:tracePt t="104050" x="1643063" y="5072063"/>
          <p14:tracePt t="104067" x="1625600" y="5072063"/>
          <p14:tracePt t="104083" x="1544638" y="5072063"/>
          <p14:tracePt t="104101" x="1500188" y="5072063"/>
          <p14:tracePt t="104117" x="1455738" y="5081588"/>
          <p14:tracePt t="104134" x="1374775" y="5089525"/>
          <p14:tracePt t="104150" x="1357313" y="5089525"/>
          <p14:tracePt t="104167" x="1322388" y="5089525"/>
          <p14:tracePt t="104184" x="1303338" y="5089525"/>
          <p14:tracePt t="104200" x="1295400" y="5089525"/>
          <p14:tracePt t="104220" x="1285875" y="5089525"/>
          <p14:tracePt t="104234" x="1276350" y="5089525"/>
          <p14:tracePt t="104524" x="1276350" y="5081588"/>
          <p14:tracePt t="104548" x="1276350" y="5072063"/>
          <p14:tracePt t="104572" x="1268413" y="5062538"/>
          <p14:tracePt t="104604" x="1268413" y="5054600"/>
          <p14:tracePt t="104620" x="1268413" y="5037138"/>
          <p14:tracePt t="104636" x="1268413" y="5027613"/>
          <p14:tracePt t="104660" x="1268413" y="5018088"/>
          <p14:tracePt t="104692" x="1268413" y="5010150"/>
          <p14:tracePt t="104708" x="1268413" y="5000625"/>
          <p14:tracePt t="104732" x="1268413" y="4991100"/>
          <p14:tracePt t="108732" x="1268413" y="4973638"/>
          <p14:tracePt t="109636" x="1268413" y="4965700"/>
          <p14:tracePt t="109696" x="1268413" y="4956175"/>
          <p14:tracePt t="109720" x="1268413" y="4946650"/>
          <p14:tracePt t="109728" x="1285875" y="4938713"/>
          <p14:tracePt t="109748" x="1295400" y="4938713"/>
          <p14:tracePt t="109756" x="1330325" y="4929188"/>
          <p14:tracePt t="109767" x="1366838" y="4929188"/>
          <p14:tracePt t="109783" x="1374775" y="4919663"/>
          <p14:tracePt t="109804" x="1411288" y="4911725"/>
          <p14:tracePt t="109817" x="1455738" y="4911725"/>
          <p14:tracePt t="109833" x="1465263" y="4911725"/>
          <p14:tracePt t="109861" x="1482725" y="4911725"/>
          <p14:tracePt t="109866" x="1527175" y="4911725"/>
          <p14:tracePt t="109883" x="1536700" y="4911725"/>
          <p14:tracePt t="109924" x="1562100" y="4911725"/>
          <p14:tracePt t="109929" x="1571625" y="4911725"/>
          <p14:tracePt t="109934" x="1598613" y="4911725"/>
          <p14:tracePt t="109950" x="1660525" y="4911725"/>
          <p14:tracePt t="109967" x="1687513" y="4911725"/>
          <p14:tracePt t="109984" x="1704975" y="4911725"/>
          <p14:tracePt t="110004" x="1741488" y="4911725"/>
          <p14:tracePt t="110018" x="1758950" y="4911725"/>
          <p14:tracePt t="110034" x="1919288" y="4946650"/>
          <p14:tracePt t="110051" x="2027238" y="4965700"/>
          <p14:tracePt t="110067" x="2089150" y="4983163"/>
          <p14:tracePt t="110084" x="2276475" y="5027613"/>
          <p14:tracePt t="110101" x="2384425" y="5045075"/>
          <p14:tracePt t="110118" x="2438400" y="5054600"/>
          <p14:tracePt t="110134" x="2455863" y="5054600"/>
          <p14:tracePt t="110151" x="2482850" y="5054600"/>
          <p14:tracePt t="110168" x="2500313" y="5054600"/>
          <p14:tracePt t="110200" x="2517775" y="5054600"/>
          <p14:tracePt t="110216" x="2527300" y="5054600"/>
          <p14:tracePt t="110228" x="2536825" y="5054600"/>
          <p14:tracePt t="110235" x="2589213" y="5072063"/>
          <p14:tracePt t="111232" x="2598738" y="5072063"/>
          <p14:tracePt t="111252" x="2608263" y="5072063"/>
          <p14:tracePt t="111300" x="2616200" y="5062538"/>
          <p14:tracePt t="111308" x="2625725" y="5054600"/>
          <p14:tracePt t="111316" x="2643188" y="5037138"/>
          <p14:tracePt t="111325" x="2643188" y="5027613"/>
          <p14:tracePt t="111348" x="2652713" y="5027613"/>
          <p14:tracePt t="111358" x="2652713" y="5018088"/>
          <p14:tracePt t="111408" x="2660650" y="5018088"/>
          <p14:tracePt t="111412" x="2670175" y="5010150"/>
          <p14:tracePt t="111428" x="2679700" y="5010150"/>
          <p14:tracePt t="111448" x="2687638" y="5010150"/>
          <p14:tracePt t="111460" x="2705100" y="4991100"/>
          <p14:tracePt t="111460" x="2705100" y="4983163"/>
          <p14:tracePt t="111476" x="2724150" y="4973638"/>
          <p14:tracePt t="111492" x="2741613" y="4965700"/>
          <p14:tracePt t="111509" x="2751138" y="4965700"/>
          <p14:tracePt t="111536" x="2759075" y="4946650"/>
          <p14:tracePt t="111588" x="2768600" y="4946650"/>
          <p14:tracePt t="111700" x="2786063" y="4946650"/>
          <p14:tracePt t="111720" x="2786063" y="4938713"/>
          <p14:tracePt t="111736" x="2803525" y="4938713"/>
          <p14:tracePt t="111748" x="2803525" y="4929188"/>
          <p14:tracePt t="111756" x="2813050" y="4929188"/>
          <p14:tracePt t="111764" x="2822575" y="4929188"/>
          <p14:tracePt t="111777" x="2840038" y="4929188"/>
          <p14:tracePt t="111794" x="2867025" y="4929188"/>
          <p14:tracePt t="111811" x="2884488" y="4929188"/>
          <p14:tracePt t="111828" x="2894013" y="4929188"/>
          <p14:tracePt t="111844" x="2919413" y="4911725"/>
          <p14:tracePt t="111861" x="2973388" y="4911725"/>
          <p14:tracePt t="111878" x="3000375" y="4911725"/>
          <p14:tracePt t="111895" x="3098800" y="4911725"/>
          <p14:tracePt t="111895" x="3116263" y="4911725"/>
          <p14:tracePt t="111912" x="3152775" y="4911725"/>
          <p14:tracePt t="111929" x="3187700" y="4911725"/>
          <p14:tracePt t="111945" x="3197225" y="4911725"/>
          <p14:tracePt t="111962" x="3205163" y="4911725"/>
          <p14:tracePt t="111984" x="3224213" y="4911725"/>
          <p14:tracePt t="111995" x="3232150" y="4911725"/>
          <p14:tracePt t="112016" x="3241675" y="4911725"/>
          <p14:tracePt t="112044" x="3251200" y="4911725"/>
          <p14:tracePt t="112060" x="3259138" y="4911725"/>
          <p14:tracePt t="112084" x="3268663" y="4911725"/>
          <p14:tracePt t="112112" x="3276600" y="4911725"/>
          <p14:tracePt t="112152" x="3286125" y="4911725"/>
          <p14:tracePt t="112164" x="3295650" y="4911725"/>
          <p14:tracePt t="112200" x="3303588" y="4911725"/>
          <p14:tracePt t="112216" x="3313113" y="4911725"/>
          <p14:tracePt t="112244" x="3322638" y="4911725"/>
          <p14:tracePt t="112276" x="3330575" y="4911725"/>
          <p14:tracePt t="112288" x="3340100" y="4911725"/>
          <p14:tracePt t="112297" x="3348038" y="4911725"/>
          <p14:tracePt t="112324" x="3367088" y="4911725"/>
          <p14:tracePt t="112340" x="3384550" y="4911725"/>
          <p14:tracePt t="112352" x="3394075" y="4911725"/>
          <p14:tracePt t="112364" x="3411538" y="4902200"/>
          <p14:tracePt t="112381" x="3419475" y="4902200"/>
          <p14:tracePt t="112397" x="3429000" y="4902200"/>
          <p14:tracePt t="112444" x="3438525" y="4902200"/>
          <p14:tracePt t="113482" x="3446463" y="4902200"/>
          <p14:tracePt t="113768" x="3455988" y="4902200"/>
          <p14:tracePt t="113776" x="3465513" y="4902200"/>
          <p14:tracePt t="113789" x="3490913" y="4902200"/>
          <p14:tracePt t="113806" x="3500438" y="4902200"/>
          <p14:tracePt t="113822" x="3509963" y="4902200"/>
          <p14:tracePt t="113839" x="3527425" y="4902200"/>
          <p14:tracePt t="113856" x="3544888" y="4902200"/>
          <p14:tracePt t="113873" x="3562350" y="4902200"/>
          <p14:tracePt t="113900" x="3571875" y="4902200"/>
          <p14:tracePt t="113916" x="3581400" y="4902200"/>
          <p14:tracePt t="113924" x="3589338" y="4902200"/>
          <p14:tracePt t="113940" x="3616325" y="4902200"/>
          <p14:tracePt t="113957" x="3643313" y="4902200"/>
          <p14:tracePt t="113973" x="3652838" y="4902200"/>
          <p14:tracePt t="113990" x="3697288" y="4894263"/>
          <p14:tracePt t="113990" x="3714750" y="4884738"/>
          <p14:tracePt t="114008" x="3724275" y="4884738"/>
          <p14:tracePt t="114024" x="3759200" y="4875213"/>
          <p14:tracePt t="114041" x="3857625" y="4875213"/>
          <p14:tracePt t="114058" x="3973513" y="4867275"/>
          <p14:tracePt t="114074" x="4037013" y="4857750"/>
          <p14:tracePt t="114091" x="4062413" y="4857750"/>
          <p14:tracePt t="114107" x="4071938" y="4848225"/>
          <p14:tracePt t="114124" x="4081463" y="4840288"/>
          <p14:tracePt t="114141" x="4116388" y="4840288"/>
          <p14:tracePt t="114158" x="4143375" y="4840288"/>
          <p14:tracePt t="114174" x="4152900" y="4830763"/>
          <p14:tracePt t="114196" x="4160838" y="4830763"/>
          <p14:tracePt t="114208" x="4170363" y="4822825"/>
          <p14:tracePt t="114228" x="4197350" y="4822825"/>
          <p14:tracePt t="114242" x="4241800" y="4803775"/>
          <p14:tracePt t="114258" x="4241800" y="4795838"/>
          <p14:tracePt t="114275" x="4322763" y="4768850"/>
          <p14:tracePt t="114292" x="4367213" y="4768850"/>
          <p14:tracePt t="114309" x="4375150" y="4768850"/>
          <p14:tracePt t="114325" x="4438650" y="4751388"/>
          <p14:tracePt t="114342" x="4483100" y="4741863"/>
          <p14:tracePt t="114359" x="4510088" y="4741863"/>
          <p14:tracePt t="114384" x="4527550" y="4741863"/>
          <p14:tracePt t="114396" x="4545013" y="4741863"/>
          <p14:tracePt t="114409" x="4598988" y="4724400"/>
          <p14:tracePt t="114426" x="4670425" y="4714875"/>
          <p14:tracePt t="114443" x="4705350" y="4714875"/>
          <p14:tracePt t="114459" x="4786313" y="4697413"/>
          <p14:tracePt t="114477" x="4894263" y="4687888"/>
          <p14:tracePt t="114493" x="4983163" y="4687888"/>
          <p14:tracePt t="114510" x="5018088" y="4687888"/>
          <p14:tracePt t="114526" x="5037138" y="4687888"/>
          <p14:tracePt t="114543" x="5054600" y="4687888"/>
          <p14:tracePt t="114560" x="5099050" y="4687888"/>
          <p14:tracePt t="114577" x="5116513" y="4687888"/>
          <p14:tracePt t="114612" x="5126038" y="4687888"/>
          <p14:tracePt t="114620" x="5133975" y="4687888"/>
          <p14:tracePt t="114628" x="5143500" y="4687888"/>
          <p14:tracePt t="114672" x="5153025" y="4687888"/>
          <p14:tracePt t="114684" x="5160963" y="4687888"/>
          <p14:tracePt t="114692" x="5170488" y="4687888"/>
          <p14:tracePt t="114756" x="5180013" y="4687888"/>
          <p14:tracePt t="114812" x="5187950" y="4687888"/>
          <p14:tracePt t="114852" x="5197475" y="4687888"/>
          <p14:tracePt t="114900" x="5197475" y="4697413"/>
          <p14:tracePt t="114916" x="5205413" y="4705350"/>
          <p14:tracePt t="114948" x="5214938" y="4714875"/>
          <p14:tracePt t="115056" x="5224463" y="4724400"/>
          <p14:tracePt t="115108" x="5224463" y="4732338"/>
          <p14:tracePt t="115120" x="5232400" y="4732338"/>
          <p14:tracePt t="115160" x="5232400" y="4741863"/>
          <p14:tracePt t="115573" x="5251450" y="4751388"/>
          <p14:tracePt t="115600" x="5259388" y="4751388"/>
          <p14:tracePt t="115628" x="5259388" y="4759325"/>
          <p14:tracePt t="115632" x="5268913" y="4759325"/>
          <p14:tracePt t="115652" x="5276850" y="4759325"/>
          <p14:tracePt t="115720" x="5286375" y="4759325"/>
          <p14:tracePt t="115728" x="5295900" y="4768850"/>
          <p14:tracePt t="115740" x="5303838" y="4768850"/>
          <p14:tracePt t="115776" x="5313363" y="4768850"/>
          <p14:tracePt t="115812" x="5322888" y="4768850"/>
          <p14:tracePt t="115864" x="5330825" y="4768850"/>
          <p14:tracePt t="115908" x="5340350" y="4768850"/>
          <p14:tracePt t="115964" x="5348288" y="4768850"/>
          <p14:tracePt t="116012" x="5367338" y="4776788"/>
          <p14:tracePt t="116032" x="5375275" y="4776788"/>
          <p14:tracePt t="116064" x="5375275" y="4786313"/>
          <p14:tracePt t="116068" x="5384800" y="4786313"/>
          <p14:tracePt t="116072" x="5402263" y="4786313"/>
          <p14:tracePt t="116112" x="5419725" y="4786313"/>
          <p14:tracePt t="116148" x="5438775" y="4786313"/>
          <p14:tracePt t="116196" x="5446713" y="4786313"/>
          <p14:tracePt t="116216" x="5456238" y="4786313"/>
          <p14:tracePt t="116228" x="5465763" y="4786313"/>
          <p14:tracePt t="116236" x="5483225" y="4786313"/>
          <p14:tracePt t="116253" x="5527675" y="4803775"/>
          <p14:tracePt t="116271" x="5554663" y="4813300"/>
          <p14:tracePt t="116287" x="5562600" y="4822825"/>
          <p14:tracePt t="116324" x="5581650" y="4822825"/>
          <p14:tracePt t="116328" x="5616575" y="4822825"/>
          <p14:tracePt t="116340" x="5653088" y="4840288"/>
          <p14:tracePt t="116354" x="5715000" y="4848225"/>
          <p14:tracePt t="116370" x="5732463" y="4848225"/>
          <p14:tracePt t="116387" x="5751513" y="4848225"/>
          <p14:tracePt t="116404" x="5759450" y="4848225"/>
          <p14:tracePt t="116452" x="5768975" y="4848225"/>
          <p14:tracePt t="116460" x="5776913" y="4857750"/>
          <p14:tracePt t="116480" x="5786438" y="4857750"/>
          <p14:tracePt t="116504" x="5795963" y="4857750"/>
          <p14:tracePt t="116540" x="5803900" y="4857750"/>
          <p14:tracePt t="116548" x="5813425" y="4857750"/>
          <p14:tracePt t="116556" x="5822950" y="4857750"/>
          <p14:tracePt t="116616" x="5830888" y="4857750"/>
          <p14:tracePt t="116628" x="5840413" y="4857750"/>
          <p14:tracePt t="116632" x="5857875" y="4857750"/>
          <p14:tracePt t="116648" x="5875338" y="4857750"/>
          <p14:tracePt t="116708" x="5902325" y="4857750"/>
          <p14:tracePt t="116712" x="5956300" y="4857750"/>
          <p14:tracePt t="116723" x="6045200" y="4857750"/>
          <p14:tracePt t="116723" x="6072188" y="4857750"/>
          <p14:tracePt t="116740" x="6161088" y="4857750"/>
          <p14:tracePt t="116756" x="6170613" y="4857750"/>
          <p14:tracePt t="116792" x="6180138" y="4857750"/>
          <p14:tracePt t="116800" x="6188075" y="4857750"/>
          <p14:tracePt t="116808" x="6205538" y="4857750"/>
          <p14:tracePt t="116836" x="6232525" y="4857750"/>
          <p14:tracePt t="116840" x="6251575" y="4857750"/>
          <p14:tracePt t="116857" x="6269038" y="4857750"/>
          <p14:tracePt t="116900" x="6286500" y="4857750"/>
          <p14:tracePt t="116904" x="6303963" y="4857750"/>
          <p14:tracePt t="116912" x="6357938" y="4857750"/>
          <p14:tracePt t="116924" x="6456363" y="4848225"/>
          <p14:tracePt t="116941" x="6554788" y="4840288"/>
          <p14:tracePt t="116957" x="6626225" y="4840288"/>
          <p14:tracePt t="116974" x="6680200" y="4840288"/>
          <p14:tracePt t="116991" x="6705600" y="4830763"/>
          <p14:tracePt t="117008" x="6742113" y="4830763"/>
          <p14:tracePt t="117028" x="6831013" y="4813300"/>
          <p14:tracePt t="117040" x="6848475" y="4813300"/>
          <p14:tracePt t="117060" x="6919913" y="4803775"/>
          <p14:tracePt t="117075" x="7081838" y="4786313"/>
          <p14:tracePt t="117075" x="7116763" y="4776788"/>
          <p14:tracePt t="117092" x="7143750" y="4776788"/>
          <p14:tracePt t="117108" x="7188200" y="4759325"/>
          <p14:tracePt t="117125" x="7224713" y="4759325"/>
          <p14:tracePt t="117142" x="7242175" y="4759325"/>
          <p14:tracePt t="117188" x="7259638" y="4759325"/>
          <p14:tracePt t="117192" x="7323138" y="4751388"/>
          <p14:tracePt t="117209" x="7367588" y="4732338"/>
          <p14:tracePt t="117225" x="7412038" y="4724400"/>
          <p14:tracePt t="117242" x="7429500" y="4724400"/>
          <p14:tracePt t="117259" x="7456488" y="4724400"/>
          <p14:tracePt t="117259" x="7456488" y="4714875"/>
          <p14:tracePt t="117276" x="7473950" y="4714875"/>
          <p14:tracePt t="117292" x="7491413" y="4705350"/>
          <p14:tracePt t="117309" x="7518400" y="4705350"/>
          <p14:tracePt t="117326" x="7527925" y="4697413"/>
          <p14:tracePt t="118482" x="7466013" y="4697413"/>
          <p14:tracePt t="119076" x="7375525" y="4697413"/>
          <p14:tracePt t="119080" x="7286625" y="4697413"/>
          <p14:tracePt t="119088" x="7215188" y="4697413"/>
          <p14:tracePt t="119103" x="7153275" y="4697413"/>
          <p14:tracePt t="119103" x="7143750" y="4697413"/>
          <p14:tracePt t="120032" x="7134225" y="4697413"/>
          <p14:tracePt t="120100" x="7126288" y="4697413"/>
          <p14:tracePt t="120104" x="7116763" y="4705350"/>
          <p14:tracePt t="120109" x="7099300" y="4705350"/>
          <p14:tracePt t="121231" x="7062788" y="4705350"/>
          <p14:tracePt t="121408" x="7027863" y="4705350"/>
          <p14:tracePt t="121412" x="6973888" y="4705350"/>
          <p14:tracePt t="121416" x="6875463" y="4633913"/>
          <p14:tracePt t="121433" x="6661150" y="4152900"/>
          <p14:tracePt t="121450" x="6626225" y="3929063"/>
          <p14:tracePt t="121466" x="6626225" y="3894138"/>
          <p14:tracePt t="121466" x="6626225" y="3884613"/>
          <p14:tracePt t="121484" x="6626225" y="3857625"/>
          <p14:tracePt t="121500" x="6697663" y="3822700"/>
          <p14:tracePt t="121517" x="6732588" y="3795713"/>
          <p14:tracePt t="121534" x="6777038" y="3786188"/>
          <p14:tracePt t="121550" x="6777038" y="3776663"/>
          <p14:tracePt t="121567" x="6777038" y="3786188"/>
          <p14:tracePt t="121620" x="6777038" y="3795713"/>
          <p14:tracePt t="121640" x="6777038" y="3813175"/>
          <p14:tracePt t="121644" x="6777038" y="3822700"/>
          <p14:tracePt t="121652" x="6777038" y="3848100"/>
          <p14:tracePt t="121667" x="6769100" y="3857625"/>
          <p14:tracePt t="121708" x="6751638" y="3875088"/>
          <p14:tracePt t="121716" x="6732588" y="3894138"/>
          <p14:tracePt t="121724" x="6705600" y="3911600"/>
          <p14:tracePt t="121740" x="6680200" y="3946525"/>
          <p14:tracePt t="121752" x="6653213" y="3973513"/>
          <p14:tracePt t="121768" x="6616700" y="4000500"/>
          <p14:tracePt t="121785" x="6608763" y="4017963"/>
          <p14:tracePt t="121852" x="6562725" y="4054475"/>
          <p14:tracePt t="121856" x="6510338" y="4116388"/>
          <p14:tracePt t="121869" x="6348413" y="4241800"/>
          <p14:tracePt t="121885" x="6062663" y="4402138"/>
          <p14:tracePt t="121902" x="5938838" y="4473575"/>
          <p14:tracePt t="121902" x="5894388" y="4500563"/>
          <p14:tracePt t="121920" x="5688013" y="4589463"/>
          <p14:tracePt t="121936" x="5599113" y="4625975"/>
          <p14:tracePt t="121953" x="5554663" y="4633913"/>
          <p14:tracePt t="121969" x="5518150" y="4652963"/>
          <p14:tracePt t="121987" x="5419725" y="4687888"/>
          <p14:tracePt t="122003" x="5330825" y="4724400"/>
          <p14:tracePt t="122021" x="5224463" y="4768850"/>
          <p14:tracePt t="122037" x="5126038" y="4813300"/>
          <p14:tracePt t="122054" x="5027613" y="4840288"/>
          <p14:tracePt t="122070" x="4991100" y="4857750"/>
          <p14:tracePt t="122096" x="4929188" y="4902200"/>
          <p14:tracePt t="122103" x="4875213" y="4929188"/>
          <p14:tracePt t="122120" x="4741863" y="4991100"/>
          <p14:tracePt t="122137" x="4545013" y="5054600"/>
          <p14:tracePt t="122154" x="4429125" y="5089525"/>
          <p14:tracePt t="122171" x="4295775" y="5133975"/>
          <p14:tracePt t="122188" x="4214813" y="5153025"/>
          <p14:tracePt t="122204" x="4152900" y="5180013"/>
          <p14:tracePt t="122221" x="4062413" y="5214938"/>
          <p14:tracePt t="122238" x="3973513" y="5232400"/>
          <p14:tracePt t="122255" x="3902075" y="5251450"/>
          <p14:tracePt t="122271" x="3768725" y="5276850"/>
          <p14:tracePt t="122288" x="3679825" y="5276850"/>
          <p14:tracePt t="122305" x="3598863" y="5295900"/>
          <p14:tracePt t="122321" x="3509963" y="5313363"/>
          <p14:tracePt t="122338" x="3446463" y="5313363"/>
          <p14:tracePt t="122355" x="3429000" y="5313363"/>
          <p14:tracePt t="122376" x="3419475" y="5313363"/>
          <p14:tracePt t="122388" x="3411538" y="5313363"/>
          <p14:tracePt t="122408" x="3402013" y="5313363"/>
          <p14:tracePt t="122436" x="3394075" y="5313363"/>
          <p14:tracePt t="122460" x="3384550" y="5313363"/>
          <p14:tracePt t="122468" x="3375025" y="5313363"/>
          <p14:tracePt t="122476" x="3348038" y="5295900"/>
          <p14:tracePt t="122489" x="3313113" y="5268913"/>
          <p14:tracePt t="122506" x="3286125" y="5241925"/>
          <p14:tracePt t="122522" x="3259138" y="5224463"/>
          <p14:tracePt t="122539" x="3241675" y="5214938"/>
          <p14:tracePt t="122556" x="3232150" y="5205413"/>
          <p14:tracePt t="122580" x="3224213" y="5197475"/>
          <p14:tracePt t="122604" x="3214688" y="5187950"/>
          <p14:tracePt t="122612" x="3205163" y="5180013"/>
          <p14:tracePt t="122624" x="3197225" y="5180013"/>
          <p14:tracePt t="122644" x="3179763" y="5160963"/>
          <p14:tracePt t="122656" x="3152775" y="5143500"/>
          <p14:tracePt t="122674" x="3133725" y="5108575"/>
          <p14:tracePt t="122690" x="3062288" y="5037138"/>
          <p14:tracePt t="122690" x="3027363" y="5000625"/>
          <p14:tracePt t="122709" x="2938463" y="4902200"/>
          <p14:tracePt t="122724" x="2894013" y="4867275"/>
          <p14:tracePt t="122741" x="2874963" y="4840288"/>
          <p14:tracePt t="122757" x="2857500" y="4840288"/>
          <p14:tracePt t="122774" x="2847975" y="4830763"/>
          <p14:tracePt t="122791" x="2840038" y="4822825"/>
          <p14:tracePt t="122807" x="2830513" y="4822825"/>
          <p14:tracePt t="122824" x="2822575" y="4822825"/>
          <p14:tracePt t="122844" x="2803525" y="4822825"/>
          <p14:tracePt t="122876" x="2795588" y="4813300"/>
          <p14:tracePt t="122908" x="2776538" y="4803775"/>
          <p14:tracePt t="122912" x="2759075" y="4803775"/>
          <p14:tracePt t="122925" x="2751138" y="4803775"/>
          <p14:tracePt t="122942" x="2724150" y="4803775"/>
          <p14:tracePt t="125982" x="2697163" y="4840288"/>
          <p14:tracePt t="126092" x="2697163" y="4848225"/>
          <p14:tracePt t="126168" x="2697163" y="4857750"/>
          <p14:tracePt t="126180" x="2697163" y="4867275"/>
          <p14:tracePt t="126184" x="2687638" y="4875213"/>
          <p14:tracePt t="126200" x="2687638" y="4884738"/>
          <p14:tracePt t="126210" x="2687638" y="4894263"/>
          <p14:tracePt t="126227" x="2687638" y="4902200"/>
          <p14:tracePt t="126244" x="2687638" y="4911725"/>
          <p14:tracePt t="126260" x="2687638" y="4919663"/>
          <p14:tracePt t="126291" x="2687638" y="4929188"/>
          <p14:tracePt t="126332" x="2687638" y="4938713"/>
          <p14:tracePt t="126372" x="2687638" y="4946650"/>
          <p14:tracePt t="126428" x="2687638" y="4956175"/>
          <p14:tracePt t="126460" x="2687638" y="4965700"/>
          <p14:tracePt t="126519" x="2697163" y="4965700"/>
          <p14:tracePt t="126528" x="2697163" y="4973638"/>
          <p14:tracePt t="126532" x="2705100" y="4983163"/>
          <p14:tracePt t="126567" x="2714625" y="4983163"/>
          <p14:tracePt t="126628" x="2724150" y="4983163"/>
          <p14:tracePt t="126676" x="2741613" y="4983163"/>
          <p14:tracePt t="126700" x="2759075" y="4983163"/>
          <p14:tracePt t="126716" x="2776538" y="4983163"/>
          <p14:tracePt t="126724" x="2803525" y="4983163"/>
          <p14:tracePt t="126732" x="2830513" y="4983163"/>
          <p14:tracePt t="126747" x="2901950" y="4983163"/>
          <p14:tracePt t="126765" x="2938463" y="4973638"/>
          <p14:tracePt t="126781" x="2955925" y="4973638"/>
          <p14:tracePt t="126797" x="2965450" y="4973638"/>
          <p14:tracePt t="126814" x="2973388" y="4973638"/>
          <p14:tracePt t="126831" x="2982913" y="4973638"/>
          <p14:tracePt t="126847" x="3000375" y="4965700"/>
          <p14:tracePt t="126865" x="3009900" y="4965700"/>
          <p14:tracePt t="126904" x="3017838" y="4965700"/>
          <p14:tracePt t="126936" x="3017838" y="4956175"/>
          <p14:tracePt t="126944" x="3027363" y="4956175"/>
          <p14:tracePt t="126999" x="3036888" y="4956175"/>
          <p14:tracePt t="127028" x="3044825" y="4956175"/>
          <p14:tracePt t="127036" x="3044825" y="4946650"/>
          <p14:tracePt t="127060" x="3054350" y="4946650"/>
          <p14:tracePt t="127065" x="3062288" y="4938713"/>
          <p14:tracePt t="127084" x="3071813" y="4938713"/>
          <p14:tracePt t="127100" x="3081338" y="4929188"/>
          <p14:tracePt t="127115" x="3089275" y="4911725"/>
          <p14:tracePt t="127132" x="3098800" y="4911725"/>
          <p14:tracePt t="127149" x="3108325" y="4902200"/>
          <p14:tracePt t="127166" x="3116263" y="4894263"/>
          <p14:tracePt t="128482" x="3125788" y="4894263"/>
          <p14:tracePt t="128616" x="3152775" y="4902200"/>
          <p14:tracePt t="128664" x="3197225" y="4919663"/>
          <p14:tracePt t="128667" x="3224213" y="4919663"/>
          <p14:tracePt t="128676" x="3276600" y="4929188"/>
          <p14:tracePt t="128691" x="3517900" y="4965700"/>
          <p14:tracePt t="128708" x="3741738" y="4991100"/>
          <p14:tracePt t="128725" x="3822700" y="5000625"/>
          <p14:tracePt t="128742" x="3911600" y="5010150"/>
          <p14:tracePt t="128758" x="3973513" y="5027613"/>
          <p14:tracePt t="128775" x="4037013" y="5054600"/>
          <p14:tracePt t="128793" x="4170363" y="5099050"/>
          <p14:tracePt t="128809" x="4232275" y="5116513"/>
          <p14:tracePt t="128843" x="4295775" y="5143500"/>
          <p14:tracePt t="128847" x="4375150" y="5160963"/>
          <p14:tracePt t="128859" x="4687888" y="5259388"/>
          <p14:tracePt t="128876" x="4776788" y="5276850"/>
          <p14:tracePt t="128892" x="4857750" y="5295900"/>
          <p14:tracePt t="128940" x="4938713" y="5313363"/>
          <p14:tracePt t="128943" x="5214938" y="5367338"/>
          <p14:tracePt t="128960" x="5384800" y="5367338"/>
          <p14:tracePt t="128976" x="5705475" y="5384800"/>
          <p14:tracePt t="128993" x="6161088" y="5384800"/>
          <p14:tracePt t="129010" x="6537325" y="5384800"/>
          <p14:tracePt t="129026" x="6848475" y="5384800"/>
          <p14:tracePt t="129043" x="7224713" y="5303838"/>
          <p14:tracePt t="129060" x="7304088" y="5276850"/>
          <p14:tracePt t="129077" x="7323138" y="5251450"/>
          <p14:tracePt t="129093" x="7340600" y="5241925"/>
          <p14:tracePt t="129110" x="7367588" y="5214938"/>
          <p14:tracePt t="129110" x="7375525" y="5205413"/>
          <p14:tracePt t="129128" x="7402513" y="5180013"/>
          <p14:tracePt t="129144" x="7402513" y="5170488"/>
          <p14:tracePt t="129160" x="7402513" y="5160963"/>
          <p14:tracePt t="129177" x="7419975" y="5108575"/>
          <p14:tracePt t="129194" x="7439025" y="5054600"/>
          <p14:tracePt t="129211" x="7439025" y="5018088"/>
          <p14:tracePt t="129228" x="7439025" y="5000625"/>
          <p14:tracePt t="129244" x="7446963" y="4965700"/>
          <p14:tracePt t="129261" x="7456488" y="4929188"/>
          <p14:tracePt t="129278" x="7456488" y="4884738"/>
          <p14:tracePt t="129295" x="7456488" y="4848225"/>
          <p14:tracePt t="129312" x="7456488" y="4840288"/>
          <p14:tracePt t="130167" x="7446963" y="4840288"/>
          <p14:tracePt t="130187" x="7439025" y="4840288"/>
          <p14:tracePt t="130192" x="7412038" y="4840288"/>
          <p14:tracePt t="130200" x="7394575" y="4848225"/>
          <p14:tracePt t="130217" x="7358063" y="4848225"/>
          <p14:tracePt t="130235" x="7269163" y="4875213"/>
          <p14:tracePt t="130250" x="7259638" y="4875213"/>
          <p14:tracePt t="130268" x="7224713" y="4884738"/>
          <p14:tracePt t="130284" x="7205663" y="4884738"/>
          <p14:tracePt t="130301" x="7180263" y="4894263"/>
          <p14:tracePt t="130317" x="7143750" y="4902200"/>
          <p14:tracePt t="130334" x="7126288" y="4902200"/>
          <p14:tracePt t="130351" x="7054850" y="4911725"/>
          <p14:tracePt t="130367" x="7027863" y="4919663"/>
          <p14:tracePt t="130384" x="6973888" y="4929188"/>
          <p14:tracePt t="130401" x="6965950" y="4938713"/>
          <p14:tracePt t="130423" x="6938963" y="4938713"/>
          <p14:tracePt t="130434" x="6911975" y="4938713"/>
          <p14:tracePt t="130451" x="6867525" y="4965700"/>
          <p14:tracePt t="130468" x="6823075" y="4965700"/>
          <p14:tracePt t="130485" x="6759575" y="4983163"/>
          <p14:tracePt t="130501" x="6705600" y="4991100"/>
          <p14:tracePt t="130518" x="6589713" y="5000625"/>
          <p14:tracePt t="130535" x="6545263" y="5010150"/>
          <p14:tracePt t="130555" x="6491288" y="5027613"/>
          <p14:tracePt t="130568" x="6340475" y="5054600"/>
          <p14:tracePt t="130585" x="6197600" y="5054600"/>
          <p14:tracePt t="130602" x="6126163" y="5054600"/>
          <p14:tracePt t="130619" x="5946775" y="5054600"/>
          <p14:tracePt t="130636" x="5768975" y="5054600"/>
          <p14:tracePt t="130652" x="5634038" y="5054600"/>
          <p14:tracePt t="130669" x="5527675" y="5054600"/>
          <p14:tracePt t="130686" x="5438775" y="5054600"/>
          <p14:tracePt t="130703" x="5313363" y="5054600"/>
          <p14:tracePt t="130720" x="5224463" y="5037138"/>
          <p14:tracePt t="130736" x="5116513" y="5027613"/>
          <p14:tracePt t="130753" x="5054600" y="5018088"/>
          <p14:tracePt t="130769" x="5010150" y="5018088"/>
          <p14:tracePt t="130786" x="4902200" y="5000625"/>
          <p14:tracePt t="130803" x="4867275" y="5000625"/>
          <p14:tracePt t="131228" x="4830763" y="4991100"/>
          <p14:tracePt t="131236" x="4803775" y="4991100"/>
          <p14:tracePt t="131240" x="4724400" y="4991100"/>
          <p14:tracePt t="131256" x="4705350" y="4991100"/>
          <p14:tracePt t="131273" x="4670425" y="4991100"/>
          <p14:tracePt t="131291" x="4625975" y="4991100"/>
          <p14:tracePt t="131306" x="4608513" y="4991100"/>
          <p14:tracePt t="131323" x="4554538" y="4991100"/>
          <p14:tracePt t="131341" x="4537075" y="4991100"/>
          <p14:tracePt t="131356" x="4518025" y="4991100"/>
          <p14:tracePt t="131420" x="4510088" y="4991100"/>
          <p14:tracePt t="131424" x="4500563" y="4991100"/>
          <p14:tracePt t="131447" x="4491038" y="4991100"/>
          <p14:tracePt t="131457" x="4473575" y="4991100"/>
          <p14:tracePt t="131474" x="4465638" y="5000625"/>
          <p14:tracePt t="131490" x="4456113" y="5000625"/>
          <p14:tracePt t="131516" x="4429125" y="5000625"/>
          <p14:tracePt t="131524" x="4357688" y="5018088"/>
          <p14:tracePt t="131541" x="4286250" y="5027613"/>
          <p14:tracePt t="131558" x="4232275" y="5037138"/>
          <p14:tracePt t="131574" x="4133850" y="5045075"/>
          <p14:tracePt t="131574" x="4108450" y="5054600"/>
          <p14:tracePt t="131592" x="4037013" y="5072063"/>
          <p14:tracePt t="131608" x="3990975" y="5072063"/>
          <p14:tracePt t="131624" x="3822700" y="5099050"/>
          <p14:tracePt t="131641" x="3732213" y="5108575"/>
          <p14:tracePt t="131658" x="3411538" y="5133975"/>
          <p14:tracePt t="131675" x="3036888" y="5133975"/>
          <p14:tracePt t="131692" x="2786063" y="5133975"/>
          <p14:tracePt t="131708" x="2544763" y="5133975"/>
          <p14:tracePt t="131725" x="2339975" y="5133975"/>
          <p14:tracePt t="131742" x="2116138" y="5133975"/>
          <p14:tracePt t="131759" x="2071688" y="5133975"/>
          <p14:tracePt t="131775" x="2062163" y="5133975"/>
          <p14:tracePt t="131792" x="2054225" y="5133975"/>
          <p14:tracePt t="131868" x="2044700" y="5133975"/>
          <p14:tracePt t="131884" x="2027238" y="5133975"/>
          <p14:tracePt t="131899" x="2009775" y="5126038"/>
          <p14:tracePt t="131907" x="2009775" y="5116513"/>
          <p14:tracePt t="131915" x="1990725" y="5108575"/>
          <p14:tracePt t="131939" x="1990725" y="5099050"/>
          <p14:tracePt t="131943" x="1973263" y="5089525"/>
          <p14:tracePt t="131960" x="1973263" y="5081588"/>
          <p14:tracePt t="131991" x="1973263" y="5072063"/>
          <p14:tracePt t="132011" x="1973263" y="5062538"/>
          <p14:tracePt t="132019" x="1973263" y="5045075"/>
          <p14:tracePt t="132031" x="1982788" y="5027613"/>
          <p14:tracePt t="132043" x="2027238" y="4991100"/>
          <p14:tracePt t="132060" x="2081213" y="4956175"/>
          <p14:tracePt t="132077" x="2133600" y="4919663"/>
          <p14:tracePt t="132094" x="2170113" y="4919663"/>
          <p14:tracePt t="132111" x="2214563" y="4894263"/>
          <p14:tracePt t="132128" x="2251075" y="4894263"/>
          <p14:tracePt t="132144" x="2276475" y="4875213"/>
          <p14:tracePt t="132161" x="2312988" y="4875213"/>
          <p14:tracePt t="132178" x="2330450" y="4875213"/>
          <p14:tracePt t="132195" x="2347913" y="4857750"/>
          <p14:tracePt t="132211" x="2357438" y="4857750"/>
          <p14:tracePt t="132235" x="2366963" y="4857750"/>
          <p14:tracePt t="133232" x="2366963" y="4867275"/>
          <p14:tracePt t="134063" x="2366963" y="4875213"/>
          <p14:tracePt t="134096" x="2366963" y="4894263"/>
          <p14:tracePt t="134139" x="2374900" y="4894263"/>
          <p14:tracePt t="134147" x="2374900" y="4902200"/>
          <p14:tracePt t="134167" x="2374900" y="4911725"/>
          <p14:tracePt t="134179" x="2374900" y="4919663"/>
          <p14:tracePt t="134203" x="2384425" y="4929188"/>
          <p14:tracePt t="134211" x="2384425" y="4946650"/>
          <p14:tracePt t="134227" x="2384425" y="4956175"/>
          <p14:tracePt t="134239" x="2393950" y="4973638"/>
          <p14:tracePt t="134299" x="2401888" y="4983163"/>
          <p14:tracePt t="134323" x="2401888" y="4991100"/>
          <p14:tracePt t="134332" x="2411413" y="5000625"/>
          <p14:tracePt t="134341" x="2411413" y="5018088"/>
          <p14:tracePt t="134357" x="2419350" y="5018088"/>
          <p14:tracePt t="134375" x="2419350" y="5027613"/>
          <p14:tracePt t="134395" x="2428875" y="5037138"/>
          <p14:tracePt t="134439" x="2428875" y="5045075"/>
          <p14:tracePt t="135482" x="2438400" y="5045075"/>
          <p14:tracePt t="136299" x="2446338" y="5045075"/>
          <p14:tracePt t="136527" x="2455863" y="5027613"/>
          <p14:tracePt t="136547" x="2473325" y="5027613"/>
          <p14:tracePt t="136551" x="2490788" y="50101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358246" cy="6000792"/>
          </a:xfrm>
        </p:spPr>
        <p:txBody>
          <a:bodyPr/>
          <a:lstStyle/>
          <a:p>
            <a:r>
              <a:rPr lang="en-US" b="1" dirty="0" smtClean="0"/>
              <a:t>Calculation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Correct the volume of KMnO</a:t>
            </a:r>
            <a:r>
              <a:rPr lang="en-US" sz="2000" dirty="0" smtClean="0"/>
              <a:t>4</a:t>
            </a:r>
            <a:r>
              <a:rPr lang="en-US" dirty="0" smtClean="0"/>
              <a:t> consumed=V'</a:t>
            </a:r>
          </a:p>
          <a:p>
            <a:pPr>
              <a:buNone/>
            </a:pPr>
            <a:r>
              <a:rPr lang="en-US" dirty="0" smtClean="0"/>
              <a:t>Then multiply the corrected volume (V') by the Ch. Factor.</a:t>
            </a:r>
          </a:p>
          <a:p>
            <a:pPr>
              <a:buNone/>
            </a:pPr>
            <a:r>
              <a:rPr lang="en-US" dirty="0" smtClean="0"/>
              <a:t>  to  get the weight</a:t>
            </a:r>
            <a:r>
              <a:rPr lang="en-US" sz="2000" dirty="0" smtClean="0"/>
              <a:t>;   </a:t>
            </a:r>
          </a:p>
          <a:p>
            <a:pPr>
              <a:buNone/>
            </a:pPr>
            <a:r>
              <a:rPr lang="en-US" dirty="0" smtClean="0"/>
              <a:t> V' x </a:t>
            </a:r>
            <a:r>
              <a:rPr lang="en-US" dirty="0" err="1" smtClean="0"/>
              <a:t>ch</a:t>
            </a:r>
            <a:r>
              <a:rPr lang="en-US" dirty="0" smtClean="0"/>
              <a:t>. Factor =gm of FeSO</a:t>
            </a:r>
            <a:r>
              <a:rPr lang="en-US" sz="2000" dirty="0" smtClean="0"/>
              <a:t>4</a:t>
            </a:r>
            <a:r>
              <a:rPr lang="en-US" dirty="0" smtClean="0"/>
              <a:t> in the unknown.</a:t>
            </a:r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05"/>
    </mc:Choice>
    <mc:Fallback>
      <p:transition spd="slow" advTm="48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456</TotalTime>
  <Words>173</Words>
  <Application>Microsoft Office PowerPoint</Application>
  <PresentationFormat>On-screen Show (4:3)</PresentationFormat>
  <Paragraphs>27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Aparajita</vt:lpstr>
      <vt:lpstr>Arial</vt:lpstr>
      <vt:lpstr>Franklin Gothic Book</vt:lpstr>
      <vt:lpstr>Perpetua</vt:lpstr>
      <vt:lpstr>Wingdings 2</vt:lpstr>
      <vt:lpstr>Equity</vt:lpstr>
      <vt:lpstr>Assay of Ferrous Sulfate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Assay of Ferrous Sulfate</dc:title>
  <dc:creator>kussay</dc:creator>
  <cp:lastModifiedBy>Al-Amily</cp:lastModifiedBy>
  <cp:revision>38</cp:revision>
  <dcterms:created xsi:type="dcterms:W3CDTF">2012-03-01T17:00:06Z</dcterms:created>
  <dcterms:modified xsi:type="dcterms:W3CDTF">2020-05-31T16:31:08Z</dcterms:modified>
</cp:coreProperties>
</file>