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71" r:id="rId11"/>
    <p:sldId id="264" r:id="rId12"/>
    <p:sldId id="265" r:id="rId13"/>
    <p:sldId id="267" r:id="rId14"/>
    <p:sldId id="268" r:id="rId15"/>
    <p:sldId id="269"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D3BE5-5DDE-45E1-8C81-50753635D220}" v="121" dt="2022-04-15T08:21:48.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at" userId="49660bf82bb1916c" providerId="LiveId" clId="{5B6D3BE5-5DDE-45E1-8C81-50753635D220}"/>
    <pc:docChg chg="undo custSel addSld delSld modSld sldOrd">
      <pc:chgData name="talat" userId="49660bf82bb1916c" providerId="LiveId" clId="{5B6D3BE5-5DDE-45E1-8C81-50753635D220}" dt="2022-04-15T12:08:27.637" v="752" actId="255"/>
      <pc:docMkLst>
        <pc:docMk/>
      </pc:docMkLst>
      <pc:sldChg chg="addSp modSp mod setBg">
        <pc:chgData name="talat" userId="49660bf82bb1916c" providerId="LiveId" clId="{5B6D3BE5-5DDE-45E1-8C81-50753635D220}" dt="2022-04-15T07:27:53.419" v="227" actId="20577"/>
        <pc:sldMkLst>
          <pc:docMk/>
          <pc:sldMk cId="3858934434" sldId="256"/>
        </pc:sldMkLst>
        <pc:spChg chg="mod">
          <ac:chgData name="talat" userId="49660bf82bb1916c" providerId="LiveId" clId="{5B6D3BE5-5DDE-45E1-8C81-50753635D220}" dt="2022-04-15T07:27:53.419" v="227" actId="20577"/>
          <ac:spMkLst>
            <pc:docMk/>
            <pc:sldMk cId="3858934434" sldId="256"/>
            <ac:spMk id="2" creationId="{CE3D78ED-05D7-4A39-98EC-ED7FC86F2406}"/>
          </ac:spMkLst>
        </pc:spChg>
        <pc:spChg chg="mod">
          <ac:chgData name="talat" userId="49660bf82bb1916c" providerId="LiveId" clId="{5B6D3BE5-5DDE-45E1-8C81-50753635D220}" dt="2022-04-15T07:27:38.961" v="188"/>
          <ac:spMkLst>
            <pc:docMk/>
            <pc:sldMk cId="3858934434" sldId="256"/>
            <ac:spMk id="3" creationId="{FAB0DA05-21ED-424F-9117-A040D9AE4C5F}"/>
          </ac:spMkLst>
        </pc:spChg>
        <pc:spChg chg="add">
          <ac:chgData name="talat" userId="49660bf82bb1916c" providerId="LiveId" clId="{5B6D3BE5-5DDE-45E1-8C81-50753635D220}" dt="2022-04-02T16:40:47.754" v="121" actId="26606"/>
          <ac:spMkLst>
            <pc:docMk/>
            <pc:sldMk cId="3858934434" sldId="256"/>
            <ac:spMk id="8" creationId="{EFA9B6C6-A247-48A8-9A1C-1E36FA9456B5}"/>
          </ac:spMkLst>
        </pc:spChg>
        <pc:spChg chg="add">
          <ac:chgData name="talat" userId="49660bf82bb1916c" providerId="LiveId" clId="{5B6D3BE5-5DDE-45E1-8C81-50753635D220}" dt="2022-04-02T16:40:47.754" v="121" actId="26606"/>
          <ac:spMkLst>
            <pc:docMk/>
            <pc:sldMk cId="3858934434" sldId="256"/>
            <ac:spMk id="10" creationId="{C5CB530E-515E-412C-9DF1-5F8FFBD6F383}"/>
          </ac:spMkLst>
        </pc:spChg>
        <pc:spChg chg="add">
          <ac:chgData name="talat" userId="49660bf82bb1916c" providerId="LiveId" clId="{5B6D3BE5-5DDE-45E1-8C81-50753635D220}" dt="2022-04-02T16:40:47.754" v="121" actId="26606"/>
          <ac:spMkLst>
            <pc:docMk/>
            <pc:sldMk cId="3858934434" sldId="256"/>
            <ac:spMk id="12" creationId="{712D4376-A578-4FF1-94FC-245E7A6A489F}"/>
          </ac:spMkLst>
        </pc:spChg>
        <pc:spChg chg="add">
          <ac:chgData name="talat" userId="49660bf82bb1916c" providerId="LiveId" clId="{5B6D3BE5-5DDE-45E1-8C81-50753635D220}" dt="2022-04-02T16:40:47.754" v="121" actId="26606"/>
          <ac:spMkLst>
            <pc:docMk/>
            <pc:sldMk cId="3858934434" sldId="256"/>
            <ac:spMk id="14" creationId="{AEA7509D-F04F-40CB-A0B3-EEF16499CC9F}"/>
          </ac:spMkLst>
        </pc:spChg>
        <pc:cxnChg chg="add">
          <ac:chgData name="talat" userId="49660bf82bb1916c" providerId="LiveId" clId="{5B6D3BE5-5DDE-45E1-8C81-50753635D220}" dt="2022-04-02T16:40:47.754" v="121" actId="26606"/>
          <ac:cxnSpMkLst>
            <pc:docMk/>
            <pc:sldMk cId="3858934434" sldId="256"/>
            <ac:cxnSpMk id="16" creationId="{56020367-4FD5-4596-8E10-C5F095CD8DBF}"/>
          </ac:cxnSpMkLst>
        </pc:cxnChg>
      </pc:sldChg>
      <pc:sldChg chg="addSp modSp mod setBg">
        <pc:chgData name="talat" userId="49660bf82bb1916c" providerId="LiveId" clId="{5B6D3BE5-5DDE-45E1-8C81-50753635D220}" dt="2022-04-15T12:01:12.061" v="749" actId="20577"/>
        <pc:sldMkLst>
          <pc:docMk/>
          <pc:sldMk cId="3932022259" sldId="257"/>
        </pc:sldMkLst>
        <pc:spChg chg="mod">
          <ac:chgData name="talat" userId="49660bf82bb1916c" providerId="LiveId" clId="{5B6D3BE5-5DDE-45E1-8C81-50753635D220}" dt="2022-04-02T16:42:09.096" v="147" actId="5793"/>
          <ac:spMkLst>
            <pc:docMk/>
            <pc:sldMk cId="3932022259" sldId="257"/>
            <ac:spMk id="2" creationId="{36E9661D-EFC5-48ED-88BC-D14F776F9813}"/>
          </ac:spMkLst>
        </pc:spChg>
        <pc:spChg chg="mod">
          <ac:chgData name="talat" userId="49660bf82bb1916c" providerId="LiveId" clId="{5B6D3BE5-5DDE-45E1-8C81-50753635D220}" dt="2022-04-15T12:01:12.061" v="749" actId="20577"/>
          <ac:spMkLst>
            <pc:docMk/>
            <pc:sldMk cId="3932022259" sldId="257"/>
            <ac:spMk id="3" creationId="{E96F1C42-319A-4E8C-88FC-C359AA274FE1}"/>
          </ac:spMkLst>
        </pc:spChg>
        <pc:spChg chg="add">
          <ac:chgData name="talat" userId="49660bf82bb1916c" providerId="LiveId" clId="{5B6D3BE5-5DDE-45E1-8C81-50753635D220}" dt="2022-04-02T16:41:06.801" v="122" actId="26606"/>
          <ac:spMkLst>
            <pc:docMk/>
            <pc:sldMk cId="3932022259" sldId="257"/>
            <ac:spMk id="8" creationId="{907EF6B7-1338-4443-8C46-6A318D952DFD}"/>
          </ac:spMkLst>
        </pc:spChg>
        <pc:spChg chg="add">
          <ac:chgData name="talat" userId="49660bf82bb1916c" providerId="LiveId" clId="{5B6D3BE5-5DDE-45E1-8C81-50753635D220}" dt="2022-04-02T16:41:06.801" v="122" actId="26606"/>
          <ac:spMkLst>
            <pc:docMk/>
            <pc:sldMk cId="3932022259" sldId="257"/>
            <ac:spMk id="10" creationId="{DAAE4CDD-124C-4DCF-9584-B6033B545DD5}"/>
          </ac:spMkLst>
        </pc:spChg>
        <pc:spChg chg="add">
          <ac:chgData name="talat" userId="49660bf82bb1916c" providerId="LiveId" clId="{5B6D3BE5-5DDE-45E1-8C81-50753635D220}" dt="2022-04-02T16:41:06.801" v="122" actId="26606"/>
          <ac:spMkLst>
            <pc:docMk/>
            <pc:sldMk cId="3932022259" sldId="257"/>
            <ac:spMk id="12" creationId="{081E4A58-353D-44AE-B2FC-2A74E2E400F7}"/>
          </ac:spMkLst>
        </pc:spChg>
      </pc:sldChg>
      <pc:sldChg chg="addSp modSp mod setBg">
        <pc:chgData name="talat" userId="49660bf82bb1916c" providerId="LiveId" clId="{5B6D3BE5-5DDE-45E1-8C81-50753635D220}" dt="2022-04-15T07:35:01.434" v="229" actId="20577"/>
        <pc:sldMkLst>
          <pc:docMk/>
          <pc:sldMk cId="3647373123" sldId="258"/>
        </pc:sldMkLst>
        <pc:spChg chg="mod">
          <ac:chgData name="talat" userId="49660bf82bb1916c" providerId="LiveId" clId="{5B6D3BE5-5DDE-45E1-8C81-50753635D220}" dt="2022-04-02T16:41:20.068" v="123" actId="26606"/>
          <ac:spMkLst>
            <pc:docMk/>
            <pc:sldMk cId="3647373123" sldId="258"/>
            <ac:spMk id="2" creationId="{1CE2606B-AAF3-462C-AF22-252E0F00E9FC}"/>
          </ac:spMkLst>
        </pc:spChg>
        <pc:spChg chg="mod">
          <ac:chgData name="talat" userId="49660bf82bb1916c" providerId="LiveId" clId="{5B6D3BE5-5DDE-45E1-8C81-50753635D220}" dt="2022-04-15T07:35:01.434" v="229" actId="20577"/>
          <ac:spMkLst>
            <pc:docMk/>
            <pc:sldMk cId="3647373123" sldId="258"/>
            <ac:spMk id="3" creationId="{121B7619-E827-403E-BCCB-A9C6CB38F33C}"/>
          </ac:spMkLst>
        </pc:spChg>
        <pc:spChg chg="add">
          <ac:chgData name="talat" userId="49660bf82bb1916c" providerId="LiveId" clId="{5B6D3BE5-5DDE-45E1-8C81-50753635D220}" dt="2022-04-02T16:41:20.068" v="123" actId="26606"/>
          <ac:spMkLst>
            <pc:docMk/>
            <pc:sldMk cId="3647373123" sldId="258"/>
            <ac:spMk id="8" creationId="{907EF6B7-1338-4443-8C46-6A318D952DFD}"/>
          </ac:spMkLst>
        </pc:spChg>
        <pc:spChg chg="add">
          <ac:chgData name="talat" userId="49660bf82bb1916c" providerId="LiveId" clId="{5B6D3BE5-5DDE-45E1-8C81-50753635D220}" dt="2022-04-02T16:41:20.068" v="123" actId="26606"/>
          <ac:spMkLst>
            <pc:docMk/>
            <pc:sldMk cId="3647373123" sldId="258"/>
            <ac:spMk id="10" creationId="{DAAE4CDD-124C-4DCF-9584-B6033B545DD5}"/>
          </ac:spMkLst>
        </pc:spChg>
        <pc:spChg chg="add">
          <ac:chgData name="talat" userId="49660bf82bb1916c" providerId="LiveId" clId="{5B6D3BE5-5DDE-45E1-8C81-50753635D220}" dt="2022-04-02T16:41:20.068" v="123" actId="26606"/>
          <ac:spMkLst>
            <pc:docMk/>
            <pc:sldMk cId="3647373123" sldId="258"/>
            <ac:spMk id="12" creationId="{081E4A58-353D-44AE-B2FC-2A74E2E400F7}"/>
          </ac:spMkLst>
        </pc:spChg>
      </pc:sldChg>
      <pc:sldChg chg="addSp modSp mod setBg">
        <pc:chgData name="talat" userId="49660bf82bb1916c" providerId="LiveId" clId="{5B6D3BE5-5DDE-45E1-8C81-50753635D220}" dt="2022-04-15T12:02:54.394" v="751" actId="20577"/>
        <pc:sldMkLst>
          <pc:docMk/>
          <pc:sldMk cId="4242979885" sldId="259"/>
        </pc:sldMkLst>
        <pc:spChg chg="mod">
          <ac:chgData name="talat" userId="49660bf82bb1916c" providerId="LiveId" clId="{5B6D3BE5-5DDE-45E1-8C81-50753635D220}" dt="2022-04-02T16:42:22.232" v="148" actId="313"/>
          <ac:spMkLst>
            <pc:docMk/>
            <pc:sldMk cId="4242979885" sldId="259"/>
            <ac:spMk id="2" creationId="{EEEB9331-9AF0-423B-8A8F-20D9718F5A8E}"/>
          </ac:spMkLst>
        </pc:spChg>
        <pc:spChg chg="mod">
          <ac:chgData name="talat" userId="49660bf82bb1916c" providerId="LiveId" clId="{5B6D3BE5-5DDE-45E1-8C81-50753635D220}" dt="2022-04-15T12:02:54.394" v="751" actId="20577"/>
          <ac:spMkLst>
            <pc:docMk/>
            <pc:sldMk cId="4242979885" sldId="259"/>
            <ac:spMk id="3" creationId="{DCFF9A4C-AF8B-4C4D-B30E-5CBBDCDB68C1}"/>
          </ac:spMkLst>
        </pc:spChg>
        <pc:spChg chg="add">
          <ac:chgData name="talat" userId="49660bf82bb1916c" providerId="LiveId" clId="{5B6D3BE5-5DDE-45E1-8C81-50753635D220}" dt="2022-04-02T16:41:34.031" v="124" actId="26606"/>
          <ac:spMkLst>
            <pc:docMk/>
            <pc:sldMk cId="4242979885" sldId="259"/>
            <ac:spMk id="8" creationId="{907EF6B7-1338-4443-8C46-6A318D952DFD}"/>
          </ac:spMkLst>
        </pc:spChg>
        <pc:spChg chg="add">
          <ac:chgData name="talat" userId="49660bf82bb1916c" providerId="LiveId" clId="{5B6D3BE5-5DDE-45E1-8C81-50753635D220}" dt="2022-04-02T16:41:34.031" v="124" actId="26606"/>
          <ac:spMkLst>
            <pc:docMk/>
            <pc:sldMk cId="4242979885" sldId="259"/>
            <ac:spMk id="10" creationId="{DAAE4CDD-124C-4DCF-9584-B6033B545DD5}"/>
          </ac:spMkLst>
        </pc:spChg>
        <pc:spChg chg="add">
          <ac:chgData name="talat" userId="49660bf82bb1916c" providerId="LiveId" clId="{5B6D3BE5-5DDE-45E1-8C81-50753635D220}" dt="2022-04-02T16:41:34.031" v="124" actId="26606"/>
          <ac:spMkLst>
            <pc:docMk/>
            <pc:sldMk cId="4242979885" sldId="259"/>
            <ac:spMk id="12" creationId="{081E4A58-353D-44AE-B2FC-2A74E2E400F7}"/>
          </ac:spMkLst>
        </pc:spChg>
      </pc:sldChg>
      <pc:sldChg chg="addSp delSp modSp mod setBg">
        <pc:chgData name="talat" userId="49660bf82bb1916c" providerId="LiveId" clId="{5B6D3BE5-5DDE-45E1-8C81-50753635D220}" dt="2022-04-02T16:42:46.564" v="149" actId="26606"/>
        <pc:sldMkLst>
          <pc:docMk/>
          <pc:sldMk cId="3773400773" sldId="260"/>
        </pc:sldMkLst>
        <pc:spChg chg="mod">
          <ac:chgData name="talat" userId="49660bf82bb1916c" providerId="LiveId" clId="{5B6D3BE5-5DDE-45E1-8C81-50753635D220}" dt="2022-04-02T16:42:46.564" v="149" actId="26606"/>
          <ac:spMkLst>
            <pc:docMk/>
            <pc:sldMk cId="3773400773" sldId="260"/>
            <ac:spMk id="2" creationId="{E0B52184-04EB-42FF-B87A-31FC426538E6}"/>
          </ac:spMkLst>
        </pc:spChg>
        <pc:spChg chg="del">
          <ac:chgData name="talat" userId="49660bf82bb1916c" providerId="LiveId" clId="{5B6D3BE5-5DDE-45E1-8C81-50753635D220}" dt="2022-04-02T16:42:46.564" v="149" actId="26606"/>
          <ac:spMkLst>
            <pc:docMk/>
            <pc:sldMk cId="3773400773" sldId="260"/>
            <ac:spMk id="3" creationId="{210A3B3D-F426-42D4-9EB4-3B1A8F258CAD}"/>
          </ac:spMkLst>
        </pc:spChg>
        <pc:spChg chg="add">
          <ac:chgData name="talat" userId="49660bf82bb1916c" providerId="LiveId" clId="{5B6D3BE5-5DDE-45E1-8C81-50753635D220}" dt="2022-04-02T16:42:46.564" v="149" actId="26606"/>
          <ac:spMkLst>
            <pc:docMk/>
            <pc:sldMk cId="3773400773" sldId="260"/>
            <ac:spMk id="9" creationId="{B819A166-7571-4003-A6B8-B62034C3ED30}"/>
          </ac:spMkLst>
        </pc:spChg>
        <pc:graphicFrameChg chg="add">
          <ac:chgData name="talat" userId="49660bf82bb1916c" providerId="LiveId" clId="{5B6D3BE5-5DDE-45E1-8C81-50753635D220}" dt="2022-04-02T16:42:46.564" v="149" actId="26606"/>
          <ac:graphicFrameMkLst>
            <pc:docMk/>
            <pc:sldMk cId="3773400773" sldId="260"/>
            <ac:graphicFrameMk id="5" creationId="{7CFB6E88-5C49-520E-84E7-97D359751CFF}"/>
          </ac:graphicFrameMkLst>
        </pc:graphicFrameChg>
      </pc:sldChg>
      <pc:sldChg chg="addSp delSp modSp mod setBg">
        <pc:chgData name="talat" userId="49660bf82bb1916c" providerId="LiveId" clId="{5B6D3BE5-5DDE-45E1-8C81-50753635D220}" dt="2022-04-15T12:08:27.637" v="752" actId="255"/>
        <pc:sldMkLst>
          <pc:docMk/>
          <pc:sldMk cId="669846857" sldId="261"/>
        </pc:sldMkLst>
        <pc:spChg chg="mod">
          <ac:chgData name="talat" userId="49660bf82bb1916c" providerId="LiveId" clId="{5B6D3BE5-5DDE-45E1-8C81-50753635D220}" dt="2022-04-02T16:43:35.836" v="152" actId="26606"/>
          <ac:spMkLst>
            <pc:docMk/>
            <pc:sldMk cId="669846857" sldId="261"/>
            <ac:spMk id="2" creationId="{0E34365A-48EE-42D9-BC82-AFF438761D5A}"/>
          </ac:spMkLst>
        </pc:spChg>
        <pc:spChg chg="mod">
          <ac:chgData name="talat" userId="49660bf82bb1916c" providerId="LiveId" clId="{5B6D3BE5-5DDE-45E1-8C81-50753635D220}" dt="2022-04-15T12:08:27.637" v="752" actId="255"/>
          <ac:spMkLst>
            <pc:docMk/>
            <pc:sldMk cId="669846857" sldId="261"/>
            <ac:spMk id="3" creationId="{C333FC20-C068-4B6D-9C27-C4C3B86AE4C7}"/>
          </ac:spMkLst>
        </pc:spChg>
        <pc:spChg chg="add del">
          <ac:chgData name="talat" userId="49660bf82bb1916c" providerId="LiveId" clId="{5B6D3BE5-5DDE-45E1-8C81-50753635D220}" dt="2022-04-02T16:43:35.820" v="151" actId="26606"/>
          <ac:spMkLst>
            <pc:docMk/>
            <pc:sldMk cId="669846857" sldId="261"/>
            <ac:spMk id="8" creationId="{884769FE-1656-422F-86E1-8C1B16C27BE1}"/>
          </ac:spMkLst>
        </pc:spChg>
        <pc:spChg chg="add del">
          <ac:chgData name="talat" userId="49660bf82bb1916c" providerId="LiveId" clId="{5B6D3BE5-5DDE-45E1-8C81-50753635D220}" dt="2022-04-02T16:43:35.820" v="151" actId="26606"/>
          <ac:spMkLst>
            <pc:docMk/>
            <pc:sldMk cId="669846857" sldId="261"/>
            <ac:spMk id="10" creationId="{CB249F6D-244F-494A-98B9-5CC7413C4FB9}"/>
          </ac:spMkLst>
        </pc:spChg>
        <pc:spChg chg="add del">
          <ac:chgData name="talat" userId="49660bf82bb1916c" providerId="LiveId" clId="{5B6D3BE5-5DDE-45E1-8C81-50753635D220}" dt="2022-04-02T16:43:35.820" v="151" actId="26606"/>
          <ac:spMkLst>
            <pc:docMk/>
            <pc:sldMk cId="669846857" sldId="261"/>
            <ac:spMk id="12" creationId="{506C536E-6ECA-4211-AF8C-A2671C484DA7}"/>
          </ac:spMkLst>
        </pc:spChg>
        <pc:spChg chg="add del">
          <ac:chgData name="talat" userId="49660bf82bb1916c" providerId="LiveId" clId="{5B6D3BE5-5DDE-45E1-8C81-50753635D220}" dt="2022-04-02T16:43:35.820" v="151" actId="26606"/>
          <ac:spMkLst>
            <pc:docMk/>
            <pc:sldMk cId="669846857" sldId="261"/>
            <ac:spMk id="14" creationId="{AEAA70EA-2201-4F5D-AF08-58CFF851CCCD}"/>
          </ac:spMkLst>
        </pc:spChg>
        <pc:spChg chg="add">
          <ac:chgData name="talat" userId="49660bf82bb1916c" providerId="LiveId" clId="{5B6D3BE5-5DDE-45E1-8C81-50753635D220}" dt="2022-04-02T16:43:35.836" v="152" actId="26606"/>
          <ac:spMkLst>
            <pc:docMk/>
            <pc:sldMk cId="669846857" sldId="261"/>
            <ac:spMk id="16" creationId="{C05CBC3C-2E5A-4839-8B9B-2E5A6ADF0F58}"/>
          </ac:spMkLst>
        </pc:spChg>
        <pc:spChg chg="add">
          <ac:chgData name="talat" userId="49660bf82bb1916c" providerId="LiveId" clId="{5B6D3BE5-5DDE-45E1-8C81-50753635D220}" dt="2022-04-02T16:43:35.836" v="152" actId="26606"/>
          <ac:spMkLst>
            <pc:docMk/>
            <pc:sldMk cId="669846857" sldId="261"/>
            <ac:spMk id="17" creationId="{827FF362-FC97-4BF5-949B-D4ADFA26E457}"/>
          </ac:spMkLst>
        </pc:spChg>
      </pc:sldChg>
      <pc:sldChg chg="addSp delSp modSp mod setBg">
        <pc:chgData name="talat" userId="49660bf82bb1916c" providerId="LiveId" clId="{5B6D3BE5-5DDE-45E1-8C81-50753635D220}" dt="2022-04-02T16:44:26.010" v="168" actId="26606"/>
        <pc:sldMkLst>
          <pc:docMk/>
          <pc:sldMk cId="2363346630" sldId="262"/>
        </pc:sldMkLst>
        <pc:spChg chg="mod">
          <ac:chgData name="talat" userId="49660bf82bb1916c" providerId="LiveId" clId="{5B6D3BE5-5DDE-45E1-8C81-50753635D220}" dt="2022-04-02T16:44:26.010" v="168" actId="26606"/>
          <ac:spMkLst>
            <pc:docMk/>
            <pc:sldMk cId="2363346630" sldId="262"/>
            <ac:spMk id="2" creationId="{BF508CD9-FC1E-4745-BB3B-D8688A52039F}"/>
          </ac:spMkLst>
        </pc:spChg>
        <pc:spChg chg="del">
          <ac:chgData name="talat" userId="49660bf82bb1916c" providerId="LiveId" clId="{5B6D3BE5-5DDE-45E1-8C81-50753635D220}" dt="2022-04-02T16:43:51.024" v="153" actId="26606"/>
          <ac:spMkLst>
            <pc:docMk/>
            <pc:sldMk cId="2363346630" sldId="262"/>
            <ac:spMk id="3" creationId="{BB341FCC-4978-4505-8F33-FB0F2A72FA25}"/>
          </ac:spMkLst>
        </pc:spChg>
        <pc:spChg chg="add del">
          <ac:chgData name="talat" userId="49660bf82bb1916c" providerId="LiveId" clId="{5B6D3BE5-5DDE-45E1-8C81-50753635D220}" dt="2022-04-02T16:44:26.010" v="168" actId="26606"/>
          <ac:spMkLst>
            <pc:docMk/>
            <pc:sldMk cId="2363346630" sldId="262"/>
            <ac:spMk id="9" creationId="{2E442304-DDBD-4F7B-8017-36BCC863FB40}"/>
          </ac:spMkLst>
        </pc:spChg>
        <pc:spChg chg="add del">
          <ac:chgData name="talat" userId="49660bf82bb1916c" providerId="LiveId" clId="{5B6D3BE5-5DDE-45E1-8C81-50753635D220}" dt="2022-04-02T16:44:26.010" v="168" actId="26606"/>
          <ac:spMkLst>
            <pc:docMk/>
            <pc:sldMk cId="2363346630" sldId="262"/>
            <ac:spMk id="11" creationId="{5E107275-3853-46FD-A241-DE4355A42675}"/>
          </ac:spMkLst>
        </pc:spChg>
        <pc:spChg chg="add">
          <ac:chgData name="talat" userId="49660bf82bb1916c" providerId="LiveId" clId="{5B6D3BE5-5DDE-45E1-8C81-50753635D220}" dt="2022-04-02T16:44:26.010" v="168" actId="26606"/>
          <ac:spMkLst>
            <pc:docMk/>
            <pc:sldMk cId="2363346630" sldId="262"/>
            <ac:spMk id="16" creationId="{BACC6370-2D7E-4714-9D71-7542949D7D5D}"/>
          </ac:spMkLst>
        </pc:spChg>
        <pc:spChg chg="add">
          <ac:chgData name="talat" userId="49660bf82bb1916c" providerId="LiveId" clId="{5B6D3BE5-5DDE-45E1-8C81-50753635D220}" dt="2022-04-02T16:44:26.010" v="168" actId="26606"/>
          <ac:spMkLst>
            <pc:docMk/>
            <pc:sldMk cId="2363346630" sldId="262"/>
            <ac:spMk id="18" creationId="{F68B3F68-107C-434F-AA38-110D5EA91B85}"/>
          </ac:spMkLst>
        </pc:spChg>
        <pc:spChg chg="add">
          <ac:chgData name="talat" userId="49660bf82bb1916c" providerId="LiveId" clId="{5B6D3BE5-5DDE-45E1-8C81-50753635D220}" dt="2022-04-02T16:44:26.010" v="168" actId="26606"/>
          <ac:spMkLst>
            <pc:docMk/>
            <pc:sldMk cId="2363346630" sldId="262"/>
            <ac:spMk id="20" creationId="{AAD0DBB9-1A4B-4391-81D4-CB19F9AB918A}"/>
          </ac:spMkLst>
        </pc:spChg>
        <pc:spChg chg="add">
          <ac:chgData name="talat" userId="49660bf82bb1916c" providerId="LiveId" clId="{5B6D3BE5-5DDE-45E1-8C81-50753635D220}" dt="2022-04-02T16:44:26.010" v="168" actId="26606"/>
          <ac:spMkLst>
            <pc:docMk/>
            <pc:sldMk cId="2363346630" sldId="262"/>
            <ac:spMk id="22" creationId="{063BBA22-50EA-4C4D-BE05-F1CE4E63AA56}"/>
          </ac:spMkLst>
        </pc:spChg>
        <pc:graphicFrameChg chg="add mod modGraphic">
          <ac:chgData name="talat" userId="49660bf82bb1916c" providerId="LiveId" clId="{5B6D3BE5-5DDE-45E1-8C81-50753635D220}" dt="2022-04-02T16:44:26.010" v="168" actId="26606"/>
          <ac:graphicFrameMkLst>
            <pc:docMk/>
            <pc:sldMk cId="2363346630" sldId="262"/>
            <ac:graphicFrameMk id="5" creationId="{A0552077-CA4D-003E-9020-85743823E44E}"/>
          </ac:graphicFrameMkLst>
        </pc:graphicFrameChg>
      </pc:sldChg>
      <pc:sldChg chg="addSp delSp modSp mod setBg">
        <pc:chgData name="talat" userId="49660bf82bb1916c" providerId="LiveId" clId="{5B6D3BE5-5DDE-45E1-8C81-50753635D220}" dt="2022-04-02T16:44:52.603" v="169" actId="26606"/>
        <pc:sldMkLst>
          <pc:docMk/>
          <pc:sldMk cId="85784160" sldId="263"/>
        </pc:sldMkLst>
        <pc:spChg chg="mod">
          <ac:chgData name="talat" userId="49660bf82bb1916c" providerId="LiveId" clId="{5B6D3BE5-5DDE-45E1-8C81-50753635D220}" dt="2022-04-02T16:44:52.603" v="169" actId="26606"/>
          <ac:spMkLst>
            <pc:docMk/>
            <pc:sldMk cId="85784160" sldId="263"/>
            <ac:spMk id="2" creationId="{82DD0F65-5992-4130-BD58-2FF6B7ED09AA}"/>
          </ac:spMkLst>
        </pc:spChg>
        <pc:spChg chg="del mod">
          <ac:chgData name="talat" userId="49660bf82bb1916c" providerId="LiveId" clId="{5B6D3BE5-5DDE-45E1-8C81-50753635D220}" dt="2022-04-02T16:44:52.603" v="169" actId="26606"/>
          <ac:spMkLst>
            <pc:docMk/>
            <pc:sldMk cId="85784160" sldId="263"/>
            <ac:spMk id="3" creationId="{691F5E79-DE42-4E73-B055-E0D8810CA6BC}"/>
          </ac:spMkLst>
        </pc:spChg>
        <pc:spChg chg="add">
          <ac:chgData name="talat" userId="49660bf82bb1916c" providerId="LiveId" clId="{5B6D3BE5-5DDE-45E1-8C81-50753635D220}" dt="2022-04-02T16:44:52.603" v="169" actId="26606"/>
          <ac:spMkLst>
            <pc:docMk/>
            <pc:sldMk cId="85784160" sldId="263"/>
            <ac:spMk id="9" creationId="{C05CBC3C-2E5A-4839-8B9B-2E5A6ADF0F58}"/>
          </ac:spMkLst>
        </pc:spChg>
        <pc:spChg chg="add">
          <ac:chgData name="talat" userId="49660bf82bb1916c" providerId="LiveId" clId="{5B6D3BE5-5DDE-45E1-8C81-50753635D220}" dt="2022-04-02T16:44:52.603" v="169" actId="26606"/>
          <ac:spMkLst>
            <pc:docMk/>
            <pc:sldMk cId="85784160" sldId="263"/>
            <ac:spMk id="11" creationId="{DB5B423A-57CC-4C58-AA26-8E2E862B03A0}"/>
          </ac:spMkLst>
        </pc:spChg>
        <pc:graphicFrameChg chg="add">
          <ac:chgData name="talat" userId="49660bf82bb1916c" providerId="LiveId" clId="{5B6D3BE5-5DDE-45E1-8C81-50753635D220}" dt="2022-04-02T16:44:52.603" v="169" actId="26606"/>
          <ac:graphicFrameMkLst>
            <pc:docMk/>
            <pc:sldMk cId="85784160" sldId="263"/>
            <ac:graphicFrameMk id="5" creationId="{738E51EE-1682-1E70-070D-3039E14C1D36}"/>
          </ac:graphicFrameMkLst>
        </pc:graphicFrameChg>
      </pc:sldChg>
      <pc:sldChg chg="addSp delSp modSp new mod setBg">
        <pc:chgData name="talat" userId="49660bf82bb1916c" providerId="LiveId" clId="{5B6D3BE5-5DDE-45E1-8C81-50753635D220}" dt="2022-04-15T07:59:26.903" v="231" actId="27636"/>
        <pc:sldMkLst>
          <pc:docMk/>
          <pc:sldMk cId="337455697" sldId="264"/>
        </pc:sldMkLst>
        <pc:spChg chg="mod">
          <ac:chgData name="talat" userId="49660bf82bb1916c" providerId="LiveId" clId="{5B6D3BE5-5DDE-45E1-8C81-50753635D220}" dt="2022-04-15T07:59:26.903" v="231" actId="27636"/>
          <ac:spMkLst>
            <pc:docMk/>
            <pc:sldMk cId="337455697" sldId="264"/>
            <ac:spMk id="2" creationId="{4639134A-697D-4915-889A-6884ABE22550}"/>
          </ac:spMkLst>
        </pc:spChg>
        <pc:spChg chg="add del mod">
          <ac:chgData name="talat" userId="49660bf82bb1916c" providerId="LiveId" clId="{5B6D3BE5-5DDE-45E1-8C81-50753635D220}" dt="2022-04-02T16:45:58.893" v="172" actId="26606"/>
          <ac:spMkLst>
            <pc:docMk/>
            <pc:sldMk cId="337455697" sldId="264"/>
            <ac:spMk id="3" creationId="{61A60B94-B268-4184-9318-580920C6ECF3}"/>
          </ac:spMkLst>
        </pc:spChg>
        <pc:spChg chg="add del">
          <ac:chgData name="talat" userId="49660bf82bb1916c" providerId="LiveId" clId="{5B6D3BE5-5DDE-45E1-8C81-50753635D220}" dt="2022-04-02T16:45:58.861" v="171" actId="26606"/>
          <ac:spMkLst>
            <pc:docMk/>
            <pc:sldMk cId="337455697" sldId="264"/>
            <ac:spMk id="9" creationId="{2B566528-1B12-4246-9431-5C2D7D081168}"/>
          </ac:spMkLst>
        </pc:spChg>
        <pc:spChg chg="add del">
          <ac:chgData name="talat" userId="49660bf82bb1916c" providerId="LiveId" clId="{5B6D3BE5-5DDE-45E1-8C81-50753635D220}" dt="2022-04-02T16:45:58.861" v="171" actId="26606"/>
          <ac:spMkLst>
            <pc:docMk/>
            <pc:sldMk cId="337455697" sldId="264"/>
            <ac:spMk id="11" creationId="{2E80C965-DB6D-4F81-9E9E-B027384D0BD6}"/>
          </ac:spMkLst>
        </pc:spChg>
        <pc:spChg chg="add del">
          <ac:chgData name="talat" userId="49660bf82bb1916c" providerId="LiveId" clId="{5B6D3BE5-5DDE-45E1-8C81-50753635D220}" dt="2022-04-02T16:45:58.861" v="171" actId="26606"/>
          <ac:spMkLst>
            <pc:docMk/>
            <pc:sldMk cId="337455697" sldId="264"/>
            <ac:spMk id="13" creationId="{A580F890-B085-4E95-96AA-55AEBEC5CE6E}"/>
          </ac:spMkLst>
        </pc:spChg>
        <pc:spChg chg="add del">
          <ac:chgData name="talat" userId="49660bf82bb1916c" providerId="LiveId" clId="{5B6D3BE5-5DDE-45E1-8C81-50753635D220}" dt="2022-04-02T16:45:58.861" v="171" actId="26606"/>
          <ac:spMkLst>
            <pc:docMk/>
            <pc:sldMk cId="337455697" sldId="264"/>
            <ac:spMk id="15" creationId="{D3F51FEB-38FB-4F6C-9F7B-2F2AFAB65463}"/>
          </ac:spMkLst>
        </pc:spChg>
        <pc:spChg chg="add del">
          <ac:chgData name="talat" userId="49660bf82bb1916c" providerId="LiveId" clId="{5B6D3BE5-5DDE-45E1-8C81-50753635D220}" dt="2022-04-02T16:45:58.861" v="171" actId="26606"/>
          <ac:spMkLst>
            <pc:docMk/>
            <pc:sldMk cId="337455697" sldId="264"/>
            <ac:spMk id="17" creationId="{1E547BA6-BAE0-43BB-A7CA-60F69CE252F0}"/>
          </ac:spMkLst>
        </pc:spChg>
        <pc:spChg chg="add">
          <ac:chgData name="talat" userId="49660bf82bb1916c" providerId="LiveId" clId="{5B6D3BE5-5DDE-45E1-8C81-50753635D220}" dt="2022-04-02T16:45:58.893" v="172" actId="26606"/>
          <ac:spMkLst>
            <pc:docMk/>
            <pc:sldMk cId="337455697" sldId="264"/>
            <ac:spMk id="19" creationId="{5C8908E2-EE49-44D2-9428-A28D2312A8D5}"/>
          </ac:spMkLst>
        </pc:spChg>
        <pc:spChg chg="add">
          <ac:chgData name="talat" userId="49660bf82bb1916c" providerId="LiveId" clId="{5B6D3BE5-5DDE-45E1-8C81-50753635D220}" dt="2022-04-02T16:45:58.893" v="172" actId="26606"/>
          <ac:spMkLst>
            <pc:docMk/>
            <pc:sldMk cId="337455697" sldId="264"/>
            <ac:spMk id="22" creationId="{7449A6C7-D15F-4AA5-BFA5-71A404B47016}"/>
          </ac:spMkLst>
        </pc:spChg>
        <pc:spChg chg="add">
          <ac:chgData name="talat" userId="49660bf82bb1916c" providerId="LiveId" clId="{5B6D3BE5-5DDE-45E1-8C81-50753635D220}" dt="2022-04-02T16:45:58.893" v="172" actId="26606"/>
          <ac:spMkLst>
            <pc:docMk/>
            <pc:sldMk cId="337455697" sldId="264"/>
            <ac:spMk id="23" creationId="{ED888B23-07FA-482A-96DF-47E31AF1A603}"/>
          </ac:spMkLst>
        </pc:spChg>
        <pc:grpChg chg="add">
          <ac:chgData name="talat" userId="49660bf82bb1916c" providerId="LiveId" clId="{5B6D3BE5-5DDE-45E1-8C81-50753635D220}" dt="2022-04-02T16:45:58.893" v="172" actId="26606"/>
          <ac:grpSpMkLst>
            <pc:docMk/>
            <pc:sldMk cId="337455697" sldId="264"/>
            <ac:grpSpMk id="20" creationId="{05314994-6337-4875-8CF5-652CAFE8342C}"/>
          </ac:grpSpMkLst>
        </pc:grpChg>
        <pc:graphicFrameChg chg="add del">
          <ac:chgData name="talat" userId="49660bf82bb1916c" providerId="LiveId" clId="{5B6D3BE5-5DDE-45E1-8C81-50753635D220}" dt="2022-04-02T16:45:58.861" v="171" actId="26606"/>
          <ac:graphicFrameMkLst>
            <pc:docMk/>
            <pc:sldMk cId="337455697" sldId="264"/>
            <ac:graphicFrameMk id="5" creationId="{F51AEB0D-F39B-ECD3-F9D6-E40825252722}"/>
          </ac:graphicFrameMkLst>
        </pc:graphicFrameChg>
        <pc:graphicFrameChg chg="add">
          <ac:chgData name="talat" userId="49660bf82bb1916c" providerId="LiveId" clId="{5B6D3BE5-5DDE-45E1-8C81-50753635D220}" dt="2022-04-02T16:45:58.893" v="172" actId="26606"/>
          <ac:graphicFrameMkLst>
            <pc:docMk/>
            <pc:sldMk cId="337455697" sldId="264"/>
            <ac:graphicFrameMk id="24" creationId="{94259F50-3D20-8A96-7800-3080E773A023}"/>
          </ac:graphicFrameMkLst>
        </pc:graphicFrameChg>
      </pc:sldChg>
      <pc:sldChg chg="addSp delSp modSp new mod setBg">
        <pc:chgData name="talat" userId="49660bf82bb1916c" providerId="LiveId" clId="{5B6D3BE5-5DDE-45E1-8C81-50753635D220}" dt="2022-04-02T16:46:40.860" v="173" actId="26606"/>
        <pc:sldMkLst>
          <pc:docMk/>
          <pc:sldMk cId="909791315" sldId="265"/>
        </pc:sldMkLst>
        <pc:spChg chg="mod">
          <ac:chgData name="talat" userId="49660bf82bb1916c" providerId="LiveId" clId="{5B6D3BE5-5DDE-45E1-8C81-50753635D220}" dt="2022-04-02T16:46:40.860" v="173" actId="26606"/>
          <ac:spMkLst>
            <pc:docMk/>
            <pc:sldMk cId="909791315" sldId="265"/>
            <ac:spMk id="2" creationId="{84C7C4A1-E0F2-4C7B-B0F7-94BDB40A08F1}"/>
          </ac:spMkLst>
        </pc:spChg>
        <pc:spChg chg="del mod">
          <ac:chgData name="talat" userId="49660bf82bb1916c" providerId="LiveId" clId="{5B6D3BE5-5DDE-45E1-8C81-50753635D220}" dt="2022-04-02T16:46:40.860" v="173" actId="26606"/>
          <ac:spMkLst>
            <pc:docMk/>
            <pc:sldMk cId="909791315" sldId="265"/>
            <ac:spMk id="3" creationId="{29DE3D33-3501-4F9E-A304-83DE63BEF827}"/>
          </ac:spMkLst>
        </pc:spChg>
        <pc:spChg chg="add">
          <ac:chgData name="talat" userId="49660bf82bb1916c" providerId="LiveId" clId="{5B6D3BE5-5DDE-45E1-8C81-50753635D220}" dt="2022-04-02T16:46:40.860" v="173" actId="26606"/>
          <ac:spMkLst>
            <pc:docMk/>
            <pc:sldMk cId="909791315" sldId="265"/>
            <ac:spMk id="9" creationId="{B819A166-7571-4003-A6B8-B62034C3ED30}"/>
          </ac:spMkLst>
        </pc:spChg>
        <pc:graphicFrameChg chg="add">
          <ac:chgData name="talat" userId="49660bf82bb1916c" providerId="LiveId" clId="{5B6D3BE5-5DDE-45E1-8C81-50753635D220}" dt="2022-04-02T16:46:40.860" v="173" actId="26606"/>
          <ac:graphicFrameMkLst>
            <pc:docMk/>
            <pc:sldMk cId="909791315" sldId="265"/>
            <ac:graphicFrameMk id="5" creationId="{5777697A-70D3-1A5C-921A-742C5C317BB4}"/>
          </ac:graphicFrameMkLst>
        </pc:graphicFrameChg>
      </pc:sldChg>
      <pc:sldChg chg="addSp delSp modSp new mod setBg">
        <pc:chgData name="talat" userId="49660bf82bb1916c" providerId="LiveId" clId="{5B6D3BE5-5DDE-45E1-8C81-50753635D220}" dt="2022-04-02T16:48:41.420" v="186" actId="26606"/>
        <pc:sldMkLst>
          <pc:docMk/>
          <pc:sldMk cId="693035897" sldId="266"/>
        </pc:sldMkLst>
        <pc:spChg chg="mod">
          <ac:chgData name="talat" userId="49660bf82bb1916c" providerId="LiveId" clId="{5B6D3BE5-5DDE-45E1-8C81-50753635D220}" dt="2022-04-02T16:48:41.420" v="186" actId="26606"/>
          <ac:spMkLst>
            <pc:docMk/>
            <pc:sldMk cId="693035897" sldId="266"/>
            <ac:spMk id="2" creationId="{ABAAEFED-B93C-4AE1-AFB9-49A692E55511}"/>
          </ac:spMkLst>
        </pc:spChg>
        <pc:spChg chg="del mod">
          <ac:chgData name="talat" userId="49660bf82bb1916c" providerId="LiveId" clId="{5B6D3BE5-5DDE-45E1-8C81-50753635D220}" dt="2022-04-02T16:48:41.420" v="186" actId="26606"/>
          <ac:spMkLst>
            <pc:docMk/>
            <pc:sldMk cId="693035897" sldId="266"/>
            <ac:spMk id="3" creationId="{81651713-8CBF-4ED7-B7FC-E5274F8A4735}"/>
          </ac:spMkLst>
        </pc:spChg>
        <pc:spChg chg="add">
          <ac:chgData name="talat" userId="49660bf82bb1916c" providerId="LiveId" clId="{5B6D3BE5-5DDE-45E1-8C81-50753635D220}" dt="2022-04-02T16:48:41.420" v="186" actId="26606"/>
          <ac:spMkLst>
            <pc:docMk/>
            <pc:sldMk cId="693035897" sldId="266"/>
            <ac:spMk id="9" creationId="{8DF67618-B87B-4195-8E24-3B126F79FF55}"/>
          </ac:spMkLst>
        </pc:spChg>
        <pc:spChg chg="add">
          <ac:chgData name="talat" userId="49660bf82bb1916c" providerId="LiveId" clId="{5B6D3BE5-5DDE-45E1-8C81-50753635D220}" dt="2022-04-02T16:48:41.420" v="186" actId="26606"/>
          <ac:spMkLst>
            <pc:docMk/>
            <pc:sldMk cId="693035897" sldId="266"/>
            <ac:spMk id="11" creationId="{64960379-9FF9-400A-A8A8-F5AB633FD3BF}"/>
          </ac:spMkLst>
        </pc:spChg>
        <pc:grpChg chg="add">
          <ac:chgData name="talat" userId="49660bf82bb1916c" providerId="LiveId" clId="{5B6D3BE5-5DDE-45E1-8C81-50753635D220}" dt="2022-04-02T16:48:41.420" v="186" actId="26606"/>
          <ac:grpSpMkLst>
            <pc:docMk/>
            <pc:sldMk cId="693035897" sldId="266"/>
            <ac:grpSpMk id="13" creationId="{2C491629-AE25-486B-9B22-2CE4EE8F7E47}"/>
          </ac:grpSpMkLst>
        </pc:grpChg>
        <pc:grpChg chg="add">
          <ac:chgData name="talat" userId="49660bf82bb1916c" providerId="LiveId" clId="{5B6D3BE5-5DDE-45E1-8C81-50753635D220}" dt="2022-04-02T16:48:41.420" v="186" actId="26606"/>
          <ac:grpSpMkLst>
            <pc:docMk/>
            <pc:sldMk cId="693035897" sldId="266"/>
            <ac:grpSpMk id="17" creationId="{43F5E015-E085-4624-B431-B42414448684}"/>
          </ac:grpSpMkLst>
        </pc:grpChg>
        <pc:graphicFrameChg chg="add">
          <ac:chgData name="talat" userId="49660bf82bb1916c" providerId="LiveId" clId="{5B6D3BE5-5DDE-45E1-8C81-50753635D220}" dt="2022-04-02T16:48:41.420" v="186" actId="26606"/>
          <ac:graphicFrameMkLst>
            <pc:docMk/>
            <pc:sldMk cId="693035897" sldId="266"/>
            <ac:graphicFrameMk id="5" creationId="{78B875BE-359A-D8C4-59DD-CF97011040A2}"/>
          </ac:graphicFrameMkLst>
        </pc:graphicFrameChg>
      </pc:sldChg>
      <pc:sldChg chg="addSp modSp new mod setBg">
        <pc:chgData name="talat" userId="49660bf82bb1916c" providerId="LiveId" clId="{5B6D3BE5-5DDE-45E1-8C81-50753635D220}" dt="2022-04-15T08:13:42.515" v="602" actId="6549"/>
        <pc:sldMkLst>
          <pc:docMk/>
          <pc:sldMk cId="1858694580" sldId="267"/>
        </pc:sldMkLst>
        <pc:spChg chg="mod">
          <ac:chgData name="talat" userId="49660bf82bb1916c" providerId="LiveId" clId="{5B6D3BE5-5DDE-45E1-8C81-50753635D220}" dt="2022-04-02T16:47:33.108" v="184" actId="20577"/>
          <ac:spMkLst>
            <pc:docMk/>
            <pc:sldMk cId="1858694580" sldId="267"/>
            <ac:spMk id="2" creationId="{0C8DCB41-5A07-4C20-AC41-B71C505DA4D9}"/>
          </ac:spMkLst>
        </pc:spChg>
        <pc:spChg chg="mod">
          <ac:chgData name="talat" userId="49660bf82bb1916c" providerId="LiveId" clId="{5B6D3BE5-5DDE-45E1-8C81-50753635D220}" dt="2022-04-15T08:13:42.515" v="602" actId="6549"/>
          <ac:spMkLst>
            <pc:docMk/>
            <pc:sldMk cId="1858694580" sldId="267"/>
            <ac:spMk id="3" creationId="{C97F87DD-2EFD-46E2-96A2-EDB81E428240}"/>
          </ac:spMkLst>
        </pc:spChg>
        <pc:spChg chg="add">
          <ac:chgData name="talat" userId="49660bf82bb1916c" providerId="LiveId" clId="{5B6D3BE5-5DDE-45E1-8C81-50753635D220}" dt="2022-04-02T16:47:24.109" v="174" actId="26606"/>
          <ac:spMkLst>
            <pc:docMk/>
            <pc:sldMk cId="1858694580" sldId="267"/>
            <ac:spMk id="8" creationId="{907EF6B7-1338-4443-8C46-6A318D952DFD}"/>
          </ac:spMkLst>
        </pc:spChg>
        <pc:spChg chg="add">
          <ac:chgData name="talat" userId="49660bf82bb1916c" providerId="LiveId" clId="{5B6D3BE5-5DDE-45E1-8C81-50753635D220}" dt="2022-04-02T16:47:24.109" v="174" actId="26606"/>
          <ac:spMkLst>
            <pc:docMk/>
            <pc:sldMk cId="1858694580" sldId="267"/>
            <ac:spMk id="10" creationId="{DAAE4CDD-124C-4DCF-9584-B6033B545DD5}"/>
          </ac:spMkLst>
        </pc:spChg>
        <pc:spChg chg="add">
          <ac:chgData name="talat" userId="49660bf82bb1916c" providerId="LiveId" clId="{5B6D3BE5-5DDE-45E1-8C81-50753635D220}" dt="2022-04-02T16:47:24.109" v="174" actId="26606"/>
          <ac:spMkLst>
            <pc:docMk/>
            <pc:sldMk cId="1858694580" sldId="267"/>
            <ac:spMk id="12" creationId="{081E4A58-353D-44AE-B2FC-2A74E2E400F7}"/>
          </ac:spMkLst>
        </pc:spChg>
      </pc:sldChg>
      <pc:sldChg chg="addSp delSp modSp new mod setBg">
        <pc:chgData name="talat" userId="49660bf82bb1916c" providerId="LiveId" clId="{5B6D3BE5-5DDE-45E1-8C81-50753635D220}" dt="2022-04-15T08:22:36.321" v="732" actId="255"/>
        <pc:sldMkLst>
          <pc:docMk/>
          <pc:sldMk cId="3992403515" sldId="268"/>
        </pc:sldMkLst>
        <pc:spChg chg="add mod">
          <ac:chgData name="talat" userId="49660bf82bb1916c" providerId="LiveId" clId="{5B6D3BE5-5DDE-45E1-8C81-50753635D220}" dt="2022-04-15T08:22:36.321" v="732" actId="255"/>
          <ac:spMkLst>
            <pc:docMk/>
            <pc:sldMk cId="3992403515" sldId="268"/>
            <ac:spMk id="2" creationId="{3662CDCC-8C5F-414A-B295-D1EAE220B2DF}"/>
          </ac:spMkLst>
        </pc:spChg>
        <pc:spChg chg="del">
          <ac:chgData name="talat" userId="49660bf82bb1916c" providerId="LiveId" clId="{5B6D3BE5-5DDE-45E1-8C81-50753635D220}" dt="2022-04-02T16:25:55.442" v="54" actId="478"/>
          <ac:spMkLst>
            <pc:docMk/>
            <pc:sldMk cId="3992403515" sldId="268"/>
            <ac:spMk id="2" creationId="{962AF152-36FA-4680-8D77-CD4F81168EC1}"/>
          </ac:spMkLst>
        </pc:spChg>
        <pc:spChg chg="del mod">
          <ac:chgData name="talat" userId="49660bf82bb1916c" providerId="LiveId" clId="{5B6D3BE5-5DDE-45E1-8C81-50753635D220}" dt="2022-04-02T16:47:49.857" v="185" actId="26606"/>
          <ac:spMkLst>
            <pc:docMk/>
            <pc:sldMk cId="3992403515" sldId="268"/>
            <ac:spMk id="3" creationId="{C66389DD-8FCC-4E1E-9DF1-5B6DC2A58E19}"/>
          </ac:spMkLst>
        </pc:spChg>
        <pc:spChg chg="add">
          <ac:chgData name="talat" userId="49660bf82bb1916c" providerId="LiveId" clId="{5B6D3BE5-5DDE-45E1-8C81-50753635D220}" dt="2022-04-02T16:47:49.857" v="185" actId="26606"/>
          <ac:spMkLst>
            <pc:docMk/>
            <pc:sldMk cId="3992403515" sldId="268"/>
            <ac:spMk id="10" creationId="{2B566528-1B12-4246-9431-5C2D7D081168}"/>
          </ac:spMkLst>
        </pc:spChg>
        <pc:spChg chg="add">
          <ac:chgData name="talat" userId="49660bf82bb1916c" providerId="LiveId" clId="{5B6D3BE5-5DDE-45E1-8C81-50753635D220}" dt="2022-04-02T16:47:49.857" v="185" actId="26606"/>
          <ac:spMkLst>
            <pc:docMk/>
            <pc:sldMk cId="3992403515" sldId="268"/>
            <ac:spMk id="16" creationId="{D3F51FEB-38FB-4F6C-9F7B-2F2AFAB65463}"/>
          </ac:spMkLst>
        </pc:spChg>
        <pc:spChg chg="add">
          <ac:chgData name="talat" userId="49660bf82bb1916c" providerId="LiveId" clId="{5B6D3BE5-5DDE-45E1-8C81-50753635D220}" dt="2022-04-02T16:47:49.857" v="185" actId="26606"/>
          <ac:spMkLst>
            <pc:docMk/>
            <pc:sldMk cId="3992403515" sldId="268"/>
            <ac:spMk id="18" creationId="{1E547BA6-BAE0-43BB-A7CA-60F69CE252F0}"/>
          </ac:spMkLst>
        </pc:spChg>
        <pc:grpChg chg="add">
          <ac:chgData name="talat" userId="49660bf82bb1916c" providerId="LiveId" clId="{5B6D3BE5-5DDE-45E1-8C81-50753635D220}" dt="2022-04-02T16:47:49.857" v="185" actId="26606"/>
          <ac:grpSpMkLst>
            <pc:docMk/>
            <pc:sldMk cId="3992403515" sldId="268"/>
            <ac:grpSpMk id="12" creationId="{07EAA094-9CF6-4695-958A-33D9BCAA9474}"/>
          </ac:grpSpMkLst>
        </pc:grpChg>
        <pc:graphicFrameChg chg="add mod">
          <ac:chgData name="talat" userId="49660bf82bb1916c" providerId="LiveId" clId="{5B6D3BE5-5DDE-45E1-8C81-50753635D220}" dt="2022-04-15T08:21:30.054" v="719" actId="255"/>
          <ac:graphicFrameMkLst>
            <pc:docMk/>
            <pc:sldMk cId="3992403515" sldId="268"/>
            <ac:graphicFrameMk id="5" creationId="{3373B481-6BEB-82D8-E669-2E584B710858}"/>
          </ac:graphicFrameMkLst>
        </pc:graphicFrameChg>
        <pc:picChg chg="add">
          <ac:chgData name="talat" userId="49660bf82bb1916c" providerId="LiveId" clId="{5B6D3BE5-5DDE-45E1-8C81-50753635D220}" dt="2022-04-02T16:47:49.857" v="185" actId="26606"/>
          <ac:picMkLst>
            <pc:docMk/>
            <pc:sldMk cId="3992403515" sldId="268"/>
            <ac:picMk id="6" creationId="{A42AEBCF-6224-A306-9115-A49741394EEE}"/>
          </ac:picMkLst>
        </pc:picChg>
      </pc:sldChg>
      <pc:sldChg chg="addSp modSp new mod ord setBg">
        <pc:chgData name="talat" userId="49660bf82bb1916c" providerId="LiveId" clId="{5B6D3BE5-5DDE-45E1-8C81-50753635D220}" dt="2022-04-15T08:27:21.160" v="734"/>
        <pc:sldMkLst>
          <pc:docMk/>
          <pc:sldMk cId="3549314831" sldId="269"/>
        </pc:sldMkLst>
        <pc:spChg chg="mod">
          <ac:chgData name="talat" userId="49660bf82bb1916c" providerId="LiveId" clId="{5B6D3BE5-5DDE-45E1-8C81-50753635D220}" dt="2022-04-02T16:48:53.283" v="187" actId="26606"/>
          <ac:spMkLst>
            <pc:docMk/>
            <pc:sldMk cId="3549314831" sldId="269"/>
            <ac:spMk id="2" creationId="{2912D72D-010A-4FED-B414-6DEB4099AC25}"/>
          </ac:spMkLst>
        </pc:spChg>
        <pc:spChg chg="mod">
          <ac:chgData name="talat" userId="49660bf82bb1916c" providerId="LiveId" clId="{5B6D3BE5-5DDE-45E1-8C81-50753635D220}" dt="2022-04-02T16:48:53.283" v="187" actId="26606"/>
          <ac:spMkLst>
            <pc:docMk/>
            <pc:sldMk cId="3549314831" sldId="269"/>
            <ac:spMk id="3" creationId="{F8E42FEE-51A3-404E-9B6A-22455B8C279C}"/>
          </ac:spMkLst>
        </pc:spChg>
        <pc:spChg chg="add">
          <ac:chgData name="talat" userId="49660bf82bb1916c" providerId="LiveId" clId="{5B6D3BE5-5DDE-45E1-8C81-50753635D220}" dt="2022-04-02T16:48:53.283" v="187" actId="26606"/>
          <ac:spMkLst>
            <pc:docMk/>
            <pc:sldMk cId="3549314831" sldId="269"/>
            <ac:spMk id="8" creationId="{907EF6B7-1338-4443-8C46-6A318D952DFD}"/>
          </ac:spMkLst>
        </pc:spChg>
        <pc:spChg chg="add">
          <ac:chgData name="talat" userId="49660bf82bb1916c" providerId="LiveId" clId="{5B6D3BE5-5DDE-45E1-8C81-50753635D220}" dt="2022-04-02T16:48:53.283" v="187" actId="26606"/>
          <ac:spMkLst>
            <pc:docMk/>
            <pc:sldMk cId="3549314831" sldId="269"/>
            <ac:spMk id="10" creationId="{DAAE4CDD-124C-4DCF-9584-B6033B545DD5}"/>
          </ac:spMkLst>
        </pc:spChg>
        <pc:spChg chg="add">
          <ac:chgData name="talat" userId="49660bf82bb1916c" providerId="LiveId" clId="{5B6D3BE5-5DDE-45E1-8C81-50753635D220}" dt="2022-04-02T16:48:53.283" v="187" actId="26606"/>
          <ac:spMkLst>
            <pc:docMk/>
            <pc:sldMk cId="3549314831" sldId="269"/>
            <ac:spMk id="12" creationId="{081E4A58-353D-44AE-B2FC-2A74E2E400F7}"/>
          </ac:spMkLst>
        </pc:spChg>
      </pc:sldChg>
      <pc:sldChg chg="addSp delSp modSp new mod ord setBg">
        <pc:chgData name="talat" userId="49660bf82bb1916c" providerId="LiveId" clId="{5B6D3BE5-5DDE-45E1-8C81-50753635D220}" dt="2022-04-02T16:38:06.087" v="114"/>
        <pc:sldMkLst>
          <pc:docMk/>
          <pc:sldMk cId="2054684922" sldId="270"/>
        </pc:sldMkLst>
        <pc:spChg chg="mod">
          <ac:chgData name="talat" userId="49660bf82bb1916c" providerId="LiveId" clId="{5B6D3BE5-5DDE-45E1-8C81-50753635D220}" dt="2022-04-02T16:32:23.613" v="67" actId="27636"/>
          <ac:spMkLst>
            <pc:docMk/>
            <pc:sldMk cId="2054684922" sldId="270"/>
            <ac:spMk id="2" creationId="{DC10F60B-16E8-4679-805C-4769F4CB271E}"/>
          </ac:spMkLst>
        </pc:spChg>
        <pc:spChg chg="del">
          <ac:chgData name="talat" userId="49660bf82bb1916c" providerId="LiveId" clId="{5B6D3BE5-5DDE-45E1-8C81-50753635D220}" dt="2022-04-02T16:31:18.482" v="63"/>
          <ac:spMkLst>
            <pc:docMk/>
            <pc:sldMk cId="2054684922" sldId="270"/>
            <ac:spMk id="3" creationId="{47B29ECC-2671-4490-99E8-47D7265AC838}"/>
          </ac:spMkLst>
        </pc:spChg>
        <pc:spChg chg="add mod">
          <ac:chgData name="talat" userId="49660bf82bb1916c" providerId="LiveId" clId="{5B6D3BE5-5DDE-45E1-8C81-50753635D220}" dt="2022-04-02T16:33:04.371" v="93" actId="20577"/>
          <ac:spMkLst>
            <pc:docMk/>
            <pc:sldMk cId="2054684922" sldId="270"/>
            <ac:spMk id="8" creationId="{155671B2-6DE7-FA87-F35B-6D8E11C082CA}"/>
          </ac:spMkLst>
        </pc:spChg>
        <pc:spChg chg="add">
          <ac:chgData name="talat" userId="49660bf82bb1916c" providerId="LiveId" clId="{5B6D3BE5-5DDE-45E1-8C81-50753635D220}" dt="2022-04-02T16:31:37.232" v="64" actId="26606"/>
          <ac:spMkLst>
            <pc:docMk/>
            <pc:sldMk cId="2054684922" sldId="270"/>
            <ac:spMk id="11" creationId="{80DF40B2-80F7-4E71-B46C-284163F3654A}"/>
          </ac:spMkLst>
        </pc:spChg>
        <pc:picChg chg="add mod">
          <ac:chgData name="talat" userId="49660bf82bb1916c" providerId="LiveId" clId="{5B6D3BE5-5DDE-45E1-8C81-50753635D220}" dt="2022-04-02T16:31:37.232" v="64" actId="26606"/>
          <ac:picMkLst>
            <pc:docMk/>
            <pc:sldMk cId="2054684922" sldId="270"/>
            <ac:picMk id="4" creationId="{B72888C1-E4AC-4ACF-A15C-1C860E6CDDB6}"/>
          </ac:picMkLst>
        </pc:picChg>
      </pc:sldChg>
      <pc:sldChg chg="addSp delSp modSp new mod ord setBg">
        <pc:chgData name="talat" userId="49660bf82bb1916c" providerId="LiveId" clId="{5B6D3BE5-5DDE-45E1-8C81-50753635D220}" dt="2022-04-02T16:38:11.391" v="116"/>
        <pc:sldMkLst>
          <pc:docMk/>
          <pc:sldMk cId="117520154" sldId="271"/>
        </pc:sldMkLst>
        <pc:spChg chg="mod">
          <ac:chgData name="talat" userId="49660bf82bb1916c" providerId="LiveId" clId="{5B6D3BE5-5DDE-45E1-8C81-50753635D220}" dt="2022-04-02T16:35:41.348" v="112" actId="20577"/>
          <ac:spMkLst>
            <pc:docMk/>
            <pc:sldMk cId="117520154" sldId="271"/>
            <ac:spMk id="2" creationId="{E5B45DC3-6772-4502-BD73-547188BC2F79}"/>
          </ac:spMkLst>
        </pc:spChg>
        <pc:spChg chg="del">
          <ac:chgData name="talat" userId="49660bf82bb1916c" providerId="LiveId" clId="{5B6D3BE5-5DDE-45E1-8C81-50753635D220}" dt="2022-04-02T16:34:46.520" v="95"/>
          <ac:spMkLst>
            <pc:docMk/>
            <pc:sldMk cId="117520154" sldId="271"/>
            <ac:spMk id="3" creationId="{1E060EAB-C179-4EA8-A7DF-34D22572595C}"/>
          </ac:spMkLst>
        </pc:spChg>
        <pc:spChg chg="add mod">
          <ac:chgData name="talat" userId="49660bf82bb1916c" providerId="LiveId" clId="{5B6D3BE5-5DDE-45E1-8C81-50753635D220}" dt="2022-04-02T16:35:29.788" v="101"/>
          <ac:spMkLst>
            <pc:docMk/>
            <pc:sldMk cId="117520154" sldId="271"/>
            <ac:spMk id="8" creationId="{45FAA4B9-8337-1DBD-520A-539731F80A2A}"/>
          </ac:spMkLst>
        </pc:spChg>
        <pc:spChg chg="add">
          <ac:chgData name="talat" userId="49660bf82bb1916c" providerId="LiveId" clId="{5B6D3BE5-5DDE-45E1-8C81-50753635D220}" dt="2022-04-02T16:34:55.105" v="96" actId="26606"/>
          <ac:spMkLst>
            <pc:docMk/>
            <pc:sldMk cId="117520154" sldId="271"/>
            <ac:spMk id="11" creationId="{80DF40B2-80F7-4E71-B46C-284163F3654A}"/>
          </ac:spMkLst>
        </pc:spChg>
        <pc:picChg chg="add mod">
          <ac:chgData name="talat" userId="49660bf82bb1916c" providerId="LiveId" clId="{5B6D3BE5-5DDE-45E1-8C81-50753635D220}" dt="2022-04-02T16:35:21.502" v="98" actId="27614"/>
          <ac:picMkLst>
            <pc:docMk/>
            <pc:sldMk cId="117520154" sldId="271"/>
            <ac:picMk id="4" creationId="{65D12CEF-53F6-455C-8664-BEA9B11159CA}"/>
          </ac:picMkLst>
        </pc:picChg>
      </pc:sldChg>
      <pc:sldChg chg="addSp delSp modSp new del mod setBg">
        <pc:chgData name="talat" userId="49660bf82bb1916c" providerId="LiveId" clId="{5B6D3BE5-5DDE-45E1-8C81-50753635D220}" dt="2022-04-02T16:39:07.420" v="120" actId="47"/>
        <pc:sldMkLst>
          <pc:docMk/>
          <pc:sldMk cId="3944723798" sldId="272"/>
        </pc:sldMkLst>
        <pc:spChg chg="mod ord">
          <ac:chgData name="talat" userId="49660bf82bb1916c" providerId="LiveId" clId="{5B6D3BE5-5DDE-45E1-8C81-50753635D220}" dt="2022-04-02T16:38:37.387" v="119" actId="26606"/>
          <ac:spMkLst>
            <pc:docMk/>
            <pc:sldMk cId="3944723798" sldId="272"/>
            <ac:spMk id="2" creationId="{356ABD1C-22FB-49F6-810B-2C64280B0D87}"/>
          </ac:spMkLst>
        </pc:spChg>
        <pc:spChg chg="del">
          <ac:chgData name="talat" userId="49660bf82bb1916c" providerId="LiveId" clId="{5B6D3BE5-5DDE-45E1-8C81-50753635D220}" dt="2022-04-02T16:38:32.845" v="118"/>
          <ac:spMkLst>
            <pc:docMk/>
            <pc:sldMk cId="3944723798" sldId="272"/>
            <ac:spMk id="3" creationId="{7DC467E8-6460-4A6C-8D7C-E91467CFC103}"/>
          </ac:spMkLst>
        </pc:spChg>
        <pc:spChg chg="add">
          <ac:chgData name="talat" userId="49660bf82bb1916c" providerId="LiveId" clId="{5B6D3BE5-5DDE-45E1-8C81-50753635D220}" dt="2022-04-02T16:38:37.387" v="119" actId="26606"/>
          <ac:spMkLst>
            <pc:docMk/>
            <pc:sldMk cId="3944723798" sldId="272"/>
            <ac:spMk id="73" creationId="{8FC9BE17-9A7B-462D-AE50-3D8777387304}"/>
          </ac:spMkLst>
        </pc:spChg>
        <pc:spChg chg="add">
          <ac:chgData name="talat" userId="49660bf82bb1916c" providerId="LiveId" clId="{5B6D3BE5-5DDE-45E1-8C81-50753635D220}" dt="2022-04-02T16:38:37.387" v="119" actId="26606"/>
          <ac:spMkLst>
            <pc:docMk/>
            <pc:sldMk cId="3944723798" sldId="272"/>
            <ac:spMk id="75" creationId="{3EBE8569-6AEC-4B8C-8D53-2DE337CDBA65}"/>
          </ac:spMkLst>
        </pc:spChg>
        <pc:spChg chg="add">
          <ac:chgData name="talat" userId="49660bf82bb1916c" providerId="LiveId" clId="{5B6D3BE5-5DDE-45E1-8C81-50753635D220}" dt="2022-04-02T16:38:37.387" v="119" actId="26606"/>
          <ac:spMkLst>
            <pc:docMk/>
            <pc:sldMk cId="3944723798" sldId="272"/>
            <ac:spMk id="77" creationId="{55D4142C-5077-457F-A6AD-3FECFDB39685}"/>
          </ac:spMkLst>
        </pc:spChg>
        <pc:spChg chg="add">
          <ac:chgData name="talat" userId="49660bf82bb1916c" providerId="LiveId" clId="{5B6D3BE5-5DDE-45E1-8C81-50753635D220}" dt="2022-04-02T16:38:37.387" v="119" actId="26606"/>
          <ac:spMkLst>
            <pc:docMk/>
            <pc:sldMk cId="3944723798" sldId="272"/>
            <ac:spMk id="79" creationId="{7A5F0580-5EE9-419F-96EE-B6529EF6E7D0}"/>
          </ac:spMkLst>
        </pc:spChg>
        <pc:spChg chg="add">
          <ac:chgData name="talat" userId="49660bf82bb1916c" providerId="LiveId" clId="{5B6D3BE5-5DDE-45E1-8C81-50753635D220}" dt="2022-04-02T16:38:37.387" v="119" actId="26606"/>
          <ac:spMkLst>
            <pc:docMk/>
            <pc:sldMk cId="3944723798" sldId="272"/>
            <ac:spMk id="2054" creationId="{8C40E553-D9E2-9695-1550-A36649E1F657}"/>
          </ac:spMkLst>
        </pc:spChg>
        <pc:picChg chg="add mod">
          <ac:chgData name="talat" userId="49660bf82bb1916c" providerId="LiveId" clId="{5B6D3BE5-5DDE-45E1-8C81-50753635D220}" dt="2022-04-02T16:38:37.387" v="119" actId="26606"/>
          <ac:picMkLst>
            <pc:docMk/>
            <pc:sldMk cId="3944723798" sldId="272"/>
            <ac:picMk id="2050" creationId="{635AFFD5-ECD8-4C40-8A08-2F2FD9968379}"/>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01D4D-4EC3-45AF-AAC5-40A370FDB0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986E03-23DC-4EC3-B3D9-A6D0C260CBA9}">
      <dgm:prSet/>
      <dgm:spPr/>
      <dgm:t>
        <a:bodyPr/>
        <a:lstStyle/>
        <a:p>
          <a:r>
            <a:rPr lang="en-US" b="0" i="0"/>
            <a:t>contact with infected sick birds or asymptomatic carriers</a:t>
          </a:r>
          <a:endParaRPr lang="en-US"/>
        </a:p>
      </dgm:t>
    </dgm:pt>
    <dgm:pt modelId="{C449BBC9-5682-47FD-988E-7443489A5AC5}" type="parTrans" cxnId="{90FE896D-C5EE-4DB8-9E4C-A669510DD87F}">
      <dgm:prSet/>
      <dgm:spPr/>
      <dgm:t>
        <a:bodyPr/>
        <a:lstStyle/>
        <a:p>
          <a:endParaRPr lang="en-US"/>
        </a:p>
      </dgm:t>
    </dgm:pt>
    <dgm:pt modelId="{9A303109-A788-4689-A684-3B94B1415C86}" type="sibTrans" cxnId="{90FE896D-C5EE-4DB8-9E4C-A669510DD87F}">
      <dgm:prSet/>
      <dgm:spPr/>
      <dgm:t>
        <a:bodyPr/>
        <a:lstStyle/>
        <a:p>
          <a:endParaRPr lang="en-US"/>
        </a:p>
      </dgm:t>
    </dgm:pt>
    <dgm:pt modelId="{5511AD2A-6801-432F-BB7B-0495AB705946}">
      <dgm:prSet/>
      <dgm:spPr/>
      <dgm:t>
        <a:bodyPr/>
        <a:lstStyle/>
        <a:p>
          <a:r>
            <a:rPr lang="en-US" b="0" i="0"/>
            <a:t>vertical transmission from infected birds</a:t>
          </a:r>
          <a:endParaRPr lang="en-US"/>
        </a:p>
      </dgm:t>
    </dgm:pt>
    <dgm:pt modelId="{34A5C570-A4BA-482F-8594-2FC22A21A6AD}" type="parTrans" cxnId="{636C3E15-653F-43E8-BF06-DD0021B5724A}">
      <dgm:prSet/>
      <dgm:spPr/>
      <dgm:t>
        <a:bodyPr/>
        <a:lstStyle/>
        <a:p>
          <a:endParaRPr lang="en-US"/>
        </a:p>
      </dgm:t>
    </dgm:pt>
    <dgm:pt modelId="{DA78D8A6-95A9-447C-9AFF-17E63550A59A}" type="sibTrans" cxnId="{636C3E15-653F-43E8-BF06-DD0021B5724A}">
      <dgm:prSet/>
      <dgm:spPr/>
      <dgm:t>
        <a:bodyPr/>
        <a:lstStyle/>
        <a:p>
          <a:endParaRPr lang="en-US"/>
        </a:p>
      </dgm:t>
    </dgm:pt>
    <dgm:pt modelId="{3A8125D3-BD94-4E5E-8B80-F6DF102D48F7}">
      <dgm:prSet/>
      <dgm:spPr/>
      <dgm:t>
        <a:bodyPr/>
        <a:lstStyle/>
        <a:p>
          <a:r>
            <a:rPr lang="en-US" b="0" i="0"/>
            <a:t>infected mammals</a:t>
          </a:r>
          <a:endParaRPr lang="en-US"/>
        </a:p>
      </dgm:t>
    </dgm:pt>
    <dgm:pt modelId="{F955AD0A-E79F-45B2-98A1-FE3AD1CFC762}" type="parTrans" cxnId="{BA4C75EF-570B-48BB-B70A-8C1CCFA45EAB}">
      <dgm:prSet/>
      <dgm:spPr/>
      <dgm:t>
        <a:bodyPr/>
        <a:lstStyle/>
        <a:p>
          <a:endParaRPr lang="en-US"/>
        </a:p>
      </dgm:t>
    </dgm:pt>
    <dgm:pt modelId="{F3A7BA2B-739F-4914-B96A-D1244141A6F7}" type="sibTrans" cxnId="{BA4C75EF-570B-48BB-B70A-8C1CCFA45EAB}">
      <dgm:prSet/>
      <dgm:spPr/>
      <dgm:t>
        <a:bodyPr/>
        <a:lstStyle/>
        <a:p>
          <a:endParaRPr lang="en-US"/>
        </a:p>
      </dgm:t>
    </dgm:pt>
    <dgm:pt modelId="{3E94BF4D-FC62-49B5-B455-F59B6096DDCE}">
      <dgm:prSet/>
      <dgm:spPr/>
      <dgm:t>
        <a:bodyPr/>
        <a:lstStyle/>
        <a:p>
          <a:r>
            <a:rPr lang="en-US" b="0" i="0"/>
            <a:t>infected arthropods</a:t>
          </a:r>
          <a:endParaRPr lang="en-US"/>
        </a:p>
      </dgm:t>
    </dgm:pt>
    <dgm:pt modelId="{65A7857D-0305-4819-9D96-82A3C2336B14}" type="parTrans" cxnId="{37015BD4-737B-4F31-A88E-C6107014B32D}">
      <dgm:prSet/>
      <dgm:spPr/>
      <dgm:t>
        <a:bodyPr/>
        <a:lstStyle/>
        <a:p>
          <a:endParaRPr lang="en-US"/>
        </a:p>
      </dgm:t>
    </dgm:pt>
    <dgm:pt modelId="{8BAC33DC-C031-4120-A6D7-AB92ED98EC91}" type="sibTrans" cxnId="{37015BD4-737B-4F31-A88E-C6107014B32D}">
      <dgm:prSet/>
      <dgm:spPr/>
      <dgm:t>
        <a:bodyPr/>
        <a:lstStyle/>
        <a:p>
          <a:endParaRPr lang="en-US"/>
        </a:p>
      </dgm:t>
    </dgm:pt>
    <dgm:pt modelId="{3C9BD1D6-77A6-4632-AF1B-6ACCDA080C16}">
      <dgm:prSet/>
      <dgm:spPr/>
      <dgm:t>
        <a:bodyPr/>
        <a:lstStyle/>
        <a:p>
          <a:r>
            <a:rPr lang="en-US" b="0" i="0"/>
            <a:t>contaminated environments</a:t>
          </a:r>
          <a:endParaRPr lang="en-US"/>
        </a:p>
      </dgm:t>
    </dgm:pt>
    <dgm:pt modelId="{31F9B779-6D76-46AE-BBB3-ADF608175119}" type="parTrans" cxnId="{89F63B9A-EEE3-4ECA-8945-F89C83F44A87}">
      <dgm:prSet/>
      <dgm:spPr/>
      <dgm:t>
        <a:bodyPr/>
        <a:lstStyle/>
        <a:p>
          <a:endParaRPr lang="en-US"/>
        </a:p>
      </dgm:t>
    </dgm:pt>
    <dgm:pt modelId="{7520243B-F07E-4752-A07D-407A8DEE4868}" type="sibTrans" cxnId="{89F63B9A-EEE3-4ECA-8945-F89C83F44A87}">
      <dgm:prSet/>
      <dgm:spPr/>
      <dgm:t>
        <a:bodyPr/>
        <a:lstStyle/>
        <a:p>
          <a:endParaRPr lang="en-US"/>
        </a:p>
      </dgm:t>
    </dgm:pt>
    <dgm:pt modelId="{3103E069-BB61-482F-8466-87C9CBCA64BA}" type="pres">
      <dgm:prSet presAssocID="{A7B01D4D-4EC3-45AF-AAC5-40A370FDB04D}" presName="root" presStyleCnt="0">
        <dgm:presLayoutVars>
          <dgm:dir/>
          <dgm:resizeHandles val="exact"/>
        </dgm:presLayoutVars>
      </dgm:prSet>
      <dgm:spPr/>
    </dgm:pt>
    <dgm:pt modelId="{A2CD8E04-B19D-4393-8AD0-4C6FC4230472}" type="pres">
      <dgm:prSet presAssocID="{D6986E03-23DC-4EC3-B3D9-A6D0C260CBA9}" presName="compNode" presStyleCnt="0"/>
      <dgm:spPr/>
    </dgm:pt>
    <dgm:pt modelId="{8FC78A2A-5318-4480-87EC-5D1258087368}" type="pres">
      <dgm:prSet presAssocID="{D6986E03-23DC-4EC3-B3D9-A6D0C260CBA9}" presName="bgRect" presStyleLbl="bgShp" presStyleIdx="0" presStyleCnt="5"/>
      <dgm:spPr/>
    </dgm:pt>
    <dgm:pt modelId="{4B958852-DB85-4DA3-B581-1F0490926C66}" type="pres">
      <dgm:prSet presAssocID="{D6986E03-23DC-4EC3-B3D9-A6D0C260CBA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ck"/>
        </a:ext>
      </dgm:extLst>
    </dgm:pt>
    <dgm:pt modelId="{ED90D550-2A3A-4C71-BEB9-BDE877BA42AF}" type="pres">
      <dgm:prSet presAssocID="{D6986E03-23DC-4EC3-B3D9-A6D0C260CBA9}" presName="spaceRect" presStyleCnt="0"/>
      <dgm:spPr/>
    </dgm:pt>
    <dgm:pt modelId="{71141D95-479D-4EFC-96BE-5074046E656F}" type="pres">
      <dgm:prSet presAssocID="{D6986E03-23DC-4EC3-B3D9-A6D0C260CBA9}" presName="parTx" presStyleLbl="revTx" presStyleIdx="0" presStyleCnt="5">
        <dgm:presLayoutVars>
          <dgm:chMax val="0"/>
          <dgm:chPref val="0"/>
        </dgm:presLayoutVars>
      </dgm:prSet>
      <dgm:spPr/>
    </dgm:pt>
    <dgm:pt modelId="{271A4A38-F23C-40BE-AA66-7DF2C6D333F4}" type="pres">
      <dgm:prSet presAssocID="{9A303109-A788-4689-A684-3B94B1415C86}" presName="sibTrans" presStyleCnt="0"/>
      <dgm:spPr/>
    </dgm:pt>
    <dgm:pt modelId="{E881B7F7-7064-4D83-A572-A60A8E129B52}" type="pres">
      <dgm:prSet presAssocID="{5511AD2A-6801-432F-BB7B-0495AB705946}" presName="compNode" presStyleCnt="0"/>
      <dgm:spPr/>
    </dgm:pt>
    <dgm:pt modelId="{A2750250-4DE1-487F-995D-1369E56D4A3E}" type="pres">
      <dgm:prSet presAssocID="{5511AD2A-6801-432F-BB7B-0495AB705946}" presName="bgRect" presStyleLbl="bgShp" presStyleIdx="1" presStyleCnt="5"/>
      <dgm:spPr/>
    </dgm:pt>
    <dgm:pt modelId="{394CB161-1BA8-4BB7-B09C-706B74B92D55}" type="pres">
      <dgm:prSet presAssocID="{5511AD2A-6801-432F-BB7B-0495AB70594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cken"/>
        </a:ext>
      </dgm:extLst>
    </dgm:pt>
    <dgm:pt modelId="{7705860E-A575-4175-84A2-22EBD84EB16F}" type="pres">
      <dgm:prSet presAssocID="{5511AD2A-6801-432F-BB7B-0495AB705946}" presName="spaceRect" presStyleCnt="0"/>
      <dgm:spPr/>
    </dgm:pt>
    <dgm:pt modelId="{B7FD3E9C-315C-40D2-8414-73A004238D12}" type="pres">
      <dgm:prSet presAssocID="{5511AD2A-6801-432F-BB7B-0495AB705946}" presName="parTx" presStyleLbl="revTx" presStyleIdx="1" presStyleCnt="5">
        <dgm:presLayoutVars>
          <dgm:chMax val="0"/>
          <dgm:chPref val="0"/>
        </dgm:presLayoutVars>
      </dgm:prSet>
      <dgm:spPr/>
    </dgm:pt>
    <dgm:pt modelId="{32DCF37E-6EB6-4C97-9D74-B2560522C743}" type="pres">
      <dgm:prSet presAssocID="{DA78D8A6-95A9-447C-9AFF-17E63550A59A}" presName="sibTrans" presStyleCnt="0"/>
      <dgm:spPr/>
    </dgm:pt>
    <dgm:pt modelId="{8337BB37-06F2-4C59-9F25-8B418D737BAE}" type="pres">
      <dgm:prSet presAssocID="{3A8125D3-BD94-4E5E-8B80-F6DF102D48F7}" presName="compNode" presStyleCnt="0"/>
      <dgm:spPr/>
    </dgm:pt>
    <dgm:pt modelId="{0083D428-1D89-4FE6-9431-9DC1D6979C07}" type="pres">
      <dgm:prSet presAssocID="{3A8125D3-BD94-4E5E-8B80-F6DF102D48F7}" presName="bgRect" presStyleLbl="bgShp" presStyleIdx="2" presStyleCnt="5"/>
      <dgm:spPr/>
    </dgm:pt>
    <dgm:pt modelId="{361022AC-DDAD-4EEF-9717-1278D32B53B6}" type="pres">
      <dgm:prSet presAssocID="{3A8125D3-BD94-4E5E-8B80-F6DF102D48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g"/>
        </a:ext>
      </dgm:extLst>
    </dgm:pt>
    <dgm:pt modelId="{DC70D9D3-0F19-4E15-B857-DA7234883BDA}" type="pres">
      <dgm:prSet presAssocID="{3A8125D3-BD94-4E5E-8B80-F6DF102D48F7}" presName="spaceRect" presStyleCnt="0"/>
      <dgm:spPr/>
    </dgm:pt>
    <dgm:pt modelId="{879DCF50-60F6-40DB-A2F6-A2E298046416}" type="pres">
      <dgm:prSet presAssocID="{3A8125D3-BD94-4E5E-8B80-F6DF102D48F7}" presName="parTx" presStyleLbl="revTx" presStyleIdx="2" presStyleCnt="5">
        <dgm:presLayoutVars>
          <dgm:chMax val="0"/>
          <dgm:chPref val="0"/>
        </dgm:presLayoutVars>
      </dgm:prSet>
      <dgm:spPr/>
    </dgm:pt>
    <dgm:pt modelId="{D95A866D-3BFD-4F35-BE5A-B5E22732A220}" type="pres">
      <dgm:prSet presAssocID="{F3A7BA2B-739F-4914-B96A-D1244141A6F7}" presName="sibTrans" presStyleCnt="0"/>
      <dgm:spPr/>
    </dgm:pt>
    <dgm:pt modelId="{C621EB20-068A-45A0-B648-032263B35367}" type="pres">
      <dgm:prSet presAssocID="{3E94BF4D-FC62-49B5-B455-F59B6096DDCE}" presName="compNode" presStyleCnt="0"/>
      <dgm:spPr/>
    </dgm:pt>
    <dgm:pt modelId="{62D44EB9-EF28-48C4-A4DD-4D2A304E3F23}" type="pres">
      <dgm:prSet presAssocID="{3E94BF4D-FC62-49B5-B455-F59B6096DDCE}" presName="bgRect" presStyleLbl="bgShp" presStyleIdx="3" presStyleCnt="5"/>
      <dgm:spPr/>
    </dgm:pt>
    <dgm:pt modelId="{9A5C6133-19D3-4568-BD85-22D8686D4009}" type="pres">
      <dgm:prSet presAssocID="{3E94BF4D-FC62-49B5-B455-F59B6096DDC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rab"/>
        </a:ext>
      </dgm:extLst>
    </dgm:pt>
    <dgm:pt modelId="{3A078B04-68E6-4D35-9128-3E597A8D6A3B}" type="pres">
      <dgm:prSet presAssocID="{3E94BF4D-FC62-49B5-B455-F59B6096DDCE}" presName="spaceRect" presStyleCnt="0"/>
      <dgm:spPr/>
    </dgm:pt>
    <dgm:pt modelId="{475FCE0C-35C4-4681-9553-6351A28AA08B}" type="pres">
      <dgm:prSet presAssocID="{3E94BF4D-FC62-49B5-B455-F59B6096DDCE}" presName="parTx" presStyleLbl="revTx" presStyleIdx="3" presStyleCnt="5">
        <dgm:presLayoutVars>
          <dgm:chMax val="0"/>
          <dgm:chPref val="0"/>
        </dgm:presLayoutVars>
      </dgm:prSet>
      <dgm:spPr/>
    </dgm:pt>
    <dgm:pt modelId="{5D0BB811-1B59-4CF8-A9C2-CA0A07950C03}" type="pres">
      <dgm:prSet presAssocID="{8BAC33DC-C031-4120-A6D7-AB92ED98EC91}" presName="sibTrans" presStyleCnt="0"/>
      <dgm:spPr/>
    </dgm:pt>
    <dgm:pt modelId="{83CAFF3B-1B92-413E-89DD-FDEC7102E72C}" type="pres">
      <dgm:prSet presAssocID="{3C9BD1D6-77A6-4632-AF1B-6ACCDA080C16}" presName="compNode" presStyleCnt="0"/>
      <dgm:spPr/>
    </dgm:pt>
    <dgm:pt modelId="{ADD1C127-FEE0-4E2D-BEE2-23DE95291910}" type="pres">
      <dgm:prSet presAssocID="{3C9BD1D6-77A6-4632-AF1B-6ACCDA080C16}" presName="bgRect" presStyleLbl="bgShp" presStyleIdx="4" presStyleCnt="5"/>
      <dgm:spPr/>
    </dgm:pt>
    <dgm:pt modelId="{D6A09820-36D5-450C-90A7-10F7DB5D8BCA}" type="pres">
      <dgm:prSet presAssocID="{3C9BD1D6-77A6-4632-AF1B-6ACCDA080C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911FC9A5-4F27-4DAF-9ED9-685AFB55747A}" type="pres">
      <dgm:prSet presAssocID="{3C9BD1D6-77A6-4632-AF1B-6ACCDA080C16}" presName="spaceRect" presStyleCnt="0"/>
      <dgm:spPr/>
    </dgm:pt>
    <dgm:pt modelId="{3AF5DCAF-3D01-47C4-98F5-0E54C6B6A69D}" type="pres">
      <dgm:prSet presAssocID="{3C9BD1D6-77A6-4632-AF1B-6ACCDA080C16}" presName="parTx" presStyleLbl="revTx" presStyleIdx="4" presStyleCnt="5">
        <dgm:presLayoutVars>
          <dgm:chMax val="0"/>
          <dgm:chPref val="0"/>
        </dgm:presLayoutVars>
      </dgm:prSet>
      <dgm:spPr/>
    </dgm:pt>
  </dgm:ptLst>
  <dgm:cxnLst>
    <dgm:cxn modelId="{943CCE0F-561B-4334-944F-68DFA2AA35E7}" type="presOf" srcId="{D6986E03-23DC-4EC3-B3D9-A6D0C260CBA9}" destId="{71141D95-479D-4EFC-96BE-5074046E656F}" srcOrd="0" destOrd="0" presId="urn:microsoft.com/office/officeart/2018/2/layout/IconVerticalSolidList"/>
    <dgm:cxn modelId="{4F3D5510-24C5-4492-A179-BE46AA097A1B}" type="presOf" srcId="{3E94BF4D-FC62-49B5-B455-F59B6096DDCE}" destId="{475FCE0C-35C4-4681-9553-6351A28AA08B}" srcOrd="0" destOrd="0" presId="urn:microsoft.com/office/officeart/2018/2/layout/IconVerticalSolidList"/>
    <dgm:cxn modelId="{636C3E15-653F-43E8-BF06-DD0021B5724A}" srcId="{A7B01D4D-4EC3-45AF-AAC5-40A370FDB04D}" destId="{5511AD2A-6801-432F-BB7B-0495AB705946}" srcOrd="1" destOrd="0" parTransId="{34A5C570-A4BA-482F-8594-2FC22A21A6AD}" sibTransId="{DA78D8A6-95A9-447C-9AFF-17E63550A59A}"/>
    <dgm:cxn modelId="{A97DA524-09D9-4FAC-80CC-65A1AD93A0DA}" type="presOf" srcId="{5511AD2A-6801-432F-BB7B-0495AB705946}" destId="{B7FD3E9C-315C-40D2-8414-73A004238D12}" srcOrd="0" destOrd="0" presId="urn:microsoft.com/office/officeart/2018/2/layout/IconVerticalSolidList"/>
    <dgm:cxn modelId="{052D3C4D-76BD-488C-8A48-FC6AD4BC0237}" type="presOf" srcId="{A7B01D4D-4EC3-45AF-AAC5-40A370FDB04D}" destId="{3103E069-BB61-482F-8466-87C9CBCA64BA}" srcOrd="0" destOrd="0" presId="urn:microsoft.com/office/officeart/2018/2/layout/IconVerticalSolidList"/>
    <dgm:cxn modelId="{90FE896D-C5EE-4DB8-9E4C-A669510DD87F}" srcId="{A7B01D4D-4EC3-45AF-AAC5-40A370FDB04D}" destId="{D6986E03-23DC-4EC3-B3D9-A6D0C260CBA9}" srcOrd="0" destOrd="0" parTransId="{C449BBC9-5682-47FD-988E-7443489A5AC5}" sibTransId="{9A303109-A788-4689-A684-3B94B1415C86}"/>
    <dgm:cxn modelId="{D7D32C50-2685-467D-ADC4-69F1D105A32E}" type="presOf" srcId="{3C9BD1D6-77A6-4632-AF1B-6ACCDA080C16}" destId="{3AF5DCAF-3D01-47C4-98F5-0E54C6B6A69D}" srcOrd="0" destOrd="0" presId="urn:microsoft.com/office/officeart/2018/2/layout/IconVerticalSolidList"/>
    <dgm:cxn modelId="{89F63B9A-EEE3-4ECA-8945-F89C83F44A87}" srcId="{A7B01D4D-4EC3-45AF-AAC5-40A370FDB04D}" destId="{3C9BD1D6-77A6-4632-AF1B-6ACCDA080C16}" srcOrd="4" destOrd="0" parTransId="{31F9B779-6D76-46AE-BBB3-ADF608175119}" sibTransId="{7520243B-F07E-4752-A07D-407A8DEE4868}"/>
    <dgm:cxn modelId="{383CE6D3-C637-40FA-98BF-7D850B97E7F7}" type="presOf" srcId="{3A8125D3-BD94-4E5E-8B80-F6DF102D48F7}" destId="{879DCF50-60F6-40DB-A2F6-A2E298046416}" srcOrd="0" destOrd="0" presId="urn:microsoft.com/office/officeart/2018/2/layout/IconVerticalSolidList"/>
    <dgm:cxn modelId="{37015BD4-737B-4F31-A88E-C6107014B32D}" srcId="{A7B01D4D-4EC3-45AF-AAC5-40A370FDB04D}" destId="{3E94BF4D-FC62-49B5-B455-F59B6096DDCE}" srcOrd="3" destOrd="0" parTransId="{65A7857D-0305-4819-9D96-82A3C2336B14}" sibTransId="{8BAC33DC-C031-4120-A6D7-AB92ED98EC91}"/>
    <dgm:cxn modelId="{BA4C75EF-570B-48BB-B70A-8C1CCFA45EAB}" srcId="{A7B01D4D-4EC3-45AF-AAC5-40A370FDB04D}" destId="{3A8125D3-BD94-4E5E-8B80-F6DF102D48F7}" srcOrd="2" destOrd="0" parTransId="{F955AD0A-E79F-45B2-98A1-FE3AD1CFC762}" sibTransId="{F3A7BA2B-739F-4914-B96A-D1244141A6F7}"/>
    <dgm:cxn modelId="{00FE14D3-9AEA-4F87-B04F-59CAEAF84517}" type="presParOf" srcId="{3103E069-BB61-482F-8466-87C9CBCA64BA}" destId="{A2CD8E04-B19D-4393-8AD0-4C6FC4230472}" srcOrd="0" destOrd="0" presId="urn:microsoft.com/office/officeart/2018/2/layout/IconVerticalSolidList"/>
    <dgm:cxn modelId="{E0F0F886-DBEE-4F42-AB08-C1475A538BC3}" type="presParOf" srcId="{A2CD8E04-B19D-4393-8AD0-4C6FC4230472}" destId="{8FC78A2A-5318-4480-87EC-5D1258087368}" srcOrd="0" destOrd="0" presId="urn:microsoft.com/office/officeart/2018/2/layout/IconVerticalSolidList"/>
    <dgm:cxn modelId="{E15C5556-9ACC-47EC-BF4E-E167C693F915}" type="presParOf" srcId="{A2CD8E04-B19D-4393-8AD0-4C6FC4230472}" destId="{4B958852-DB85-4DA3-B581-1F0490926C66}" srcOrd="1" destOrd="0" presId="urn:microsoft.com/office/officeart/2018/2/layout/IconVerticalSolidList"/>
    <dgm:cxn modelId="{74475209-6481-4F6B-80BD-7C2FBC2398B3}" type="presParOf" srcId="{A2CD8E04-B19D-4393-8AD0-4C6FC4230472}" destId="{ED90D550-2A3A-4C71-BEB9-BDE877BA42AF}" srcOrd="2" destOrd="0" presId="urn:microsoft.com/office/officeart/2018/2/layout/IconVerticalSolidList"/>
    <dgm:cxn modelId="{8B4A8302-2FD3-4497-87CD-EE610AAD334A}" type="presParOf" srcId="{A2CD8E04-B19D-4393-8AD0-4C6FC4230472}" destId="{71141D95-479D-4EFC-96BE-5074046E656F}" srcOrd="3" destOrd="0" presId="urn:microsoft.com/office/officeart/2018/2/layout/IconVerticalSolidList"/>
    <dgm:cxn modelId="{68E91F69-A576-418C-8183-032ED7535982}" type="presParOf" srcId="{3103E069-BB61-482F-8466-87C9CBCA64BA}" destId="{271A4A38-F23C-40BE-AA66-7DF2C6D333F4}" srcOrd="1" destOrd="0" presId="urn:microsoft.com/office/officeart/2018/2/layout/IconVerticalSolidList"/>
    <dgm:cxn modelId="{F2A61D36-E6A9-40B7-A8C7-D21B0B48CA53}" type="presParOf" srcId="{3103E069-BB61-482F-8466-87C9CBCA64BA}" destId="{E881B7F7-7064-4D83-A572-A60A8E129B52}" srcOrd="2" destOrd="0" presId="urn:microsoft.com/office/officeart/2018/2/layout/IconVerticalSolidList"/>
    <dgm:cxn modelId="{230E7CEF-B6C6-4479-8105-82B779C3E815}" type="presParOf" srcId="{E881B7F7-7064-4D83-A572-A60A8E129B52}" destId="{A2750250-4DE1-487F-995D-1369E56D4A3E}" srcOrd="0" destOrd="0" presId="urn:microsoft.com/office/officeart/2018/2/layout/IconVerticalSolidList"/>
    <dgm:cxn modelId="{0D744B84-8758-4D47-9CCD-D3477B13B836}" type="presParOf" srcId="{E881B7F7-7064-4D83-A572-A60A8E129B52}" destId="{394CB161-1BA8-4BB7-B09C-706B74B92D55}" srcOrd="1" destOrd="0" presId="urn:microsoft.com/office/officeart/2018/2/layout/IconVerticalSolidList"/>
    <dgm:cxn modelId="{48DC24A5-47B1-4A58-B85A-6EF50CBE1F36}" type="presParOf" srcId="{E881B7F7-7064-4D83-A572-A60A8E129B52}" destId="{7705860E-A575-4175-84A2-22EBD84EB16F}" srcOrd="2" destOrd="0" presId="urn:microsoft.com/office/officeart/2018/2/layout/IconVerticalSolidList"/>
    <dgm:cxn modelId="{5A262D53-5BB0-4772-B4EA-B55B378675EA}" type="presParOf" srcId="{E881B7F7-7064-4D83-A572-A60A8E129B52}" destId="{B7FD3E9C-315C-40D2-8414-73A004238D12}" srcOrd="3" destOrd="0" presId="urn:microsoft.com/office/officeart/2018/2/layout/IconVerticalSolidList"/>
    <dgm:cxn modelId="{509548BE-D382-40C0-9171-4C1D1202F8C4}" type="presParOf" srcId="{3103E069-BB61-482F-8466-87C9CBCA64BA}" destId="{32DCF37E-6EB6-4C97-9D74-B2560522C743}" srcOrd="3" destOrd="0" presId="urn:microsoft.com/office/officeart/2018/2/layout/IconVerticalSolidList"/>
    <dgm:cxn modelId="{74E14355-F3C4-41FB-9EBC-3AFC454E5338}" type="presParOf" srcId="{3103E069-BB61-482F-8466-87C9CBCA64BA}" destId="{8337BB37-06F2-4C59-9F25-8B418D737BAE}" srcOrd="4" destOrd="0" presId="urn:microsoft.com/office/officeart/2018/2/layout/IconVerticalSolidList"/>
    <dgm:cxn modelId="{59FC5EF7-6476-4C8D-B7AC-091840762D7F}" type="presParOf" srcId="{8337BB37-06F2-4C59-9F25-8B418D737BAE}" destId="{0083D428-1D89-4FE6-9431-9DC1D6979C07}" srcOrd="0" destOrd="0" presId="urn:microsoft.com/office/officeart/2018/2/layout/IconVerticalSolidList"/>
    <dgm:cxn modelId="{A8426636-1511-470A-9399-5D111EB1D8F1}" type="presParOf" srcId="{8337BB37-06F2-4C59-9F25-8B418D737BAE}" destId="{361022AC-DDAD-4EEF-9717-1278D32B53B6}" srcOrd="1" destOrd="0" presId="urn:microsoft.com/office/officeart/2018/2/layout/IconVerticalSolidList"/>
    <dgm:cxn modelId="{3D58F9CC-D9F5-4FEE-918C-10BD0007B265}" type="presParOf" srcId="{8337BB37-06F2-4C59-9F25-8B418D737BAE}" destId="{DC70D9D3-0F19-4E15-B857-DA7234883BDA}" srcOrd="2" destOrd="0" presId="urn:microsoft.com/office/officeart/2018/2/layout/IconVerticalSolidList"/>
    <dgm:cxn modelId="{BA81212A-5939-4488-93E3-187E6205DC5C}" type="presParOf" srcId="{8337BB37-06F2-4C59-9F25-8B418D737BAE}" destId="{879DCF50-60F6-40DB-A2F6-A2E298046416}" srcOrd="3" destOrd="0" presId="urn:microsoft.com/office/officeart/2018/2/layout/IconVerticalSolidList"/>
    <dgm:cxn modelId="{FDA6214A-2E79-4D1C-92B1-DE1F3377F249}" type="presParOf" srcId="{3103E069-BB61-482F-8466-87C9CBCA64BA}" destId="{D95A866D-3BFD-4F35-BE5A-B5E22732A220}" srcOrd="5" destOrd="0" presId="urn:microsoft.com/office/officeart/2018/2/layout/IconVerticalSolidList"/>
    <dgm:cxn modelId="{8FAC2342-BE8F-4C96-A958-13B0912EA354}" type="presParOf" srcId="{3103E069-BB61-482F-8466-87C9CBCA64BA}" destId="{C621EB20-068A-45A0-B648-032263B35367}" srcOrd="6" destOrd="0" presId="urn:microsoft.com/office/officeart/2018/2/layout/IconVerticalSolidList"/>
    <dgm:cxn modelId="{CC1013AC-A6CB-4F82-BA3B-79709E7BACC0}" type="presParOf" srcId="{C621EB20-068A-45A0-B648-032263B35367}" destId="{62D44EB9-EF28-48C4-A4DD-4D2A304E3F23}" srcOrd="0" destOrd="0" presId="urn:microsoft.com/office/officeart/2018/2/layout/IconVerticalSolidList"/>
    <dgm:cxn modelId="{14F3FA9B-5033-49B1-9456-FB7FAF46FEB3}" type="presParOf" srcId="{C621EB20-068A-45A0-B648-032263B35367}" destId="{9A5C6133-19D3-4568-BD85-22D8686D4009}" srcOrd="1" destOrd="0" presId="urn:microsoft.com/office/officeart/2018/2/layout/IconVerticalSolidList"/>
    <dgm:cxn modelId="{89404C0F-F26F-4BCD-8BB8-5099DF98894F}" type="presParOf" srcId="{C621EB20-068A-45A0-B648-032263B35367}" destId="{3A078B04-68E6-4D35-9128-3E597A8D6A3B}" srcOrd="2" destOrd="0" presId="urn:microsoft.com/office/officeart/2018/2/layout/IconVerticalSolidList"/>
    <dgm:cxn modelId="{7F590311-18E3-4B79-AA96-2B30D2A5F2B4}" type="presParOf" srcId="{C621EB20-068A-45A0-B648-032263B35367}" destId="{475FCE0C-35C4-4681-9553-6351A28AA08B}" srcOrd="3" destOrd="0" presId="urn:microsoft.com/office/officeart/2018/2/layout/IconVerticalSolidList"/>
    <dgm:cxn modelId="{2C905FC6-C3F0-4629-BFCC-420C88C4EB17}" type="presParOf" srcId="{3103E069-BB61-482F-8466-87C9CBCA64BA}" destId="{5D0BB811-1B59-4CF8-A9C2-CA0A07950C03}" srcOrd="7" destOrd="0" presId="urn:microsoft.com/office/officeart/2018/2/layout/IconVerticalSolidList"/>
    <dgm:cxn modelId="{6DFC9873-9806-4597-A60E-F2255CB293B4}" type="presParOf" srcId="{3103E069-BB61-482F-8466-87C9CBCA64BA}" destId="{83CAFF3B-1B92-413E-89DD-FDEC7102E72C}" srcOrd="8" destOrd="0" presId="urn:microsoft.com/office/officeart/2018/2/layout/IconVerticalSolidList"/>
    <dgm:cxn modelId="{A6BED2EE-6B19-4BDE-BEFB-6D6858608313}" type="presParOf" srcId="{83CAFF3B-1B92-413E-89DD-FDEC7102E72C}" destId="{ADD1C127-FEE0-4E2D-BEE2-23DE95291910}" srcOrd="0" destOrd="0" presId="urn:microsoft.com/office/officeart/2018/2/layout/IconVerticalSolidList"/>
    <dgm:cxn modelId="{B32C617D-3E55-4079-8246-323280A9D608}" type="presParOf" srcId="{83CAFF3B-1B92-413E-89DD-FDEC7102E72C}" destId="{D6A09820-36D5-450C-90A7-10F7DB5D8BCA}" srcOrd="1" destOrd="0" presId="urn:microsoft.com/office/officeart/2018/2/layout/IconVerticalSolidList"/>
    <dgm:cxn modelId="{326DFA95-06E6-4971-BBB6-5B5AB100442C}" type="presParOf" srcId="{83CAFF3B-1B92-413E-89DD-FDEC7102E72C}" destId="{911FC9A5-4F27-4DAF-9ED9-685AFB55747A}" srcOrd="2" destOrd="0" presId="urn:microsoft.com/office/officeart/2018/2/layout/IconVerticalSolidList"/>
    <dgm:cxn modelId="{1F1E078B-E0DD-4EB0-868E-C231D1572537}" type="presParOf" srcId="{83CAFF3B-1B92-413E-89DD-FDEC7102E72C}" destId="{3AF5DCAF-3D01-47C4-98F5-0E54C6B6A6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85073-3BE9-43A6-8726-5539DAE1FB2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30D0BE1-0300-4F33-B92C-5F3690E57A44}">
      <dgm:prSet/>
      <dgm:spPr/>
      <dgm:t>
        <a:bodyPr/>
        <a:lstStyle/>
        <a:p>
          <a:r>
            <a:rPr lang="en-US" b="0" i="0"/>
            <a:t>nasal and ocular discharge</a:t>
          </a:r>
          <a:endParaRPr lang="en-US"/>
        </a:p>
      </dgm:t>
    </dgm:pt>
    <dgm:pt modelId="{62AF60C5-A02F-4B89-A0FB-9692BC007225}" type="parTrans" cxnId="{871716B6-0A85-4647-B0AB-E0EBCBCEC3BC}">
      <dgm:prSet/>
      <dgm:spPr/>
      <dgm:t>
        <a:bodyPr/>
        <a:lstStyle/>
        <a:p>
          <a:endParaRPr lang="en-US"/>
        </a:p>
      </dgm:t>
    </dgm:pt>
    <dgm:pt modelId="{1B2DA3F3-0530-4E76-AC74-1A5B572715C5}" type="sibTrans" cxnId="{871716B6-0A85-4647-B0AB-E0EBCBCEC3BC}">
      <dgm:prSet/>
      <dgm:spPr/>
      <dgm:t>
        <a:bodyPr/>
        <a:lstStyle/>
        <a:p>
          <a:endParaRPr lang="en-US"/>
        </a:p>
      </dgm:t>
    </dgm:pt>
    <dgm:pt modelId="{E9350787-CA6B-4557-9CD0-3C89E6CFED09}">
      <dgm:prSet/>
      <dgm:spPr/>
      <dgm:t>
        <a:bodyPr/>
        <a:lstStyle/>
        <a:p>
          <a:r>
            <a:rPr lang="en-US" b="0" i="0"/>
            <a:t>conjunctivitis</a:t>
          </a:r>
          <a:endParaRPr lang="en-US"/>
        </a:p>
      </dgm:t>
    </dgm:pt>
    <dgm:pt modelId="{E2E9FD31-31F4-4487-99FA-0B2129132B01}" type="parTrans" cxnId="{830E0676-520B-4E02-90BA-950ED53269D2}">
      <dgm:prSet/>
      <dgm:spPr/>
      <dgm:t>
        <a:bodyPr/>
        <a:lstStyle/>
        <a:p>
          <a:endParaRPr lang="en-US"/>
        </a:p>
      </dgm:t>
    </dgm:pt>
    <dgm:pt modelId="{D9A075EB-491F-4F0A-8E68-76CA152E68AD}" type="sibTrans" cxnId="{830E0676-520B-4E02-90BA-950ED53269D2}">
      <dgm:prSet/>
      <dgm:spPr/>
      <dgm:t>
        <a:bodyPr/>
        <a:lstStyle/>
        <a:p>
          <a:endParaRPr lang="en-US"/>
        </a:p>
      </dgm:t>
    </dgm:pt>
    <dgm:pt modelId="{02103B7A-958B-4514-BDE9-B61B75393BC9}">
      <dgm:prSet/>
      <dgm:spPr/>
      <dgm:t>
        <a:bodyPr/>
        <a:lstStyle/>
        <a:p>
          <a:r>
            <a:rPr lang="en-US" b="0" i="0"/>
            <a:t>sinusitis</a:t>
          </a:r>
          <a:endParaRPr lang="en-US"/>
        </a:p>
      </dgm:t>
    </dgm:pt>
    <dgm:pt modelId="{E07EE206-D457-4C05-B856-478BB3A9F9CE}" type="parTrans" cxnId="{FB12BBC1-72E0-470F-8056-0678AC9A7FEA}">
      <dgm:prSet/>
      <dgm:spPr/>
      <dgm:t>
        <a:bodyPr/>
        <a:lstStyle/>
        <a:p>
          <a:endParaRPr lang="en-US"/>
        </a:p>
      </dgm:t>
    </dgm:pt>
    <dgm:pt modelId="{53D95C57-2BF4-4EE9-9138-1F2F5DE6FC73}" type="sibTrans" cxnId="{FB12BBC1-72E0-470F-8056-0678AC9A7FEA}">
      <dgm:prSet/>
      <dgm:spPr/>
      <dgm:t>
        <a:bodyPr/>
        <a:lstStyle/>
        <a:p>
          <a:endParaRPr lang="en-US"/>
        </a:p>
      </dgm:t>
    </dgm:pt>
    <dgm:pt modelId="{3E7ADA09-4673-4D36-81EC-CCD590B0A06A}">
      <dgm:prSet/>
      <dgm:spPr/>
      <dgm:t>
        <a:bodyPr/>
        <a:lstStyle/>
        <a:p>
          <a:r>
            <a:rPr lang="en-US" b="0" i="0"/>
            <a:t>green to yellow-green droppings</a:t>
          </a:r>
          <a:endParaRPr lang="en-US"/>
        </a:p>
      </dgm:t>
    </dgm:pt>
    <dgm:pt modelId="{FD662416-3CC3-4E5A-B3B3-3A8F2F9B24F4}" type="parTrans" cxnId="{31F1BEFE-6575-4CB4-AB9F-542FAD136163}">
      <dgm:prSet/>
      <dgm:spPr/>
      <dgm:t>
        <a:bodyPr/>
        <a:lstStyle/>
        <a:p>
          <a:endParaRPr lang="en-US"/>
        </a:p>
      </dgm:t>
    </dgm:pt>
    <dgm:pt modelId="{DD5F106E-73BD-4F47-9FE6-0B86774E3EA3}" type="sibTrans" cxnId="{31F1BEFE-6575-4CB4-AB9F-542FAD136163}">
      <dgm:prSet/>
      <dgm:spPr/>
      <dgm:t>
        <a:bodyPr/>
        <a:lstStyle/>
        <a:p>
          <a:endParaRPr lang="en-US"/>
        </a:p>
      </dgm:t>
    </dgm:pt>
    <dgm:pt modelId="{DAFAD81F-DF12-43BD-9AE7-7736E17BAE0C}">
      <dgm:prSet/>
      <dgm:spPr/>
      <dgm:t>
        <a:bodyPr/>
        <a:lstStyle/>
        <a:p>
          <a:r>
            <a:rPr lang="en-US" b="0" i="0"/>
            <a:t>fever</a:t>
          </a:r>
          <a:endParaRPr lang="en-US"/>
        </a:p>
      </dgm:t>
    </dgm:pt>
    <dgm:pt modelId="{DCDFE4FE-BD7C-461C-AE0E-4149B5FBF3DE}" type="parTrans" cxnId="{2A8670C5-1294-40D0-BB29-D059012DA0A6}">
      <dgm:prSet/>
      <dgm:spPr/>
      <dgm:t>
        <a:bodyPr/>
        <a:lstStyle/>
        <a:p>
          <a:endParaRPr lang="en-US"/>
        </a:p>
      </dgm:t>
    </dgm:pt>
    <dgm:pt modelId="{5C8B7D94-D240-43F8-B732-64179994C8EC}" type="sibTrans" cxnId="{2A8670C5-1294-40D0-BB29-D059012DA0A6}">
      <dgm:prSet/>
      <dgm:spPr/>
      <dgm:t>
        <a:bodyPr/>
        <a:lstStyle/>
        <a:p>
          <a:endParaRPr lang="en-US"/>
        </a:p>
      </dgm:t>
    </dgm:pt>
    <dgm:pt modelId="{78FE4090-78E1-4225-A8A7-23D26C5F9DD9}">
      <dgm:prSet/>
      <dgm:spPr/>
      <dgm:t>
        <a:bodyPr/>
        <a:lstStyle/>
        <a:p>
          <a:r>
            <a:rPr lang="en-US" b="0" i="0"/>
            <a:t>inactivity</a:t>
          </a:r>
          <a:endParaRPr lang="en-US"/>
        </a:p>
      </dgm:t>
    </dgm:pt>
    <dgm:pt modelId="{FC82A76C-6081-4F1C-A3F6-FE09D51C8835}" type="parTrans" cxnId="{6EDA6C56-51DC-4594-BC2C-B20B4AA37807}">
      <dgm:prSet/>
      <dgm:spPr/>
      <dgm:t>
        <a:bodyPr/>
        <a:lstStyle/>
        <a:p>
          <a:endParaRPr lang="en-US"/>
        </a:p>
      </dgm:t>
    </dgm:pt>
    <dgm:pt modelId="{A961506E-38BC-4871-8F33-D36410966C69}" type="sibTrans" cxnId="{6EDA6C56-51DC-4594-BC2C-B20B4AA37807}">
      <dgm:prSet/>
      <dgm:spPr/>
      <dgm:t>
        <a:bodyPr/>
        <a:lstStyle/>
        <a:p>
          <a:endParaRPr lang="en-US"/>
        </a:p>
      </dgm:t>
    </dgm:pt>
    <dgm:pt modelId="{50DECC23-7604-45C7-94BC-1D71BCF5E620}">
      <dgm:prSet/>
      <dgm:spPr/>
      <dgm:t>
        <a:bodyPr/>
        <a:lstStyle/>
        <a:p>
          <a:r>
            <a:rPr lang="en-US" b="0" i="0"/>
            <a:t>ruffled feathers</a:t>
          </a:r>
          <a:endParaRPr lang="en-US"/>
        </a:p>
      </dgm:t>
    </dgm:pt>
    <dgm:pt modelId="{88AD4422-F822-4A6E-A87C-201E49F86811}" type="parTrans" cxnId="{1ABEF497-BDA2-462C-BDC4-CE73F5EC13E2}">
      <dgm:prSet/>
      <dgm:spPr/>
      <dgm:t>
        <a:bodyPr/>
        <a:lstStyle/>
        <a:p>
          <a:endParaRPr lang="en-US"/>
        </a:p>
      </dgm:t>
    </dgm:pt>
    <dgm:pt modelId="{AE6824D0-D2F4-4F27-8790-C48998DAB08F}" type="sibTrans" cxnId="{1ABEF497-BDA2-462C-BDC4-CE73F5EC13E2}">
      <dgm:prSet/>
      <dgm:spPr/>
      <dgm:t>
        <a:bodyPr/>
        <a:lstStyle/>
        <a:p>
          <a:endParaRPr lang="en-US"/>
        </a:p>
      </dgm:t>
    </dgm:pt>
    <dgm:pt modelId="{D71BCAE4-7348-48C8-8FE8-AFDBE830F266}">
      <dgm:prSet/>
      <dgm:spPr/>
      <dgm:t>
        <a:bodyPr/>
        <a:lstStyle/>
        <a:p>
          <a:r>
            <a:rPr lang="en-US" b="0" i="0"/>
            <a:t>weakness</a:t>
          </a:r>
          <a:endParaRPr lang="en-US"/>
        </a:p>
      </dgm:t>
    </dgm:pt>
    <dgm:pt modelId="{20E8BA79-2E61-4496-BC32-1A6608ECD676}" type="parTrans" cxnId="{9CA4A591-6AC6-46B3-9229-BC78DEF03D30}">
      <dgm:prSet/>
      <dgm:spPr/>
      <dgm:t>
        <a:bodyPr/>
        <a:lstStyle/>
        <a:p>
          <a:endParaRPr lang="en-US"/>
        </a:p>
      </dgm:t>
    </dgm:pt>
    <dgm:pt modelId="{EA786FEA-3970-4E9B-97CC-DE1F563EDC8B}" type="sibTrans" cxnId="{9CA4A591-6AC6-46B3-9229-BC78DEF03D30}">
      <dgm:prSet/>
      <dgm:spPr/>
      <dgm:t>
        <a:bodyPr/>
        <a:lstStyle/>
        <a:p>
          <a:endParaRPr lang="en-US"/>
        </a:p>
      </dgm:t>
    </dgm:pt>
    <dgm:pt modelId="{A3223A79-AEB0-4589-923B-E5DDD3EBC4A4}">
      <dgm:prSet/>
      <dgm:spPr/>
      <dgm:t>
        <a:bodyPr/>
        <a:lstStyle/>
        <a:p>
          <a:r>
            <a:rPr lang="en-US" b="0" i="0"/>
            <a:t>inappetence</a:t>
          </a:r>
          <a:endParaRPr lang="en-US"/>
        </a:p>
      </dgm:t>
    </dgm:pt>
    <dgm:pt modelId="{29BFB6D4-8FC8-4979-BA9D-8921DA21AD96}" type="parTrans" cxnId="{4815A8F7-66CC-48C9-834C-3FAECECE5270}">
      <dgm:prSet/>
      <dgm:spPr/>
      <dgm:t>
        <a:bodyPr/>
        <a:lstStyle/>
        <a:p>
          <a:endParaRPr lang="en-US"/>
        </a:p>
      </dgm:t>
    </dgm:pt>
    <dgm:pt modelId="{AC5638C3-8702-4AB5-B26A-97023685E05D}" type="sibTrans" cxnId="{4815A8F7-66CC-48C9-834C-3FAECECE5270}">
      <dgm:prSet/>
      <dgm:spPr/>
      <dgm:t>
        <a:bodyPr/>
        <a:lstStyle/>
        <a:p>
          <a:endParaRPr lang="en-US"/>
        </a:p>
      </dgm:t>
    </dgm:pt>
    <dgm:pt modelId="{3E27B29F-061C-45C0-A712-2D273F5DAE16}">
      <dgm:prSet/>
      <dgm:spPr/>
      <dgm:t>
        <a:bodyPr/>
        <a:lstStyle/>
        <a:p>
          <a:r>
            <a:rPr lang="en-US" b="0" i="0"/>
            <a:t>weight loss</a:t>
          </a:r>
          <a:endParaRPr lang="en-US"/>
        </a:p>
      </dgm:t>
    </dgm:pt>
    <dgm:pt modelId="{3AAC1891-947D-486C-9506-B341077487C6}" type="parTrans" cxnId="{C77CF10F-F5AB-406D-96A6-576CD190A219}">
      <dgm:prSet/>
      <dgm:spPr/>
      <dgm:t>
        <a:bodyPr/>
        <a:lstStyle/>
        <a:p>
          <a:endParaRPr lang="en-US"/>
        </a:p>
      </dgm:t>
    </dgm:pt>
    <dgm:pt modelId="{63587DA4-A8C9-4BED-8C14-3D7F6CB5D9BD}" type="sibTrans" cxnId="{C77CF10F-F5AB-406D-96A6-576CD190A219}">
      <dgm:prSet/>
      <dgm:spPr/>
      <dgm:t>
        <a:bodyPr/>
        <a:lstStyle/>
        <a:p>
          <a:endParaRPr lang="en-US"/>
        </a:p>
      </dgm:t>
    </dgm:pt>
    <dgm:pt modelId="{3171D790-E995-4765-9785-7B770DD5112E}">
      <dgm:prSet/>
      <dgm:spPr/>
      <dgm:t>
        <a:bodyPr/>
        <a:lstStyle/>
        <a:p>
          <a:r>
            <a:rPr lang="en-US" b="0" i="0"/>
            <a:t>drop in egg production</a:t>
          </a:r>
          <a:endParaRPr lang="en-US"/>
        </a:p>
      </dgm:t>
    </dgm:pt>
    <dgm:pt modelId="{283FD5E7-E2A5-4FEF-AD17-B62F6FEC106A}" type="parTrans" cxnId="{0D277AE7-1C32-4F82-9EE3-0E8FD5446452}">
      <dgm:prSet/>
      <dgm:spPr/>
      <dgm:t>
        <a:bodyPr/>
        <a:lstStyle/>
        <a:p>
          <a:endParaRPr lang="en-US"/>
        </a:p>
      </dgm:t>
    </dgm:pt>
    <dgm:pt modelId="{E88C290D-862C-4523-ADC5-85FF25DA0D17}" type="sibTrans" cxnId="{0D277AE7-1C32-4F82-9EE3-0E8FD5446452}">
      <dgm:prSet/>
      <dgm:spPr/>
      <dgm:t>
        <a:bodyPr/>
        <a:lstStyle/>
        <a:p>
          <a:endParaRPr lang="en-US"/>
        </a:p>
      </dgm:t>
    </dgm:pt>
    <dgm:pt modelId="{3F9F6BB6-982E-40A3-906D-880AA07C2959}" type="pres">
      <dgm:prSet presAssocID="{8EB85073-3BE9-43A6-8726-5539DAE1FB20}" presName="diagram" presStyleCnt="0">
        <dgm:presLayoutVars>
          <dgm:dir/>
          <dgm:resizeHandles val="exact"/>
        </dgm:presLayoutVars>
      </dgm:prSet>
      <dgm:spPr/>
    </dgm:pt>
    <dgm:pt modelId="{4C55CBD1-59D1-4144-8B79-49A784135826}" type="pres">
      <dgm:prSet presAssocID="{230D0BE1-0300-4F33-B92C-5F3690E57A44}" presName="node" presStyleLbl="node1" presStyleIdx="0" presStyleCnt="11">
        <dgm:presLayoutVars>
          <dgm:bulletEnabled val="1"/>
        </dgm:presLayoutVars>
      </dgm:prSet>
      <dgm:spPr/>
    </dgm:pt>
    <dgm:pt modelId="{7B83EA8E-0E7F-4F9F-9799-35F7A542D62F}" type="pres">
      <dgm:prSet presAssocID="{1B2DA3F3-0530-4E76-AC74-1A5B572715C5}" presName="sibTrans" presStyleCnt="0"/>
      <dgm:spPr/>
    </dgm:pt>
    <dgm:pt modelId="{3C4F5B35-0C8A-4CF2-B1C0-E3C1C742E47C}" type="pres">
      <dgm:prSet presAssocID="{E9350787-CA6B-4557-9CD0-3C89E6CFED09}" presName="node" presStyleLbl="node1" presStyleIdx="1" presStyleCnt="11">
        <dgm:presLayoutVars>
          <dgm:bulletEnabled val="1"/>
        </dgm:presLayoutVars>
      </dgm:prSet>
      <dgm:spPr/>
    </dgm:pt>
    <dgm:pt modelId="{EFDA2B85-1F01-4607-B166-23E206574099}" type="pres">
      <dgm:prSet presAssocID="{D9A075EB-491F-4F0A-8E68-76CA152E68AD}" presName="sibTrans" presStyleCnt="0"/>
      <dgm:spPr/>
    </dgm:pt>
    <dgm:pt modelId="{AC8AB887-749C-496E-ADEF-A6A8713481F1}" type="pres">
      <dgm:prSet presAssocID="{02103B7A-958B-4514-BDE9-B61B75393BC9}" presName="node" presStyleLbl="node1" presStyleIdx="2" presStyleCnt="11">
        <dgm:presLayoutVars>
          <dgm:bulletEnabled val="1"/>
        </dgm:presLayoutVars>
      </dgm:prSet>
      <dgm:spPr/>
    </dgm:pt>
    <dgm:pt modelId="{11BF269B-60D7-4137-B12C-6BE6E20E22ED}" type="pres">
      <dgm:prSet presAssocID="{53D95C57-2BF4-4EE9-9138-1F2F5DE6FC73}" presName="sibTrans" presStyleCnt="0"/>
      <dgm:spPr/>
    </dgm:pt>
    <dgm:pt modelId="{54EDDEFA-8791-4845-A621-D6857E2C5631}" type="pres">
      <dgm:prSet presAssocID="{3E7ADA09-4673-4D36-81EC-CCD590B0A06A}" presName="node" presStyleLbl="node1" presStyleIdx="3" presStyleCnt="11">
        <dgm:presLayoutVars>
          <dgm:bulletEnabled val="1"/>
        </dgm:presLayoutVars>
      </dgm:prSet>
      <dgm:spPr/>
    </dgm:pt>
    <dgm:pt modelId="{51E50D20-24E1-4F64-B40A-8FD5170208B2}" type="pres">
      <dgm:prSet presAssocID="{DD5F106E-73BD-4F47-9FE6-0B86774E3EA3}" presName="sibTrans" presStyleCnt="0"/>
      <dgm:spPr/>
    </dgm:pt>
    <dgm:pt modelId="{60F017F7-7BF5-42AD-B0E0-5627A3235181}" type="pres">
      <dgm:prSet presAssocID="{DAFAD81F-DF12-43BD-9AE7-7736E17BAE0C}" presName="node" presStyleLbl="node1" presStyleIdx="4" presStyleCnt="11">
        <dgm:presLayoutVars>
          <dgm:bulletEnabled val="1"/>
        </dgm:presLayoutVars>
      </dgm:prSet>
      <dgm:spPr/>
    </dgm:pt>
    <dgm:pt modelId="{97B97F85-1847-43AE-B30C-4F9AEB9A6DAA}" type="pres">
      <dgm:prSet presAssocID="{5C8B7D94-D240-43F8-B732-64179994C8EC}" presName="sibTrans" presStyleCnt="0"/>
      <dgm:spPr/>
    </dgm:pt>
    <dgm:pt modelId="{49A475D9-972E-482C-B577-6608AA7195D0}" type="pres">
      <dgm:prSet presAssocID="{78FE4090-78E1-4225-A8A7-23D26C5F9DD9}" presName="node" presStyleLbl="node1" presStyleIdx="5" presStyleCnt="11">
        <dgm:presLayoutVars>
          <dgm:bulletEnabled val="1"/>
        </dgm:presLayoutVars>
      </dgm:prSet>
      <dgm:spPr/>
    </dgm:pt>
    <dgm:pt modelId="{1BFCF141-FFAA-49C4-8E8B-697A1AD553B0}" type="pres">
      <dgm:prSet presAssocID="{A961506E-38BC-4871-8F33-D36410966C69}" presName="sibTrans" presStyleCnt="0"/>
      <dgm:spPr/>
    </dgm:pt>
    <dgm:pt modelId="{EB4AD017-5132-466D-8C03-99B78D41F462}" type="pres">
      <dgm:prSet presAssocID="{50DECC23-7604-45C7-94BC-1D71BCF5E620}" presName="node" presStyleLbl="node1" presStyleIdx="6" presStyleCnt="11">
        <dgm:presLayoutVars>
          <dgm:bulletEnabled val="1"/>
        </dgm:presLayoutVars>
      </dgm:prSet>
      <dgm:spPr/>
    </dgm:pt>
    <dgm:pt modelId="{9FB166EC-90CA-459F-B6F6-491C8F6B8042}" type="pres">
      <dgm:prSet presAssocID="{AE6824D0-D2F4-4F27-8790-C48998DAB08F}" presName="sibTrans" presStyleCnt="0"/>
      <dgm:spPr/>
    </dgm:pt>
    <dgm:pt modelId="{3CA9FDCD-2959-4890-9ED7-88326ACDECFA}" type="pres">
      <dgm:prSet presAssocID="{D71BCAE4-7348-48C8-8FE8-AFDBE830F266}" presName="node" presStyleLbl="node1" presStyleIdx="7" presStyleCnt="11">
        <dgm:presLayoutVars>
          <dgm:bulletEnabled val="1"/>
        </dgm:presLayoutVars>
      </dgm:prSet>
      <dgm:spPr/>
    </dgm:pt>
    <dgm:pt modelId="{54FA18B5-106C-407B-ADDB-63B68F69C85B}" type="pres">
      <dgm:prSet presAssocID="{EA786FEA-3970-4E9B-97CC-DE1F563EDC8B}" presName="sibTrans" presStyleCnt="0"/>
      <dgm:spPr/>
    </dgm:pt>
    <dgm:pt modelId="{642469D4-E4B7-4AE3-903B-D650CB232C93}" type="pres">
      <dgm:prSet presAssocID="{A3223A79-AEB0-4589-923B-E5DDD3EBC4A4}" presName="node" presStyleLbl="node1" presStyleIdx="8" presStyleCnt="11">
        <dgm:presLayoutVars>
          <dgm:bulletEnabled val="1"/>
        </dgm:presLayoutVars>
      </dgm:prSet>
      <dgm:spPr/>
    </dgm:pt>
    <dgm:pt modelId="{7A7238CF-36F2-410C-B79C-BEEE55674253}" type="pres">
      <dgm:prSet presAssocID="{AC5638C3-8702-4AB5-B26A-97023685E05D}" presName="sibTrans" presStyleCnt="0"/>
      <dgm:spPr/>
    </dgm:pt>
    <dgm:pt modelId="{35620941-C35F-4876-AA81-7C4F719215B8}" type="pres">
      <dgm:prSet presAssocID="{3E27B29F-061C-45C0-A712-2D273F5DAE16}" presName="node" presStyleLbl="node1" presStyleIdx="9" presStyleCnt="11">
        <dgm:presLayoutVars>
          <dgm:bulletEnabled val="1"/>
        </dgm:presLayoutVars>
      </dgm:prSet>
      <dgm:spPr/>
    </dgm:pt>
    <dgm:pt modelId="{2C66F1C6-9E42-4964-8629-1D57A3910FD4}" type="pres">
      <dgm:prSet presAssocID="{63587DA4-A8C9-4BED-8C14-3D7F6CB5D9BD}" presName="sibTrans" presStyleCnt="0"/>
      <dgm:spPr/>
    </dgm:pt>
    <dgm:pt modelId="{185DCB10-29FF-4C97-9299-98A74D19EFC9}" type="pres">
      <dgm:prSet presAssocID="{3171D790-E995-4765-9785-7B770DD5112E}" presName="node" presStyleLbl="node1" presStyleIdx="10" presStyleCnt="11">
        <dgm:presLayoutVars>
          <dgm:bulletEnabled val="1"/>
        </dgm:presLayoutVars>
      </dgm:prSet>
      <dgm:spPr/>
    </dgm:pt>
  </dgm:ptLst>
  <dgm:cxnLst>
    <dgm:cxn modelId="{C77CF10F-F5AB-406D-96A6-576CD190A219}" srcId="{8EB85073-3BE9-43A6-8726-5539DAE1FB20}" destId="{3E27B29F-061C-45C0-A712-2D273F5DAE16}" srcOrd="9" destOrd="0" parTransId="{3AAC1891-947D-486C-9506-B341077487C6}" sibTransId="{63587DA4-A8C9-4BED-8C14-3D7F6CB5D9BD}"/>
    <dgm:cxn modelId="{3FA90B21-6CAD-45A4-8D0A-994C8565F4E3}" type="presOf" srcId="{E9350787-CA6B-4557-9CD0-3C89E6CFED09}" destId="{3C4F5B35-0C8A-4CF2-B1C0-E3C1C742E47C}" srcOrd="0" destOrd="0" presId="urn:microsoft.com/office/officeart/2005/8/layout/default"/>
    <dgm:cxn modelId="{06407521-5C17-4F8E-888A-12C49F403764}" type="presOf" srcId="{78FE4090-78E1-4225-A8A7-23D26C5F9DD9}" destId="{49A475D9-972E-482C-B577-6608AA7195D0}" srcOrd="0" destOrd="0" presId="urn:microsoft.com/office/officeart/2005/8/layout/default"/>
    <dgm:cxn modelId="{BD4D0A2B-C30B-4489-B48E-F4DEE08F2FE1}" type="presOf" srcId="{A3223A79-AEB0-4589-923B-E5DDD3EBC4A4}" destId="{642469D4-E4B7-4AE3-903B-D650CB232C93}" srcOrd="0" destOrd="0" presId="urn:microsoft.com/office/officeart/2005/8/layout/default"/>
    <dgm:cxn modelId="{4745CE32-E9A6-443B-ACAA-3E3EBFAB41C5}" type="presOf" srcId="{DAFAD81F-DF12-43BD-9AE7-7736E17BAE0C}" destId="{60F017F7-7BF5-42AD-B0E0-5627A3235181}" srcOrd="0" destOrd="0" presId="urn:microsoft.com/office/officeart/2005/8/layout/default"/>
    <dgm:cxn modelId="{D419CB36-6490-4D94-8B7B-C7572A1EA3D2}" type="presOf" srcId="{3171D790-E995-4765-9785-7B770DD5112E}" destId="{185DCB10-29FF-4C97-9299-98A74D19EFC9}" srcOrd="0" destOrd="0" presId="urn:microsoft.com/office/officeart/2005/8/layout/default"/>
    <dgm:cxn modelId="{47BAFA3D-3BE2-491F-AC39-A4B08FE6D439}" type="presOf" srcId="{230D0BE1-0300-4F33-B92C-5F3690E57A44}" destId="{4C55CBD1-59D1-4144-8B79-49A784135826}" srcOrd="0" destOrd="0" presId="urn:microsoft.com/office/officeart/2005/8/layout/default"/>
    <dgm:cxn modelId="{A349BA46-5BE5-4595-84AB-1257A2BE5C9C}" type="presOf" srcId="{8EB85073-3BE9-43A6-8726-5539DAE1FB20}" destId="{3F9F6BB6-982E-40A3-906D-880AA07C2959}" srcOrd="0" destOrd="0" presId="urn:microsoft.com/office/officeart/2005/8/layout/default"/>
    <dgm:cxn modelId="{4BF08E50-F9D7-416D-8730-E0CD6C5FB0E3}" type="presOf" srcId="{D71BCAE4-7348-48C8-8FE8-AFDBE830F266}" destId="{3CA9FDCD-2959-4890-9ED7-88326ACDECFA}" srcOrd="0" destOrd="0" presId="urn:microsoft.com/office/officeart/2005/8/layout/default"/>
    <dgm:cxn modelId="{830E0676-520B-4E02-90BA-950ED53269D2}" srcId="{8EB85073-3BE9-43A6-8726-5539DAE1FB20}" destId="{E9350787-CA6B-4557-9CD0-3C89E6CFED09}" srcOrd="1" destOrd="0" parTransId="{E2E9FD31-31F4-4487-99FA-0B2129132B01}" sibTransId="{D9A075EB-491F-4F0A-8E68-76CA152E68AD}"/>
    <dgm:cxn modelId="{6EDA6C56-51DC-4594-BC2C-B20B4AA37807}" srcId="{8EB85073-3BE9-43A6-8726-5539DAE1FB20}" destId="{78FE4090-78E1-4225-A8A7-23D26C5F9DD9}" srcOrd="5" destOrd="0" parTransId="{FC82A76C-6081-4F1C-A3F6-FE09D51C8835}" sibTransId="{A961506E-38BC-4871-8F33-D36410966C69}"/>
    <dgm:cxn modelId="{99F5F090-70BD-40B2-A1B5-5D8E87C2C294}" type="presOf" srcId="{3E27B29F-061C-45C0-A712-2D273F5DAE16}" destId="{35620941-C35F-4876-AA81-7C4F719215B8}" srcOrd="0" destOrd="0" presId="urn:microsoft.com/office/officeart/2005/8/layout/default"/>
    <dgm:cxn modelId="{9CA4A591-6AC6-46B3-9229-BC78DEF03D30}" srcId="{8EB85073-3BE9-43A6-8726-5539DAE1FB20}" destId="{D71BCAE4-7348-48C8-8FE8-AFDBE830F266}" srcOrd="7" destOrd="0" parTransId="{20E8BA79-2E61-4496-BC32-1A6608ECD676}" sibTransId="{EA786FEA-3970-4E9B-97CC-DE1F563EDC8B}"/>
    <dgm:cxn modelId="{1ABEF497-BDA2-462C-BDC4-CE73F5EC13E2}" srcId="{8EB85073-3BE9-43A6-8726-5539DAE1FB20}" destId="{50DECC23-7604-45C7-94BC-1D71BCF5E620}" srcOrd="6" destOrd="0" parTransId="{88AD4422-F822-4A6E-A87C-201E49F86811}" sibTransId="{AE6824D0-D2F4-4F27-8790-C48998DAB08F}"/>
    <dgm:cxn modelId="{34860AA1-F58C-492D-807D-DFFF1C105D64}" type="presOf" srcId="{3E7ADA09-4673-4D36-81EC-CCD590B0A06A}" destId="{54EDDEFA-8791-4845-A621-D6857E2C5631}" srcOrd="0" destOrd="0" presId="urn:microsoft.com/office/officeart/2005/8/layout/default"/>
    <dgm:cxn modelId="{871716B6-0A85-4647-B0AB-E0EBCBCEC3BC}" srcId="{8EB85073-3BE9-43A6-8726-5539DAE1FB20}" destId="{230D0BE1-0300-4F33-B92C-5F3690E57A44}" srcOrd="0" destOrd="0" parTransId="{62AF60C5-A02F-4B89-A0FB-9692BC007225}" sibTransId="{1B2DA3F3-0530-4E76-AC74-1A5B572715C5}"/>
    <dgm:cxn modelId="{FB12BBC1-72E0-470F-8056-0678AC9A7FEA}" srcId="{8EB85073-3BE9-43A6-8726-5539DAE1FB20}" destId="{02103B7A-958B-4514-BDE9-B61B75393BC9}" srcOrd="2" destOrd="0" parTransId="{E07EE206-D457-4C05-B856-478BB3A9F9CE}" sibTransId="{53D95C57-2BF4-4EE9-9138-1F2F5DE6FC73}"/>
    <dgm:cxn modelId="{2A8670C5-1294-40D0-BB29-D059012DA0A6}" srcId="{8EB85073-3BE9-43A6-8726-5539DAE1FB20}" destId="{DAFAD81F-DF12-43BD-9AE7-7736E17BAE0C}" srcOrd="4" destOrd="0" parTransId="{DCDFE4FE-BD7C-461C-AE0E-4149B5FBF3DE}" sibTransId="{5C8B7D94-D240-43F8-B732-64179994C8EC}"/>
    <dgm:cxn modelId="{C31C26D4-92C0-4A41-AEAF-97759E32B613}" type="presOf" srcId="{02103B7A-958B-4514-BDE9-B61B75393BC9}" destId="{AC8AB887-749C-496E-ADEF-A6A8713481F1}" srcOrd="0" destOrd="0" presId="urn:microsoft.com/office/officeart/2005/8/layout/default"/>
    <dgm:cxn modelId="{252790E2-F8A9-4C4E-A6D5-A3AABFB566DC}" type="presOf" srcId="{50DECC23-7604-45C7-94BC-1D71BCF5E620}" destId="{EB4AD017-5132-466D-8C03-99B78D41F462}" srcOrd="0" destOrd="0" presId="urn:microsoft.com/office/officeart/2005/8/layout/default"/>
    <dgm:cxn modelId="{0D277AE7-1C32-4F82-9EE3-0E8FD5446452}" srcId="{8EB85073-3BE9-43A6-8726-5539DAE1FB20}" destId="{3171D790-E995-4765-9785-7B770DD5112E}" srcOrd="10" destOrd="0" parTransId="{283FD5E7-E2A5-4FEF-AD17-B62F6FEC106A}" sibTransId="{E88C290D-862C-4523-ADC5-85FF25DA0D17}"/>
    <dgm:cxn modelId="{4815A8F7-66CC-48C9-834C-3FAECECE5270}" srcId="{8EB85073-3BE9-43A6-8726-5539DAE1FB20}" destId="{A3223A79-AEB0-4589-923B-E5DDD3EBC4A4}" srcOrd="8" destOrd="0" parTransId="{29BFB6D4-8FC8-4979-BA9D-8921DA21AD96}" sibTransId="{AC5638C3-8702-4AB5-B26A-97023685E05D}"/>
    <dgm:cxn modelId="{31F1BEFE-6575-4CB4-AB9F-542FAD136163}" srcId="{8EB85073-3BE9-43A6-8726-5539DAE1FB20}" destId="{3E7ADA09-4673-4D36-81EC-CCD590B0A06A}" srcOrd="3" destOrd="0" parTransId="{FD662416-3CC3-4E5A-B3B3-3A8F2F9B24F4}" sibTransId="{DD5F106E-73BD-4F47-9FE6-0B86774E3EA3}"/>
    <dgm:cxn modelId="{7A5E0118-3109-412F-B4C3-3A1FDEEA6584}" type="presParOf" srcId="{3F9F6BB6-982E-40A3-906D-880AA07C2959}" destId="{4C55CBD1-59D1-4144-8B79-49A784135826}" srcOrd="0" destOrd="0" presId="urn:microsoft.com/office/officeart/2005/8/layout/default"/>
    <dgm:cxn modelId="{A0DA29BD-8564-4159-B2AA-78201AE35F74}" type="presParOf" srcId="{3F9F6BB6-982E-40A3-906D-880AA07C2959}" destId="{7B83EA8E-0E7F-4F9F-9799-35F7A542D62F}" srcOrd="1" destOrd="0" presId="urn:microsoft.com/office/officeart/2005/8/layout/default"/>
    <dgm:cxn modelId="{5C737BAD-1C1C-4F07-A6B5-299B5D976839}" type="presParOf" srcId="{3F9F6BB6-982E-40A3-906D-880AA07C2959}" destId="{3C4F5B35-0C8A-4CF2-B1C0-E3C1C742E47C}" srcOrd="2" destOrd="0" presId="urn:microsoft.com/office/officeart/2005/8/layout/default"/>
    <dgm:cxn modelId="{2306A34B-B339-4B55-9441-1984272EBB3F}" type="presParOf" srcId="{3F9F6BB6-982E-40A3-906D-880AA07C2959}" destId="{EFDA2B85-1F01-4607-B166-23E206574099}" srcOrd="3" destOrd="0" presId="urn:microsoft.com/office/officeart/2005/8/layout/default"/>
    <dgm:cxn modelId="{351EA155-298B-400C-805D-D617FE1E8AD0}" type="presParOf" srcId="{3F9F6BB6-982E-40A3-906D-880AA07C2959}" destId="{AC8AB887-749C-496E-ADEF-A6A8713481F1}" srcOrd="4" destOrd="0" presId="urn:microsoft.com/office/officeart/2005/8/layout/default"/>
    <dgm:cxn modelId="{57BF7EFD-EEB2-4A84-AA5D-CE1B96C1E587}" type="presParOf" srcId="{3F9F6BB6-982E-40A3-906D-880AA07C2959}" destId="{11BF269B-60D7-4137-B12C-6BE6E20E22ED}" srcOrd="5" destOrd="0" presId="urn:microsoft.com/office/officeart/2005/8/layout/default"/>
    <dgm:cxn modelId="{BEAC06ED-2F1C-46C7-B503-2CB6D83B4CA2}" type="presParOf" srcId="{3F9F6BB6-982E-40A3-906D-880AA07C2959}" destId="{54EDDEFA-8791-4845-A621-D6857E2C5631}" srcOrd="6" destOrd="0" presId="urn:microsoft.com/office/officeart/2005/8/layout/default"/>
    <dgm:cxn modelId="{0CCD9465-9DB8-44C5-AA73-4267B0042736}" type="presParOf" srcId="{3F9F6BB6-982E-40A3-906D-880AA07C2959}" destId="{51E50D20-24E1-4F64-B40A-8FD5170208B2}" srcOrd="7" destOrd="0" presId="urn:microsoft.com/office/officeart/2005/8/layout/default"/>
    <dgm:cxn modelId="{4CE020E3-4DCC-4AF4-9B7C-422AF4D51536}" type="presParOf" srcId="{3F9F6BB6-982E-40A3-906D-880AA07C2959}" destId="{60F017F7-7BF5-42AD-B0E0-5627A3235181}" srcOrd="8" destOrd="0" presId="urn:microsoft.com/office/officeart/2005/8/layout/default"/>
    <dgm:cxn modelId="{9659A570-F87D-4ADD-BB81-9980A49539A2}" type="presParOf" srcId="{3F9F6BB6-982E-40A3-906D-880AA07C2959}" destId="{97B97F85-1847-43AE-B30C-4F9AEB9A6DAA}" srcOrd="9" destOrd="0" presId="urn:microsoft.com/office/officeart/2005/8/layout/default"/>
    <dgm:cxn modelId="{22ED7C89-542E-484F-98CF-00828BBEFF7A}" type="presParOf" srcId="{3F9F6BB6-982E-40A3-906D-880AA07C2959}" destId="{49A475D9-972E-482C-B577-6608AA7195D0}" srcOrd="10" destOrd="0" presId="urn:microsoft.com/office/officeart/2005/8/layout/default"/>
    <dgm:cxn modelId="{149A27EA-D787-4BA3-832B-ADDCBD97A50A}" type="presParOf" srcId="{3F9F6BB6-982E-40A3-906D-880AA07C2959}" destId="{1BFCF141-FFAA-49C4-8E8B-697A1AD553B0}" srcOrd="11" destOrd="0" presId="urn:microsoft.com/office/officeart/2005/8/layout/default"/>
    <dgm:cxn modelId="{7DDE1E4D-4BEF-4191-944A-06437DDECC9F}" type="presParOf" srcId="{3F9F6BB6-982E-40A3-906D-880AA07C2959}" destId="{EB4AD017-5132-466D-8C03-99B78D41F462}" srcOrd="12" destOrd="0" presId="urn:microsoft.com/office/officeart/2005/8/layout/default"/>
    <dgm:cxn modelId="{8BD53D2A-20AE-4D62-BDFF-29361D5747E9}" type="presParOf" srcId="{3F9F6BB6-982E-40A3-906D-880AA07C2959}" destId="{9FB166EC-90CA-459F-B6F6-491C8F6B8042}" srcOrd="13" destOrd="0" presId="urn:microsoft.com/office/officeart/2005/8/layout/default"/>
    <dgm:cxn modelId="{CFFFB1D9-F101-4B05-A04C-5F4E64E62FA6}" type="presParOf" srcId="{3F9F6BB6-982E-40A3-906D-880AA07C2959}" destId="{3CA9FDCD-2959-4890-9ED7-88326ACDECFA}" srcOrd="14" destOrd="0" presId="urn:microsoft.com/office/officeart/2005/8/layout/default"/>
    <dgm:cxn modelId="{33026101-8C69-4EEE-B7BB-216642CDE444}" type="presParOf" srcId="{3F9F6BB6-982E-40A3-906D-880AA07C2959}" destId="{54FA18B5-106C-407B-ADDB-63B68F69C85B}" srcOrd="15" destOrd="0" presId="urn:microsoft.com/office/officeart/2005/8/layout/default"/>
    <dgm:cxn modelId="{BA75A04C-AFDF-4595-A98A-2DC69DFED33E}" type="presParOf" srcId="{3F9F6BB6-982E-40A3-906D-880AA07C2959}" destId="{642469D4-E4B7-4AE3-903B-D650CB232C93}" srcOrd="16" destOrd="0" presId="urn:microsoft.com/office/officeart/2005/8/layout/default"/>
    <dgm:cxn modelId="{D07376E8-70DD-43FA-B50F-D8A087872F58}" type="presParOf" srcId="{3F9F6BB6-982E-40A3-906D-880AA07C2959}" destId="{7A7238CF-36F2-410C-B79C-BEEE55674253}" srcOrd="17" destOrd="0" presId="urn:microsoft.com/office/officeart/2005/8/layout/default"/>
    <dgm:cxn modelId="{11247C41-10CB-4393-A630-A040ADF5EF77}" type="presParOf" srcId="{3F9F6BB6-982E-40A3-906D-880AA07C2959}" destId="{35620941-C35F-4876-AA81-7C4F719215B8}" srcOrd="18" destOrd="0" presId="urn:microsoft.com/office/officeart/2005/8/layout/default"/>
    <dgm:cxn modelId="{956E89E6-D9EC-409B-8572-4EF8CD5A24D5}" type="presParOf" srcId="{3F9F6BB6-982E-40A3-906D-880AA07C2959}" destId="{2C66F1C6-9E42-4964-8629-1D57A3910FD4}" srcOrd="19" destOrd="0" presId="urn:microsoft.com/office/officeart/2005/8/layout/default"/>
    <dgm:cxn modelId="{86C07C49-BDD7-4059-B56F-D20958C3C657}" type="presParOf" srcId="{3F9F6BB6-982E-40A3-906D-880AA07C2959}" destId="{185DCB10-29FF-4C97-9299-98A74D19EFC9}"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BAF869-7D94-4884-9574-F36C809D2C99}"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6A4FA960-914D-4703-A92F-E6F966A5905D}">
      <dgm:prSet/>
      <dgm:spPr/>
      <dgm:t>
        <a:bodyPr/>
        <a:lstStyle/>
        <a:p>
          <a:r>
            <a:rPr lang="en-US" b="1" i="0"/>
            <a:t>Necropsy findings</a:t>
          </a:r>
          <a:r>
            <a:rPr lang="en-US" b="0" i="0"/>
            <a:t> in acute infections of avian chlamydiosis include:</a:t>
          </a:r>
          <a:endParaRPr lang="en-US"/>
        </a:p>
      </dgm:t>
    </dgm:pt>
    <dgm:pt modelId="{65F11AEC-C53C-40CF-8025-813296CDD682}" type="parTrans" cxnId="{1D4CEE00-A4C7-4F8A-BCE4-F9F75DF4E37A}">
      <dgm:prSet/>
      <dgm:spPr/>
      <dgm:t>
        <a:bodyPr/>
        <a:lstStyle/>
        <a:p>
          <a:endParaRPr lang="en-US"/>
        </a:p>
      </dgm:t>
    </dgm:pt>
    <dgm:pt modelId="{1BAF7C1F-B7CB-41C1-9C71-633BFD6938D6}" type="sibTrans" cxnId="{1D4CEE00-A4C7-4F8A-BCE4-F9F75DF4E37A}">
      <dgm:prSet/>
      <dgm:spPr/>
      <dgm:t>
        <a:bodyPr/>
        <a:lstStyle/>
        <a:p>
          <a:endParaRPr lang="en-US"/>
        </a:p>
      </dgm:t>
    </dgm:pt>
    <dgm:pt modelId="{D45A0E01-5875-467F-81D7-C66AE05ECD86}">
      <dgm:prSet/>
      <dgm:spPr/>
      <dgm:t>
        <a:bodyPr/>
        <a:lstStyle/>
        <a:p>
          <a:r>
            <a:rPr lang="en-US" b="0" i="0"/>
            <a:t>(airsacculitis, pericarditis, perihepatitis, peritonitis)</a:t>
          </a:r>
          <a:endParaRPr lang="en-US"/>
        </a:p>
      </dgm:t>
    </dgm:pt>
    <dgm:pt modelId="{6674EEB8-48F4-4553-A826-FB6AF9102451}" type="parTrans" cxnId="{1A0EA9FF-05EE-42A2-8092-4CEB3A839ABA}">
      <dgm:prSet/>
      <dgm:spPr/>
      <dgm:t>
        <a:bodyPr/>
        <a:lstStyle/>
        <a:p>
          <a:endParaRPr lang="en-US"/>
        </a:p>
      </dgm:t>
    </dgm:pt>
    <dgm:pt modelId="{48A478E4-EA5B-4DCF-B643-8538792FDDFD}" type="sibTrans" cxnId="{1A0EA9FF-05EE-42A2-8092-4CEB3A839ABA}">
      <dgm:prSet/>
      <dgm:spPr/>
      <dgm:t>
        <a:bodyPr/>
        <a:lstStyle/>
        <a:p>
          <a:endParaRPr lang="en-US"/>
        </a:p>
      </dgm:t>
    </dgm:pt>
    <dgm:pt modelId="{5350803F-B8D9-48FA-81A8-4C6FA11C2158}">
      <dgm:prSet/>
      <dgm:spPr/>
      <dgm:t>
        <a:bodyPr/>
        <a:lstStyle/>
        <a:p>
          <a:r>
            <a:rPr lang="en-US" b="0" i="0"/>
            <a:t>bronchopneumonia</a:t>
          </a:r>
          <a:endParaRPr lang="en-US"/>
        </a:p>
      </dgm:t>
    </dgm:pt>
    <dgm:pt modelId="{C995997D-E337-4FFD-B99E-C050D886042C}" type="parTrans" cxnId="{D7287071-603F-4A39-8AC3-13FD51EAD731}">
      <dgm:prSet/>
      <dgm:spPr/>
      <dgm:t>
        <a:bodyPr/>
        <a:lstStyle/>
        <a:p>
          <a:endParaRPr lang="en-US"/>
        </a:p>
      </dgm:t>
    </dgm:pt>
    <dgm:pt modelId="{1ED21C6E-3361-46AC-A2ED-4452C464E9E0}" type="sibTrans" cxnId="{D7287071-603F-4A39-8AC3-13FD51EAD731}">
      <dgm:prSet/>
      <dgm:spPr/>
      <dgm:t>
        <a:bodyPr/>
        <a:lstStyle/>
        <a:p>
          <a:endParaRPr lang="en-US"/>
        </a:p>
      </dgm:t>
    </dgm:pt>
    <dgm:pt modelId="{3C0F4D58-FCAF-4C6B-A554-5D2B610199AD}">
      <dgm:prSet/>
      <dgm:spPr/>
      <dgm:t>
        <a:bodyPr/>
        <a:lstStyle/>
        <a:p>
          <a:r>
            <a:rPr lang="en-US" b="0" i="0"/>
            <a:t>hepatic necrosis</a:t>
          </a:r>
          <a:endParaRPr lang="en-US"/>
        </a:p>
      </dgm:t>
    </dgm:pt>
    <dgm:pt modelId="{BEC6BE06-CA16-435D-A2F0-6A2E2B3C88BA}" type="parTrans" cxnId="{DCBC4080-A378-43E3-9F39-3C40669DDA44}">
      <dgm:prSet/>
      <dgm:spPr/>
      <dgm:t>
        <a:bodyPr/>
        <a:lstStyle/>
        <a:p>
          <a:endParaRPr lang="en-US"/>
        </a:p>
      </dgm:t>
    </dgm:pt>
    <dgm:pt modelId="{1A85F0DA-34AD-4E82-A6D4-4070DB37F066}" type="sibTrans" cxnId="{DCBC4080-A378-43E3-9F39-3C40669DDA44}">
      <dgm:prSet/>
      <dgm:spPr/>
      <dgm:t>
        <a:bodyPr/>
        <a:lstStyle/>
        <a:p>
          <a:endParaRPr lang="en-US"/>
        </a:p>
      </dgm:t>
    </dgm:pt>
    <dgm:pt modelId="{EE9ADBC1-9B5C-438D-B1DF-341D8FCB6D65}">
      <dgm:prSet/>
      <dgm:spPr/>
      <dgm:t>
        <a:bodyPr/>
        <a:lstStyle/>
        <a:p>
          <a:r>
            <a:rPr lang="en-US" b="0" i="0"/>
            <a:t>hepatomegaly</a:t>
          </a:r>
          <a:endParaRPr lang="en-US"/>
        </a:p>
      </dgm:t>
    </dgm:pt>
    <dgm:pt modelId="{F6EF6257-312A-4901-B2D3-55BEAEF9DA06}" type="parTrans" cxnId="{A2B835E9-3194-4AE7-9F5E-708E59818756}">
      <dgm:prSet/>
      <dgm:spPr/>
      <dgm:t>
        <a:bodyPr/>
        <a:lstStyle/>
        <a:p>
          <a:endParaRPr lang="en-US"/>
        </a:p>
      </dgm:t>
    </dgm:pt>
    <dgm:pt modelId="{E52F6C2C-3D05-42DA-A459-D7BF5247C325}" type="sibTrans" cxnId="{A2B835E9-3194-4AE7-9F5E-708E59818756}">
      <dgm:prSet/>
      <dgm:spPr/>
      <dgm:t>
        <a:bodyPr/>
        <a:lstStyle/>
        <a:p>
          <a:endParaRPr lang="en-US"/>
        </a:p>
      </dgm:t>
    </dgm:pt>
    <dgm:pt modelId="{94B8C073-3AD7-4ABD-B107-BF7181DAF28E}">
      <dgm:prSet/>
      <dgm:spPr/>
      <dgm:t>
        <a:bodyPr/>
        <a:lstStyle/>
        <a:p>
          <a:r>
            <a:rPr lang="en-US" b="0" i="0"/>
            <a:t>splenomegaly</a:t>
          </a:r>
          <a:endParaRPr lang="en-US"/>
        </a:p>
      </dgm:t>
    </dgm:pt>
    <dgm:pt modelId="{3105C283-6AF7-4646-B3FB-F3250E3C4262}" type="parTrans" cxnId="{347C36D7-9CAC-4B80-83EA-376EA8F48208}">
      <dgm:prSet/>
      <dgm:spPr/>
      <dgm:t>
        <a:bodyPr/>
        <a:lstStyle/>
        <a:p>
          <a:endParaRPr lang="en-US"/>
        </a:p>
      </dgm:t>
    </dgm:pt>
    <dgm:pt modelId="{0D3201C4-D776-4B37-A13A-35A9A378D643}" type="sibTrans" cxnId="{347C36D7-9CAC-4B80-83EA-376EA8F48208}">
      <dgm:prSet/>
      <dgm:spPr/>
      <dgm:t>
        <a:bodyPr/>
        <a:lstStyle/>
        <a:p>
          <a:endParaRPr lang="en-US"/>
        </a:p>
      </dgm:t>
    </dgm:pt>
    <dgm:pt modelId="{11621216-1BB2-49CB-8207-36B3C3E5DE00}" type="pres">
      <dgm:prSet presAssocID="{2FBAF869-7D94-4884-9574-F36C809D2C99}" presName="Name0" presStyleCnt="0">
        <dgm:presLayoutVars>
          <dgm:dir/>
          <dgm:resizeHandles val="exact"/>
        </dgm:presLayoutVars>
      </dgm:prSet>
      <dgm:spPr/>
    </dgm:pt>
    <dgm:pt modelId="{BBC8951B-5911-4F92-A14F-7B4F07771AB1}" type="pres">
      <dgm:prSet presAssocID="{6A4FA960-914D-4703-A92F-E6F966A5905D}" presName="node" presStyleLbl="node1" presStyleIdx="0" presStyleCnt="6">
        <dgm:presLayoutVars>
          <dgm:bulletEnabled val="1"/>
        </dgm:presLayoutVars>
      </dgm:prSet>
      <dgm:spPr/>
    </dgm:pt>
    <dgm:pt modelId="{A4F97709-E6F4-4991-9A2E-A8A7ABAE85B3}" type="pres">
      <dgm:prSet presAssocID="{1BAF7C1F-B7CB-41C1-9C71-633BFD6938D6}" presName="sibTrans" presStyleLbl="sibTrans1D1" presStyleIdx="0" presStyleCnt="5"/>
      <dgm:spPr/>
    </dgm:pt>
    <dgm:pt modelId="{C51B146B-D446-4771-BC12-94E3D38D48FE}" type="pres">
      <dgm:prSet presAssocID="{1BAF7C1F-B7CB-41C1-9C71-633BFD6938D6}" presName="connectorText" presStyleLbl="sibTrans1D1" presStyleIdx="0" presStyleCnt="5"/>
      <dgm:spPr/>
    </dgm:pt>
    <dgm:pt modelId="{3AD7DD4A-E4F3-4CE7-A530-F5F2473568D7}" type="pres">
      <dgm:prSet presAssocID="{D45A0E01-5875-467F-81D7-C66AE05ECD86}" presName="node" presStyleLbl="node1" presStyleIdx="1" presStyleCnt="6">
        <dgm:presLayoutVars>
          <dgm:bulletEnabled val="1"/>
        </dgm:presLayoutVars>
      </dgm:prSet>
      <dgm:spPr/>
    </dgm:pt>
    <dgm:pt modelId="{7089D717-6182-4812-9DE5-2A9958DCA3EE}" type="pres">
      <dgm:prSet presAssocID="{48A478E4-EA5B-4DCF-B643-8538792FDDFD}" presName="sibTrans" presStyleLbl="sibTrans1D1" presStyleIdx="1" presStyleCnt="5"/>
      <dgm:spPr/>
    </dgm:pt>
    <dgm:pt modelId="{6C53AE4F-C90A-4A1B-8646-A4D394489779}" type="pres">
      <dgm:prSet presAssocID="{48A478E4-EA5B-4DCF-B643-8538792FDDFD}" presName="connectorText" presStyleLbl="sibTrans1D1" presStyleIdx="1" presStyleCnt="5"/>
      <dgm:spPr/>
    </dgm:pt>
    <dgm:pt modelId="{6D2A7F33-6875-4CA5-A626-BE335A77513C}" type="pres">
      <dgm:prSet presAssocID="{5350803F-B8D9-48FA-81A8-4C6FA11C2158}" presName="node" presStyleLbl="node1" presStyleIdx="2" presStyleCnt="6">
        <dgm:presLayoutVars>
          <dgm:bulletEnabled val="1"/>
        </dgm:presLayoutVars>
      </dgm:prSet>
      <dgm:spPr/>
    </dgm:pt>
    <dgm:pt modelId="{9417CB40-7B83-4F24-B4EA-E08A085EA15C}" type="pres">
      <dgm:prSet presAssocID="{1ED21C6E-3361-46AC-A2ED-4452C464E9E0}" presName="sibTrans" presStyleLbl="sibTrans1D1" presStyleIdx="2" presStyleCnt="5"/>
      <dgm:spPr/>
    </dgm:pt>
    <dgm:pt modelId="{E00CCFAA-8E0B-4841-ADE7-4A5D40426261}" type="pres">
      <dgm:prSet presAssocID="{1ED21C6E-3361-46AC-A2ED-4452C464E9E0}" presName="connectorText" presStyleLbl="sibTrans1D1" presStyleIdx="2" presStyleCnt="5"/>
      <dgm:spPr/>
    </dgm:pt>
    <dgm:pt modelId="{03599114-AF90-4821-B0A7-23B9566B368D}" type="pres">
      <dgm:prSet presAssocID="{3C0F4D58-FCAF-4C6B-A554-5D2B610199AD}" presName="node" presStyleLbl="node1" presStyleIdx="3" presStyleCnt="6">
        <dgm:presLayoutVars>
          <dgm:bulletEnabled val="1"/>
        </dgm:presLayoutVars>
      </dgm:prSet>
      <dgm:spPr/>
    </dgm:pt>
    <dgm:pt modelId="{E6B72E10-B597-46E8-A962-8E9EC4B4F01C}" type="pres">
      <dgm:prSet presAssocID="{1A85F0DA-34AD-4E82-A6D4-4070DB37F066}" presName="sibTrans" presStyleLbl="sibTrans1D1" presStyleIdx="3" presStyleCnt="5"/>
      <dgm:spPr/>
    </dgm:pt>
    <dgm:pt modelId="{5D5F8D5D-34E4-40C1-BC64-6E8B72BFBD0C}" type="pres">
      <dgm:prSet presAssocID="{1A85F0DA-34AD-4E82-A6D4-4070DB37F066}" presName="connectorText" presStyleLbl="sibTrans1D1" presStyleIdx="3" presStyleCnt="5"/>
      <dgm:spPr/>
    </dgm:pt>
    <dgm:pt modelId="{FE71E11C-3BC9-4A27-92A0-42C973FFDA70}" type="pres">
      <dgm:prSet presAssocID="{EE9ADBC1-9B5C-438D-B1DF-341D8FCB6D65}" presName="node" presStyleLbl="node1" presStyleIdx="4" presStyleCnt="6">
        <dgm:presLayoutVars>
          <dgm:bulletEnabled val="1"/>
        </dgm:presLayoutVars>
      </dgm:prSet>
      <dgm:spPr/>
    </dgm:pt>
    <dgm:pt modelId="{6011F7DB-53BB-4DAB-AF6C-C7964443EC04}" type="pres">
      <dgm:prSet presAssocID="{E52F6C2C-3D05-42DA-A459-D7BF5247C325}" presName="sibTrans" presStyleLbl="sibTrans1D1" presStyleIdx="4" presStyleCnt="5"/>
      <dgm:spPr/>
    </dgm:pt>
    <dgm:pt modelId="{D4E78926-050B-42D3-A9CE-42EFCE652D89}" type="pres">
      <dgm:prSet presAssocID="{E52F6C2C-3D05-42DA-A459-D7BF5247C325}" presName="connectorText" presStyleLbl="sibTrans1D1" presStyleIdx="4" presStyleCnt="5"/>
      <dgm:spPr/>
    </dgm:pt>
    <dgm:pt modelId="{38033CB9-620D-478D-A5F3-93F780EA7971}" type="pres">
      <dgm:prSet presAssocID="{94B8C073-3AD7-4ABD-B107-BF7181DAF28E}" presName="node" presStyleLbl="node1" presStyleIdx="5" presStyleCnt="6">
        <dgm:presLayoutVars>
          <dgm:bulletEnabled val="1"/>
        </dgm:presLayoutVars>
      </dgm:prSet>
      <dgm:spPr/>
    </dgm:pt>
  </dgm:ptLst>
  <dgm:cxnLst>
    <dgm:cxn modelId="{1D4CEE00-A4C7-4F8A-BCE4-F9F75DF4E37A}" srcId="{2FBAF869-7D94-4884-9574-F36C809D2C99}" destId="{6A4FA960-914D-4703-A92F-E6F966A5905D}" srcOrd="0" destOrd="0" parTransId="{65F11AEC-C53C-40CF-8025-813296CDD682}" sibTransId="{1BAF7C1F-B7CB-41C1-9C71-633BFD6938D6}"/>
    <dgm:cxn modelId="{B4C74503-6F62-4B26-A3B4-F7CB564EAB5D}" type="presOf" srcId="{3C0F4D58-FCAF-4C6B-A554-5D2B610199AD}" destId="{03599114-AF90-4821-B0A7-23B9566B368D}" srcOrd="0" destOrd="0" presId="urn:microsoft.com/office/officeart/2016/7/layout/RepeatingBendingProcessNew"/>
    <dgm:cxn modelId="{CB70980A-D2F2-473C-8B90-D232101C2F1A}" type="presOf" srcId="{94B8C073-3AD7-4ABD-B107-BF7181DAF28E}" destId="{38033CB9-620D-478D-A5F3-93F780EA7971}" srcOrd="0" destOrd="0" presId="urn:microsoft.com/office/officeart/2016/7/layout/RepeatingBendingProcessNew"/>
    <dgm:cxn modelId="{8258E211-F30F-4C36-A749-1174B52E215A}" type="presOf" srcId="{48A478E4-EA5B-4DCF-B643-8538792FDDFD}" destId="{6C53AE4F-C90A-4A1B-8646-A4D394489779}" srcOrd="1" destOrd="0" presId="urn:microsoft.com/office/officeart/2016/7/layout/RepeatingBendingProcessNew"/>
    <dgm:cxn modelId="{67B7DD3F-9FAD-4460-BDF3-61EF64E39AB5}" type="presOf" srcId="{1A85F0DA-34AD-4E82-A6D4-4070DB37F066}" destId="{5D5F8D5D-34E4-40C1-BC64-6E8B72BFBD0C}" srcOrd="1" destOrd="0" presId="urn:microsoft.com/office/officeart/2016/7/layout/RepeatingBendingProcessNew"/>
    <dgm:cxn modelId="{5C601743-69EF-4988-99EE-C8F581264E30}" type="presOf" srcId="{2FBAF869-7D94-4884-9574-F36C809D2C99}" destId="{11621216-1BB2-49CB-8207-36B3C3E5DE00}" srcOrd="0" destOrd="0" presId="urn:microsoft.com/office/officeart/2016/7/layout/RepeatingBendingProcessNew"/>
    <dgm:cxn modelId="{A019FB63-7D26-4896-BEFA-56C10F0D2E6C}" type="presOf" srcId="{5350803F-B8D9-48FA-81A8-4C6FA11C2158}" destId="{6D2A7F33-6875-4CA5-A626-BE335A77513C}" srcOrd="0" destOrd="0" presId="urn:microsoft.com/office/officeart/2016/7/layout/RepeatingBendingProcessNew"/>
    <dgm:cxn modelId="{1D885865-E074-460B-AC04-48214C21D2AC}" type="presOf" srcId="{1BAF7C1F-B7CB-41C1-9C71-633BFD6938D6}" destId="{A4F97709-E6F4-4991-9A2E-A8A7ABAE85B3}" srcOrd="0" destOrd="0" presId="urn:microsoft.com/office/officeart/2016/7/layout/RepeatingBendingProcessNew"/>
    <dgm:cxn modelId="{2359234C-7AB8-4998-B4B0-8DF0D9EEE9B3}" type="presOf" srcId="{1A85F0DA-34AD-4E82-A6D4-4070DB37F066}" destId="{E6B72E10-B597-46E8-A962-8E9EC4B4F01C}" srcOrd="0" destOrd="0" presId="urn:microsoft.com/office/officeart/2016/7/layout/RepeatingBendingProcessNew"/>
    <dgm:cxn modelId="{D7287071-603F-4A39-8AC3-13FD51EAD731}" srcId="{2FBAF869-7D94-4884-9574-F36C809D2C99}" destId="{5350803F-B8D9-48FA-81A8-4C6FA11C2158}" srcOrd="2" destOrd="0" parTransId="{C995997D-E337-4FFD-B99E-C050D886042C}" sibTransId="{1ED21C6E-3361-46AC-A2ED-4452C464E9E0}"/>
    <dgm:cxn modelId="{DCBC4080-A378-43E3-9F39-3C40669DDA44}" srcId="{2FBAF869-7D94-4884-9574-F36C809D2C99}" destId="{3C0F4D58-FCAF-4C6B-A554-5D2B610199AD}" srcOrd="3" destOrd="0" parTransId="{BEC6BE06-CA16-435D-A2F0-6A2E2B3C88BA}" sibTransId="{1A85F0DA-34AD-4E82-A6D4-4070DB37F066}"/>
    <dgm:cxn modelId="{64A8C2A1-5501-4171-8D90-DD5DE80A443A}" type="presOf" srcId="{E52F6C2C-3D05-42DA-A459-D7BF5247C325}" destId="{6011F7DB-53BB-4DAB-AF6C-C7964443EC04}" srcOrd="0" destOrd="0" presId="urn:microsoft.com/office/officeart/2016/7/layout/RepeatingBendingProcessNew"/>
    <dgm:cxn modelId="{240A98A6-72AF-476A-BB00-E7E2C1B2FFC1}" type="presOf" srcId="{48A478E4-EA5B-4DCF-B643-8538792FDDFD}" destId="{7089D717-6182-4812-9DE5-2A9958DCA3EE}" srcOrd="0" destOrd="0" presId="urn:microsoft.com/office/officeart/2016/7/layout/RepeatingBendingProcessNew"/>
    <dgm:cxn modelId="{05BE1CB3-084C-4056-8729-D83942F6D55C}" type="presOf" srcId="{1ED21C6E-3361-46AC-A2ED-4452C464E9E0}" destId="{9417CB40-7B83-4F24-B4EA-E08A085EA15C}" srcOrd="0" destOrd="0" presId="urn:microsoft.com/office/officeart/2016/7/layout/RepeatingBendingProcessNew"/>
    <dgm:cxn modelId="{73605CCD-ADE7-4C7F-B3FC-3745D4C6B9A2}" type="presOf" srcId="{1BAF7C1F-B7CB-41C1-9C71-633BFD6938D6}" destId="{C51B146B-D446-4771-BC12-94E3D38D48FE}" srcOrd="1" destOrd="0" presId="urn:microsoft.com/office/officeart/2016/7/layout/RepeatingBendingProcessNew"/>
    <dgm:cxn modelId="{8C2F96CF-76FD-4B35-BB2F-9C98253E6E83}" type="presOf" srcId="{E52F6C2C-3D05-42DA-A459-D7BF5247C325}" destId="{D4E78926-050B-42D3-A9CE-42EFCE652D89}" srcOrd="1" destOrd="0" presId="urn:microsoft.com/office/officeart/2016/7/layout/RepeatingBendingProcessNew"/>
    <dgm:cxn modelId="{D52F0AD0-E4AF-4E77-8EB2-A4C78C5C3C1A}" type="presOf" srcId="{EE9ADBC1-9B5C-438D-B1DF-341D8FCB6D65}" destId="{FE71E11C-3BC9-4A27-92A0-42C973FFDA70}" srcOrd="0" destOrd="0" presId="urn:microsoft.com/office/officeart/2016/7/layout/RepeatingBendingProcessNew"/>
    <dgm:cxn modelId="{CA29FFD5-DE65-4E83-B4CA-C5A813487240}" type="presOf" srcId="{1ED21C6E-3361-46AC-A2ED-4452C464E9E0}" destId="{E00CCFAA-8E0B-4841-ADE7-4A5D40426261}" srcOrd="1" destOrd="0" presId="urn:microsoft.com/office/officeart/2016/7/layout/RepeatingBendingProcessNew"/>
    <dgm:cxn modelId="{347C36D7-9CAC-4B80-83EA-376EA8F48208}" srcId="{2FBAF869-7D94-4884-9574-F36C809D2C99}" destId="{94B8C073-3AD7-4ABD-B107-BF7181DAF28E}" srcOrd="5" destOrd="0" parTransId="{3105C283-6AF7-4646-B3FB-F3250E3C4262}" sibTransId="{0D3201C4-D776-4B37-A13A-35A9A378D643}"/>
    <dgm:cxn modelId="{A2B835E9-3194-4AE7-9F5E-708E59818756}" srcId="{2FBAF869-7D94-4884-9574-F36C809D2C99}" destId="{EE9ADBC1-9B5C-438D-B1DF-341D8FCB6D65}" srcOrd="4" destOrd="0" parTransId="{F6EF6257-312A-4901-B2D3-55BEAEF9DA06}" sibTransId="{E52F6C2C-3D05-42DA-A459-D7BF5247C325}"/>
    <dgm:cxn modelId="{FAF0BCEF-21C2-4D1C-9869-91149E32CE3F}" type="presOf" srcId="{6A4FA960-914D-4703-A92F-E6F966A5905D}" destId="{BBC8951B-5911-4F92-A14F-7B4F07771AB1}" srcOrd="0" destOrd="0" presId="urn:microsoft.com/office/officeart/2016/7/layout/RepeatingBendingProcessNew"/>
    <dgm:cxn modelId="{CCF075F2-9E22-43FE-84ED-547A29792C24}" type="presOf" srcId="{D45A0E01-5875-467F-81D7-C66AE05ECD86}" destId="{3AD7DD4A-E4F3-4CE7-A530-F5F2473568D7}" srcOrd="0" destOrd="0" presId="urn:microsoft.com/office/officeart/2016/7/layout/RepeatingBendingProcessNew"/>
    <dgm:cxn modelId="{1A0EA9FF-05EE-42A2-8092-4CEB3A839ABA}" srcId="{2FBAF869-7D94-4884-9574-F36C809D2C99}" destId="{D45A0E01-5875-467F-81D7-C66AE05ECD86}" srcOrd="1" destOrd="0" parTransId="{6674EEB8-48F4-4553-A826-FB6AF9102451}" sibTransId="{48A478E4-EA5B-4DCF-B643-8538792FDDFD}"/>
    <dgm:cxn modelId="{056E0297-630C-468C-95B2-C3CEC9ED0A8F}" type="presParOf" srcId="{11621216-1BB2-49CB-8207-36B3C3E5DE00}" destId="{BBC8951B-5911-4F92-A14F-7B4F07771AB1}" srcOrd="0" destOrd="0" presId="urn:microsoft.com/office/officeart/2016/7/layout/RepeatingBendingProcessNew"/>
    <dgm:cxn modelId="{DF64F78E-7DCC-4193-83E9-EC942B3985FD}" type="presParOf" srcId="{11621216-1BB2-49CB-8207-36B3C3E5DE00}" destId="{A4F97709-E6F4-4991-9A2E-A8A7ABAE85B3}" srcOrd="1" destOrd="0" presId="urn:microsoft.com/office/officeart/2016/7/layout/RepeatingBendingProcessNew"/>
    <dgm:cxn modelId="{1D7AFEE0-1505-46E1-9A1E-00337C884DD1}" type="presParOf" srcId="{A4F97709-E6F4-4991-9A2E-A8A7ABAE85B3}" destId="{C51B146B-D446-4771-BC12-94E3D38D48FE}" srcOrd="0" destOrd="0" presId="urn:microsoft.com/office/officeart/2016/7/layout/RepeatingBendingProcessNew"/>
    <dgm:cxn modelId="{A3779322-AD05-4E35-8B84-764B14537C58}" type="presParOf" srcId="{11621216-1BB2-49CB-8207-36B3C3E5DE00}" destId="{3AD7DD4A-E4F3-4CE7-A530-F5F2473568D7}" srcOrd="2" destOrd="0" presId="urn:microsoft.com/office/officeart/2016/7/layout/RepeatingBendingProcessNew"/>
    <dgm:cxn modelId="{8D138A2A-DD79-4151-B616-AB034FBBF197}" type="presParOf" srcId="{11621216-1BB2-49CB-8207-36B3C3E5DE00}" destId="{7089D717-6182-4812-9DE5-2A9958DCA3EE}" srcOrd="3" destOrd="0" presId="urn:microsoft.com/office/officeart/2016/7/layout/RepeatingBendingProcessNew"/>
    <dgm:cxn modelId="{47104846-4B01-4E52-8600-7E90AE30084A}" type="presParOf" srcId="{7089D717-6182-4812-9DE5-2A9958DCA3EE}" destId="{6C53AE4F-C90A-4A1B-8646-A4D394489779}" srcOrd="0" destOrd="0" presId="urn:microsoft.com/office/officeart/2016/7/layout/RepeatingBendingProcessNew"/>
    <dgm:cxn modelId="{69FAF3DA-0769-4504-A862-7AC8DA1196DB}" type="presParOf" srcId="{11621216-1BB2-49CB-8207-36B3C3E5DE00}" destId="{6D2A7F33-6875-4CA5-A626-BE335A77513C}" srcOrd="4" destOrd="0" presId="urn:microsoft.com/office/officeart/2016/7/layout/RepeatingBendingProcessNew"/>
    <dgm:cxn modelId="{D0D29556-A0F1-4E5A-82B7-E45A7F2FEAFF}" type="presParOf" srcId="{11621216-1BB2-49CB-8207-36B3C3E5DE00}" destId="{9417CB40-7B83-4F24-B4EA-E08A085EA15C}" srcOrd="5" destOrd="0" presId="urn:microsoft.com/office/officeart/2016/7/layout/RepeatingBendingProcessNew"/>
    <dgm:cxn modelId="{DC5E17F0-7586-4D7F-B747-DDFC526456F1}" type="presParOf" srcId="{9417CB40-7B83-4F24-B4EA-E08A085EA15C}" destId="{E00CCFAA-8E0B-4841-ADE7-4A5D40426261}" srcOrd="0" destOrd="0" presId="urn:microsoft.com/office/officeart/2016/7/layout/RepeatingBendingProcessNew"/>
    <dgm:cxn modelId="{F35AEC54-CDFB-4A7D-96CA-38508A07B1B0}" type="presParOf" srcId="{11621216-1BB2-49CB-8207-36B3C3E5DE00}" destId="{03599114-AF90-4821-B0A7-23B9566B368D}" srcOrd="6" destOrd="0" presId="urn:microsoft.com/office/officeart/2016/7/layout/RepeatingBendingProcessNew"/>
    <dgm:cxn modelId="{A0BF0D69-4BB6-42B7-9F40-93C73B5B4589}" type="presParOf" srcId="{11621216-1BB2-49CB-8207-36B3C3E5DE00}" destId="{E6B72E10-B597-46E8-A962-8E9EC4B4F01C}" srcOrd="7" destOrd="0" presId="urn:microsoft.com/office/officeart/2016/7/layout/RepeatingBendingProcessNew"/>
    <dgm:cxn modelId="{6FE218F7-CADA-477C-A73D-A7B1F7B8DE9A}" type="presParOf" srcId="{E6B72E10-B597-46E8-A962-8E9EC4B4F01C}" destId="{5D5F8D5D-34E4-40C1-BC64-6E8B72BFBD0C}" srcOrd="0" destOrd="0" presId="urn:microsoft.com/office/officeart/2016/7/layout/RepeatingBendingProcessNew"/>
    <dgm:cxn modelId="{FAFB4F5C-0270-42AB-A174-3194374F34EE}" type="presParOf" srcId="{11621216-1BB2-49CB-8207-36B3C3E5DE00}" destId="{FE71E11C-3BC9-4A27-92A0-42C973FFDA70}" srcOrd="8" destOrd="0" presId="urn:microsoft.com/office/officeart/2016/7/layout/RepeatingBendingProcessNew"/>
    <dgm:cxn modelId="{12BC210F-75B5-4C98-B8AD-E86DFF13BD5D}" type="presParOf" srcId="{11621216-1BB2-49CB-8207-36B3C3E5DE00}" destId="{6011F7DB-53BB-4DAB-AF6C-C7964443EC04}" srcOrd="9" destOrd="0" presId="urn:microsoft.com/office/officeart/2016/7/layout/RepeatingBendingProcessNew"/>
    <dgm:cxn modelId="{597CD8C2-99B3-471B-8AB0-C4056E063496}" type="presParOf" srcId="{6011F7DB-53BB-4DAB-AF6C-C7964443EC04}" destId="{D4E78926-050B-42D3-A9CE-42EFCE652D89}" srcOrd="0" destOrd="0" presId="urn:microsoft.com/office/officeart/2016/7/layout/RepeatingBendingProcessNew"/>
    <dgm:cxn modelId="{058315F7-F54F-4C5F-94C4-84B5F7A70BBD}" type="presParOf" srcId="{11621216-1BB2-49CB-8207-36B3C3E5DE00}" destId="{38033CB9-620D-478D-A5F3-93F780EA797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9ADF3D-632B-43AF-98D0-1FBAC8E47C4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2C63CDA-D3D0-49C5-9B71-50828BAF11AC}">
      <dgm:prSet/>
      <dgm:spPr/>
      <dgm:t>
        <a:bodyPr/>
        <a:lstStyle/>
        <a:p>
          <a:r>
            <a:rPr lang="en-US" b="0" i="0"/>
            <a:t>For flocks, serologic testing, necropsy, and PCR</a:t>
          </a:r>
          <a:endParaRPr lang="en-US"/>
        </a:p>
      </dgm:t>
    </dgm:pt>
    <dgm:pt modelId="{805ECB5D-D7C3-4273-9D0B-B46EF932686A}" type="parTrans" cxnId="{C0789185-5F55-472C-9D2E-5A307DD9B255}">
      <dgm:prSet/>
      <dgm:spPr/>
      <dgm:t>
        <a:bodyPr/>
        <a:lstStyle/>
        <a:p>
          <a:endParaRPr lang="en-US"/>
        </a:p>
      </dgm:t>
    </dgm:pt>
    <dgm:pt modelId="{6488A054-8B68-47B1-975C-8558D67E1319}" type="sibTrans" cxnId="{C0789185-5F55-472C-9D2E-5A307DD9B255}">
      <dgm:prSet/>
      <dgm:spPr/>
      <dgm:t>
        <a:bodyPr/>
        <a:lstStyle/>
        <a:p>
          <a:endParaRPr lang="en-US"/>
        </a:p>
      </dgm:t>
    </dgm:pt>
    <dgm:pt modelId="{AFA6A046-4D6F-49F3-B586-BBF85A009088}">
      <dgm:prSet/>
      <dgm:spPr/>
      <dgm:t>
        <a:bodyPr/>
        <a:lstStyle/>
        <a:p>
          <a:r>
            <a:rPr lang="en-US" b="0" i="0"/>
            <a:t>For individuals, demonstration of shedding of the organism by PCR or culture, a rise in antibody titers, or a combination of serologic test and PCR test or culture</a:t>
          </a:r>
          <a:endParaRPr lang="en-US"/>
        </a:p>
      </dgm:t>
    </dgm:pt>
    <dgm:pt modelId="{D8E10862-1C66-4EE7-9F2E-1C60797A9569}" type="parTrans" cxnId="{74DC5712-9E7F-4F1F-9EA2-30B7B1B48AC5}">
      <dgm:prSet/>
      <dgm:spPr/>
      <dgm:t>
        <a:bodyPr/>
        <a:lstStyle/>
        <a:p>
          <a:endParaRPr lang="en-US"/>
        </a:p>
      </dgm:t>
    </dgm:pt>
    <dgm:pt modelId="{E8CEF1AA-2548-4C39-B4EA-C0264E2F329A}" type="sibTrans" cxnId="{74DC5712-9E7F-4F1F-9EA2-30B7B1B48AC5}">
      <dgm:prSet/>
      <dgm:spPr/>
      <dgm:t>
        <a:bodyPr/>
        <a:lstStyle/>
        <a:p>
          <a:endParaRPr lang="en-US"/>
        </a:p>
      </dgm:t>
    </dgm:pt>
    <dgm:pt modelId="{6F02F893-C8CE-4A88-8EF3-5C868B52AD61}" type="pres">
      <dgm:prSet presAssocID="{429ADF3D-632B-43AF-98D0-1FBAC8E47C43}" presName="hierChild1" presStyleCnt="0">
        <dgm:presLayoutVars>
          <dgm:chPref val="1"/>
          <dgm:dir/>
          <dgm:animOne val="branch"/>
          <dgm:animLvl val="lvl"/>
          <dgm:resizeHandles/>
        </dgm:presLayoutVars>
      </dgm:prSet>
      <dgm:spPr/>
    </dgm:pt>
    <dgm:pt modelId="{F26984C0-F6EA-447D-962B-CABFE0E40FDD}" type="pres">
      <dgm:prSet presAssocID="{92C63CDA-D3D0-49C5-9B71-50828BAF11AC}" presName="hierRoot1" presStyleCnt="0"/>
      <dgm:spPr/>
    </dgm:pt>
    <dgm:pt modelId="{E0EE2CA6-338E-4979-B28A-7377B500446A}" type="pres">
      <dgm:prSet presAssocID="{92C63CDA-D3D0-49C5-9B71-50828BAF11AC}" presName="composite" presStyleCnt="0"/>
      <dgm:spPr/>
    </dgm:pt>
    <dgm:pt modelId="{4A2EB4AB-CE4E-4CEE-8056-DCB51DC3FF47}" type="pres">
      <dgm:prSet presAssocID="{92C63CDA-D3D0-49C5-9B71-50828BAF11AC}" presName="background" presStyleLbl="node0" presStyleIdx="0" presStyleCnt="2"/>
      <dgm:spPr/>
    </dgm:pt>
    <dgm:pt modelId="{00A29E31-9585-4EBF-947A-E8E877538951}" type="pres">
      <dgm:prSet presAssocID="{92C63CDA-D3D0-49C5-9B71-50828BAF11AC}" presName="text" presStyleLbl="fgAcc0" presStyleIdx="0" presStyleCnt="2">
        <dgm:presLayoutVars>
          <dgm:chPref val="3"/>
        </dgm:presLayoutVars>
      </dgm:prSet>
      <dgm:spPr/>
    </dgm:pt>
    <dgm:pt modelId="{CB24C0D8-CB5D-45F2-A537-25BDB7DC005F}" type="pres">
      <dgm:prSet presAssocID="{92C63CDA-D3D0-49C5-9B71-50828BAF11AC}" presName="hierChild2" presStyleCnt="0"/>
      <dgm:spPr/>
    </dgm:pt>
    <dgm:pt modelId="{B2F7C592-CAD8-4558-BC35-CC5711F9CDB4}" type="pres">
      <dgm:prSet presAssocID="{AFA6A046-4D6F-49F3-B586-BBF85A009088}" presName="hierRoot1" presStyleCnt="0"/>
      <dgm:spPr/>
    </dgm:pt>
    <dgm:pt modelId="{247CB8EE-AF57-40F9-A118-56B3C3A6BC5E}" type="pres">
      <dgm:prSet presAssocID="{AFA6A046-4D6F-49F3-B586-BBF85A009088}" presName="composite" presStyleCnt="0"/>
      <dgm:spPr/>
    </dgm:pt>
    <dgm:pt modelId="{1C658AB4-B572-492E-A232-026BC48F027E}" type="pres">
      <dgm:prSet presAssocID="{AFA6A046-4D6F-49F3-B586-BBF85A009088}" presName="background" presStyleLbl="node0" presStyleIdx="1" presStyleCnt="2"/>
      <dgm:spPr/>
    </dgm:pt>
    <dgm:pt modelId="{1D9AC0CF-1668-4801-B1A2-932F4FD5F4D9}" type="pres">
      <dgm:prSet presAssocID="{AFA6A046-4D6F-49F3-B586-BBF85A009088}" presName="text" presStyleLbl="fgAcc0" presStyleIdx="1" presStyleCnt="2">
        <dgm:presLayoutVars>
          <dgm:chPref val="3"/>
        </dgm:presLayoutVars>
      </dgm:prSet>
      <dgm:spPr/>
    </dgm:pt>
    <dgm:pt modelId="{8D29363A-D877-4ED6-8679-CCACC4A03706}" type="pres">
      <dgm:prSet presAssocID="{AFA6A046-4D6F-49F3-B586-BBF85A009088}" presName="hierChild2" presStyleCnt="0"/>
      <dgm:spPr/>
    </dgm:pt>
  </dgm:ptLst>
  <dgm:cxnLst>
    <dgm:cxn modelId="{74DC5712-9E7F-4F1F-9EA2-30B7B1B48AC5}" srcId="{429ADF3D-632B-43AF-98D0-1FBAC8E47C43}" destId="{AFA6A046-4D6F-49F3-B586-BBF85A009088}" srcOrd="1" destOrd="0" parTransId="{D8E10862-1C66-4EE7-9F2E-1C60797A9569}" sibTransId="{E8CEF1AA-2548-4C39-B4EA-C0264E2F329A}"/>
    <dgm:cxn modelId="{50D05B5D-A0CC-4506-9CA1-356486CF39A9}" type="presOf" srcId="{AFA6A046-4D6F-49F3-B586-BBF85A009088}" destId="{1D9AC0CF-1668-4801-B1A2-932F4FD5F4D9}" srcOrd="0" destOrd="0" presId="urn:microsoft.com/office/officeart/2005/8/layout/hierarchy1"/>
    <dgm:cxn modelId="{C0789185-5F55-472C-9D2E-5A307DD9B255}" srcId="{429ADF3D-632B-43AF-98D0-1FBAC8E47C43}" destId="{92C63CDA-D3D0-49C5-9B71-50828BAF11AC}" srcOrd="0" destOrd="0" parTransId="{805ECB5D-D7C3-4273-9D0B-B46EF932686A}" sibTransId="{6488A054-8B68-47B1-975C-8558D67E1319}"/>
    <dgm:cxn modelId="{C5D21BA5-5DF4-4418-AAAE-C1B6E5575A18}" type="presOf" srcId="{429ADF3D-632B-43AF-98D0-1FBAC8E47C43}" destId="{6F02F893-C8CE-4A88-8EF3-5C868B52AD61}" srcOrd="0" destOrd="0" presId="urn:microsoft.com/office/officeart/2005/8/layout/hierarchy1"/>
    <dgm:cxn modelId="{D2DE48EA-9B19-46C7-8A31-EFD6C09CC4FE}" type="presOf" srcId="{92C63CDA-D3D0-49C5-9B71-50828BAF11AC}" destId="{00A29E31-9585-4EBF-947A-E8E877538951}" srcOrd="0" destOrd="0" presId="urn:microsoft.com/office/officeart/2005/8/layout/hierarchy1"/>
    <dgm:cxn modelId="{18A06980-3965-4B1A-B97F-32D273957799}" type="presParOf" srcId="{6F02F893-C8CE-4A88-8EF3-5C868B52AD61}" destId="{F26984C0-F6EA-447D-962B-CABFE0E40FDD}" srcOrd="0" destOrd="0" presId="urn:microsoft.com/office/officeart/2005/8/layout/hierarchy1"/>
    <dgm:cxn modelId="{29D5AF63-977E-49C1-8C68-65BF7555BB08}" type="presParOf" srcId="{F26984C0-F6EA-447D-962B-CABFE0E40FDD}" destId="{E0EE2CA6-338E-4979-B28A-7377B500446A}" srcOrd="0" destOrd="0" presId="urn:microsoft.com/office/officeart/2005/8/layout/hierarchy1"/>
    <dgm:cxn modelId="{7150CA55-D53D-4524-A172-F251FBB8D898}" type="presParOf" srcId="{E0EE2CA6-338E-4979-B28A-7377B500446A}" destId="{4A2EB4AB-CE4E-4CEE-8056-DCB51DC3FF47}" srcOrd="0" destOrd="0" presId="urn:microsoft.com/office/officeart/2005/8/layout/hierarchy1"/>
    <dgm:cxn modelId="{75191B61-01C5-4449-ABCC-2891ED1A7DAF}" type="presParOf" srcId="{E0EE2CA6-338E-4979-B28A-7377B500446A}" destId="{00A29E31-9585-4EBF-947A-E8E877538951}" srcOrd="1" destOrd="0" presId="urn:microsoft.com/office/officeart/2005/8/layout/hierarchy1"/>
    <dgm:cxn modelId="{3C813FAB-0F3F-4A7F-A072-6436F896196F}" type="presParOf" srcId="{F26984C0-F6EA-447D-962B-CABFE0E40FDD}" destId="{CB24C0D8-CB5D-45F2-A537-25BDB7DC005F}" srcOrd="1" destOrd="0" presId="urn:microsoft.com/office/officeart/2005/8/layout/hierarchy1"/>
    <dgm:cxn modelId="{AB2D9A58-43C1-4C0D-B477-79F423648A46}" type="presParOf" srcId="{6F02F893-C8CE-4A88-8EF3-5C868B52AD61}" destId="{B2F7C592-CAD8-4558-BC35-CC5711F9CDB4}" srcOrd="1" destOrd="0" presId="urn:microsoft.com/office/officeart/2005/8/layout/hierarchy1"/>
    <dgm:cxn modelId="{6DA4161A-99DE-4184-9CBC-BCEA134B2BC6}" type="presParOf" srcId="{B2F7C592-CAD8-4558-BC35-CC5711F9CDB4}" destId="{247CB8EE-AF57-40F9-A118-56B3C3A6BC5E}" srcOrd="0" destOrd="0" presId="urn:microsoft.com/office/officeart/2005/8/layout/hierarchy1"/>
    <dgm:cxn modelId="{931A08DF-C455-4B67-AC8A-D5BC9EAA6BFB}" type="presParOf" srcId="{247CB8EE-AF57-40F9-A118-56B3C3A6BC5E}" destId="{1C658AB4-B572-492E-A232-026BC48F027E}" srcOrd="0" destOrd="0" presId="urn:microsoft.com/office/officeart/2005/8/layout/hierarchy1"/>
    <dgm:cxn modelId="{B4BF0F65-FBA6-47D1-8BDA-4215690EB330}" type="presParOf" srcId="{247CB8EE-AF57-40F9-A118-56B3C3A6BC5E}" destId="{1D9AC0CF-1668-4801-B1A2-932F4FD5F4D9}" srcOrd="1" destOrd="0" presId="urn:microsoft.com/office/officeart/2005/8/layout/hierarchy1"/>
    <dgm:cxn modelId="{7BC46670-3C3E-44F7-B9B9-08923B3E6084}" type="presParOf" srcId="{B2F7C592-CAD8-4558-BC35-CC5711F9CDB4}" destId="{8D29363A-D877-4ED6-8679-CCACC4A037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263799-5F5B-4972-AD4D-FA3E0E1103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90AFB96-41F3-45D4-9A2D-7E7CC82D7503}">
      <dgm:prSet/>
      <dgm:spPr/>
      <dgm:t>
        <a:bodyPr/>
        <a:lstStyle/>
        <a:p>
          <a:r>
            <a:rPr lang="en-US" b="0" i="0"/>
            <a:t>Tetracyclines</a:t>
          </a:r>
          <a:endParaRPr lang="en-US"/>
        </a:p>
      </dgm:t>
    </dgm:pt>
    <dgm:pt modelId="{175D4F14-26BE-441D-A92A-FB1ACE3D9721}" type="parTrans" cxnId="{D828F80D-A236-4C38-941D-F5B1814283AE}">
      <dgm:prSet/>
      <dgm:spPr/>
      <dgm:t>
        <a:bodyPr/>
        <a:lstStyle/>
        <a:p>
          <a:endParaRPr lang="en-US"/>
        </a:p>
      </dgm:t>
    </dgm:pt>
    <dgm:pt modelId="{8BCE8342-4390-43AA-A217-65230F5A76DD}" type="sibTrans" cxnId="{D828F80D-A236-4C38-941D-F5B1814283AE}">
      <dgm:prSet/>
      <dgm:spPr/>
      <dgm:t>
        <a:bodyPr/>
        <a:lstStyle/>
        <a:p>
          <a:endParaRPr lang="en-US"/>
        </a:p>
      </dgm:t>
    </dgm:pt>
    <dgm:pt modelId="{6CCD80EC-50FB-4082-914E-5CB14B0312BB}">
      <dgm:prSet/>
      <dgm:spPr/>
      <dgm:t>
        <a:bodyPr/>
        <a:lstStyle/>
        <a:p>
          <a:r>
            <a:rPr lang="en-US" b="0" i="0" dirty="0"/>
            <a:t>Human and avian chlamydiosis is a </a:t>
          </a:r>
          <a:r>
            <a:rPr lang="en-US" b="1" i="0" dirty="0"/>
            <a:t>reportable disease</a:t>
          </a:r>
          <a:r>
            <a:rPr lang="en-US" b="0" i="0" dirty="0"/>
            <a:t>; state and local governmental regulations should be followed wherever applicable.</a:t>
          </a:r>
        </a:p>
        <a:p>
          <a:r>
            <a:rPr lang="en-US" b="0" i="0" dirty="0"/>
            <a:t> No effective vaccine for use in birds is available. Treatment </a:t>
          </a:r>
          <a:r>
            <a:rPr lang="en-US" b="1" i="0" dirty="0"/>
            <a:t>prevents mortality </a:t>
          </a:r>
          <a:r>
            <a:rPr lang="en-US" b="0" i="0" dirty="0"/>
            <a:t>and </a:t>
          </a:r>
          <a:r>
            <a:rPr lang="en-US" b="1" i="0" dirty="0"/>
            <a:t>shedding</a:t>
          </a:r>
          <a:r>
            <a:rPr lang="en-US" b="0" i="0" dirty="0"/>
            <a:t> but cannot be relied on to eliminate latent infection; shedding may recur.</a:t>
          </a:r>
          <a:endParaRPr lang="en-US" dirty="0"/>
        </a:p>
      </dgm:t>
    </dgm:pt>
    <dgm:pt modelId="{5401A4AB-0BCD-4086-AB4E-E4363237E799}" type="parTrans" cxnId="{DCBD790E-A3EE-46B4-A770-C0E86A3B75FD}">
      <dgm:prSet/>
      <dgm:spPr/>
      <dgm:t>
        <a:bodyPr/>
        <a:lstStyle/>
        <a:p>
          <a:endParaRPr lang="en-US"/>
        </a:p>
      </dgm:t>
    </dgm:pt>
    <dgm:pt modelId="{E4EF5A14-CC18-4CC5-A6A5-61222618D8E6}" type="sibTrans" cxnId="{DCBD790E-A3EE-46B4-A770-C0E86A3B75FD}">
      <dgm:prSet/>
      <dgm:spPr/>
      <dgm:t>
        <a:bodyPr/>
        <a:lstStyle/>
        <a:p>
          <a:endParaRPr lang="en-US"/>
        </a:p>
      </dgm:t>
    </dgm:pt>
    <dgm:pt modelId="{387B518D-FA68-4C67-97E7-2A2EB37970BE}" type="pres">
      <dgm:prSet presAssocID="{E2263799-5F5B-4972-AD4D-FA3E0E110367}" presName="linear" presStyleCnt="0">
        <dgm:presLayoutVars>
          <dgm:animLvl val="lvl"/>
          <dgm:resizeHandles val="exact"/>
        </dgm:presLayoutVars>
      </dgm:prSet>
      <dgm:spPr/>
    </dgm:pt>
    <dgm:pt modelId="{1506243F-9794-4A5D-9663-E995CF06353F}" type="pres">
      <dgm:prSet presAssocID="{B90AFB96-41F3-45D4-9A2D-7E7CC82D7503}" presName="parentText" presStyleLbl="node1" presStyleIdx="0" presStyleCnt="2">
        <dgm:presLayoutVars>
          <dgm:chMax val="0"/>
          <dgm:bulletEnabled val="1"/>
        </dgm:presLayoutVars>
      </dgm:prSet>
      <dgm:spPr/>
    </dgm:pt>
    <dgm:pt modelId="{740BB9FF-AA54-41F6-9839-B068D307860C}" type="pres">
      <dgm:prSet presAssocID="{8BCE8342-4390-43AA-A217-65230F5A76DD}" presName="spacer" presStyleCnt="0"/>
      <dgm:spPr/>
    </dgm:pt>
    <dgm:pt modelId="{90040E48-EFB5-4EF2-871D-052677FCB3D2}" type="pres">
      <dgm:prSet presAssocID="{6CCD80EC-50FB-4082-914E-5CB14B0312BB}" presName="parentText" presStyleLbl="node1" presStyleIdx="1" presStyleCnt="2">
        <dgm:presLayoutVars>
          <dgm:chMax val="0"/>
          <dgm:bulletEnabled val="1"/>
        </dgm:presLayoutVars>
      </dgm:prSet>
      <dgm:spPr/>
    </dgm:pt>
  </dgm:ptLst>
  <dgm:cxnLst>
    <dgm:cxn modelId="{D828F80D-A236-4C38-941D-F5B1814283AE}" srcId="{E2263799-5F5B-4972-AD4D-FA3E0E110367}" destId="{B90AFB96-41F3-45D4-9A2D-7E7CC82D7503}" srcOrd="0" destOrd="0" parTransId="{175D4F14-26BE-441D-A92A-FB1ACE3D9721}" sibTransId="{8BCE8342-4390-43AA-A217-65230F5A76DD}"/>
    <dgm:cxn modelId="{DCBD790E-A3EE-46B4-A770-C0E86A3B75FD}" srcId="{E2263799-5F5B-4972-AD4D-FA3E0E110367}" destId="{6CCD80EC-50FB-4082-914E-5CB14B0312BB}" srcOrd="1" destOrd="0" parTransId="{5401A4AB-0BCD-4086-AB4E-E4363237E799}" sibTransId="{E4EF5A14-CC18-4CC5-A6A5-61222618D8E6}"/>
    <dgm:cxn modelId="{6348AC6D-19EB-4D7D-96BB-4BB981F61D21}" type="presOf" srcId="{B90AFB96-41F3-45D4-9A2D-7E7CC82D7503}" destId="{1506243F-9794-4A5D-9663-E995CF06353F}" srcOrd="0" destOrd="0" presId="urn:microsoft.com/office/officeart/2005/8/layout/vList2"/>
    <dgm:cxn modelId="{B5661D9B-8852-4646-A938-A87AA2BA132B}" type="presOf" srcId="{6CCD80EC-50FB-4082-914E-5CB14B0312BB}" destId="{90040E48-EFB5-4EF2-871D-052677FCB3D2}" srcOrd="0" destOrd="0" presId="urn:microsoft.com/office/officeart/2005/8/layout/vList2"/>
    <dgm:cxn modelId="{929DCCC6-A72E-4959-8A67-4BAAE7175C06}" type="presOf" srcId="{E2263799-5F5B-4972-AD4D-FA3E0E110367}" destId="{387B518D-FA68-4C67-97E7-2A2EB37970BE}" srcOrd="0" destOrd="0" presId="urn:microsoft.com/office/officeart/2005/8/layout/vList2"/>
    <dgm:cxn modelId="{CEC25CCB-8918-4B3A-9AD1-134871D0C54D}" type="presParOf" srcId="{387B518D-FA68-4C67-97E7-2A2EB37970BE}" destId="{1506243F-9794-4A5D-9663-E995CF06353F}" srcOrd="0" destOrd="0" presId="urn:microsoft.com/office/officeart/2005/8/layout/vList2"/>
    <dgm:cxn modelId="{2030B2F8-B868-49C9-9B87-5CC084BC83A9}" type="presParOf" srcId="{387B518D-FA68-4C67-97E7-2A2EB37970BE}" destId="{740BB9FF-AA54-41F6-9839-B068D307860C}" srcOrd="1" destOrd="0" presId="urn:microsoft.com/office/officeart/2005/8/layout/vList2"/>
    <dgm:cxn modelId="{AED9E39D-2B5D-4A39-99CB-907DEBD9CFE1}" type="presParOf" srcId="{387B518D-FA68-4C67-97E7-2A2EB37970BE}" destId="{90040E48-EFB5-4EF2-871D-052677FCB3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8ED847-FB0D-4ED5-839D-AF7AFF24D0A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2001445-4E2D-4C2B-97BA-CE2E2BC0CB37}">
      <dgm:prSet custT="1"/>
      <dgm:spPr/>
      <dgm:t>
        <a:bodyPr/>
        <a:lstStyle/>
        <a:p>
          <a:r>
            <a:rPr lang="en-US" sz="1400" b="0" i="0" dirty="0"/>
            <a:t>Appropriate biosecurity . </a:t>
          </a:r>
          <a:r>
            <a:rPr lang="en-US" sz="2400" b="1" i="0" dirty="0"/>
            <a:t>Minimal biosecurity standards include:</a:t>
          </a:r>
          <a:endParaRPr lang="en-US" sz="2400" dirty="0"/>
        </a:p>
      </dgm:t>
    </dgm:pt>
    <dgm:pt modelId="{21113B0C-AC19-4AFA-A182-10B5FAD23723}" type="parTrans" cxnId="{F52A4DCE-DC4C-4E83-BC53-0C37D8D137AA}">
      <dgm:prSet/>
      <dgm:spPr/>
      <dgm:t>
        <a:bodyPr/>
        <a:lstStyle/>
        <a:p>
          <a:endParaRPr lang="en-US"/>
        </a:p>
      </dgm:t>
    </dgm:pt>
    <dgm:pt modelId="{705596B1-E910-447F-8BFE-CD927B7439FD}" type="sibTrans" cxnId="{F52A4DCE-DC4C-4E83-BC53-0C37D8D137AA}">
      <dgm:prSet/>
      <dgm:spPr/>
      <dgm:t>
        <a:bodyPr/>
        <a:lstStyle/>
        <a:p>
          <a:endParaRPr lang="en-US"/>
        </a:p>
      </dgm:t>
    </dgm:pt>
    <dgm:pt modelId="{A08A6057-1DD6-43FC-92A5-A411908989E1}">
      <dgm:prSet custT="1"/>
      <dgm:spPr/>
      <dgm:t>
        <a:bodyPr/>
        <a:lstStyle/>
        <a:p>
          <a:r>
            <a:rPr lang="en-US" sz="2000" b="0" i="0" dirty="0"/>
            <a:t>quarantine and examination of all new birds</a:t>
          </a:r>
          <a:endParaRPr lang="en-US" sz="2000" dirty="0"/>
        </a:p>
      </dgm:t>
    </dgm:pt>
    <dgm:pt modelId="{7760816D-ABF1-4DDA-BC44-C6067C440CED}" type="parTrans" cxnId="{5A0E336D-6C05-4CF5-BCB0-0FF2FE09678E}">
      <dgm:prSet/>
      <dgm:spPr/>
      <dgm:t>
        <a:bodyPr/>
        <a:lstStyle/>
        <a:p>
          <a:endParaRPr lang="en-US"/>
        </a:p>
      </dgm:t>
    </dgm:pt>
    <dgm:pt modelId="{E34F87EA-6CD7-4534-AF75-358A7875AB9F}" type="sibTrans" cxnId="{5A0E336D-6C05-4CF5-BCB0-0FF2FE09678E}">
      <dgm:prSet/>
      <dgm:spPr/>
      <dgm:t>
        <a:bodyPr/>
        <a:lstStyle/>
        <a:p>
          <a:endParaRPr lang="en-US"/>
        </a:p>
      </dgm:t>
    </dgm:pt>
    <dgm:pt modelId="{39399475-F1F5-4983-86D3-D412C6006467}">
      <dgm:prSet custT="1"/>
      <dgm:spPr/>
      <dgm:t>
        <a:bodyPr/>
        <a:lstStyle/>
        <a:p>
          <a:r>
            <a:rPr lang="en-US" sz="2000" b="0" i="0" dirty="0"/>
            <a:t>prevention of exposure to wild birds</a:t>
          </a:r>
          <a:endParaRPr lang="en-US" sz="2000" dirty="0"/>
        </a:p>
      </dgm:t>
    </dgm:pt>
    <dgm:pt modelId="{10CC8204-836B-483E-BE89-663962EB9518}" type="parTrans" cxnId="{2DCFC697-7C8B-4616-B05A-C5B7D5B0F4CA}">
      <dgm:prSet/>
      <dgm:spPr/>
      <dgm:t>
        <a:bodyPr/>
        <a:lstStyle/>
        <a:p>
          <a:endParaRPr lang="en-US"/>
        </a:p>
      </dgm:t>
    </dgm:pt>
    <dgm:pt modelId="{40494E15-250D-4BFF-A302-11CCE8C907CC}" type="sibTrans" cxnId="{2DCFC697-7C8B-4616-B05A-C5B7D5B0F4CA}">
      <dgm:prSet/>
      <dgm:spPr/>
      <dgm:t>
        <a:bodyPr/>
        <a:lstStyle/>
        <a:p>
          <a:endParaRPr lang="en-US"/>
        </a:p>
      </dgm:t>
    </dgm:pt>
    <dgm:pt modelId="{B57FC9FD-7A66-4BDC-BCB9-EBC785B53C9C}">
      <dgm:prSet custT="1"/>
      <dgm:spPr/>
      <dgm:t>
        <a:bodyPr/>
        <a:lstStyle/>
        <a:p>
          <a:r>
            <a:rPr lang="en-US" sz="2000" b="0" i="0"/>
            <a:t>traffic control to minimize cross-contamination</a:t>
          </a:r>
          <a:endParaRPr lang="en-US" sz="2000"/>
        </a:p>
      </dgm:t>
    </dgm:pt>
    <dgm:pt modelId="{33B596F1-3266-459A-9D53-E0B69B86FFA5}" type="parTrans" cxnId="{4FC7F395-B2C5-42A2-AFAB-A00F4DDD0DE6}">
      <dgm:prSet/>
      <dgm:spPr/>
      <dgm:t>
        <a:bodyPr/>
        <a:lstStyle/>
        <a:p>
          <a:endParaRPr lang="en-US"/>
        </a:p>
      </dgm:t>
    </dgm:pt>
    <dgm:pt modelId="{D156681D-6C53-4806-A7D3-36F50907F04B}" type="sibTrans" cxnId="{4FC7F395-B2C5-42A2-AFAB-A00F4DDD0DE6}">
      <dgm:prSet/>
      <dgm:spPr/>
      <dgm:t>
        <a:bodyPr/>
        <a:lstStyle/>
        <a:p>
          <a:endParaRPr lang="en-US"/>
        </a:p>
      </dgm:t>
    </dgm:pt>
    <dgm:pt modelId="{7EBA8395-3D9C-4E43-AC91-A50F611BE289}">
      <dgm:prSet custT="1"/>
      <dgm:spPr/>
      <dgm:t>
        <a:bodyPr/>
        <a:lstStyle/>
        <a:p>
          <a:r>
            <a:rPr lang="en-US" sz="1800" b="0" i="0"/>
            <a:t>isolation and treatment of affected and contact birds</a:t>
          </a:r>
          <a:endParaRPr lang="en-US" sz="1800"/>
        </a:p>
      </dgm:t>
    </dgm:pt>
    <dgm:pt modelId="{EBFDB911-B651-468D-B793-A9FBA20F6ED5}" type="parTrans" cxnId="{92E4DBF0-2DA5-4973-A2FA-8E359CE8F428}">
      <dgm:prSet/>
      <dgm:spPr/>
      <dgm:t>
        <a:bodyPr/>
        <a:lstStyle/>
        <a:p>
          <a:endParaRPr lang="en-US"/>
        </a:p>
      </dgm:t>
    </dgm:pt>
    <dgm:pt modelId="{3ACD171A-DE05-4B4B-A96F-E23AE82B0A85}" type="sibTrans" cxnId="{92E4DBF0-2DA5-4973-A2FA-8E359CE8F428}">
      <dgm:prSet/>
      <dgm:spPr/>
      <dgm:t>
        <a:bodyPr/>
        <a:lstStyle/>
        <a:p>
          <a:endParaRPr lang="en-US"/>
        </a:p>
      </dgm:t>
    </dgm:pt>
    <dgm:pt modelId="{9023AAAE-1A40-47C3-9F88-83456A024607}">
      <dgm:prSet custT="1"/>
      <dgm:spPr/>
      <dgm:t>
        <a:bodyPr/>
        <a:lstStyle/>
        <a:p>
          <a:r>
            <a:rPr lang="en-US" sz="2000" b="0" i="0" dirty="0"/>
            <a:t>thorough cleaning and disinfection of premises and equipment (preferably with small units managed on an all-in/all-out basis)</a:t>
          </a:r>
          <a:endParaRPr lang="en-US" sz="2000" dirty="0"/>
        </a:p>
      </dgm:t>
    </dgm:pt>
    <dgm:pt modelId="{3D0FF4A3-222B-4C41-860A-B333DF185803}" type="parTrans" cxnId="{EA13560F-04CD-4832-8A96-3E5D42F344C8}">
      <dgm:prSet/>
      <dgm:spPr/>
      <dgm:t>
        <a:bodyPr/>
        <a:lstStyle/>
        <a:p>
          <a:endParaRPr lang="en-US"/>
        </a:p>
      </dgm:t>
    </dgm:pt>
    <dgm:pt modelId="{E9B9A3CD-0249-46CE-8394-3DBDA18A9851}" type="sibTrans" cxnId="{EA13560F-04CD-4832-8A96-3E5D42F344C8}">
      <dgm:prSet/>
      <dgm:spPr/>
      <dgm:t>
        <a:bodyPr/>
        <a:lstStyle/>
        <a:p>
          <a:endParaRPr lang="en-US"/>
        </a:p>
      </dgm:t>
    </dgm:pt>
    <dgm:pt modelId="{78D65FDB-872E-4257-8FEE-C900933D94D3}">
      <dgm:prSet custT="1"/>
      <dgm:spPr/>
      <dgm:t>
        <a:bodyPr/>
        <a:lstStyle/>
        <a:p>
          <a:r>
            <a:rPr lang="en-US" sz="2000" b="0" i="0" dirty="0"/>
            <a:t>provision of uncontaminated feed</a:t>
          </a:r>
          <a:endParaRPr lang="en-US" sz="2000" dirty="0"/>
        </a:p>
      </dgm:t>
    </dgm:pt>
    <dgm:pt modelId="{E4362EF1-DB03-46B8-8AA5-7A72B4398D54}" type="parTrans" cxnId="{236C7625-CFB2-41A7-A188-D72C7210DE01}">
      <dgm:prSet/>
      <dgm:spPr/>
      <dgm:t>
        <a:bodyPr/>
        <a:lstStyle/>
        <a:p>
          <a:endParaRPr lang="en-US"/>
        </a:p>
      </dgm:t>
    </dgm:pt>
    <dgm:pt modelId="{7D973EFA-4AF3-4CDF-B2B2-261F2FC83DCC}" type="sibTrans" cxnId="{236C7625-CFB2-41A7-A188-D72C7210DE01}">
      <dgm:prSet/>
      <dgm:spPr/>
      <dgm:t>
        <a:bodyPr/>
        <a:lstStyle/>
        <a:p>
          <a:endParaRPr lang="en-US"/>
        </a:p>
      </dgm:t>
    </dgm:pt>
    <dgm:pt modelId="{9D053BC0-62A7-4C83-BA1B-C6DDFE9F43C0}">
      <dgm:prSet custT="1"/>
      <dgm:spPr/>
      <dgm:t>
        <a:bodyPr/>
        <a:lstStyle/>
        <a:p>
          <a:r>
            <a:rPr lang="en-US" sz="2000" b="0" i="0" dirty="0"/>
            <a:t>maintenance of records on all bird movements</a:t>
          </a:r>
          <a:endParaRPr lang="en-US" sz="2000" dirty="0"/>
        </a:p>
      </dgm:t>
    </dgm:pt>
    <dgm:pt modelId="{5CA3ADD1-1C77-4A81-94E6-46520133C31D}" type="parTrans" cxnId="{73C95C67-B891-439A-A269-BAE5694F0282}">
      <dgm:prSet/>
      <dgm:spPr/>
      <dgm:t>
        <a:bodyPr/>
        <a:lstStyle/>
        <a:p>
          <a:endParaRPr lang="en-US"/>
        </a:p>
      </dgm:t>
    </dgm:pt>
    <dgm:pt modelId="{10DE06B3-991C-4AD7-9D2A-867A8968E5E5}" type="sibTrans" cxnId="{73C95C67-B891-439A-A269-BAE5694F0282}">
      <dgm:prSet/>
      <dgm:spPr/>
      <dgm:t>
        <a:bodyPr/>
        <a:lstStyle/>
        <a:p>
          <a:endParaRPr lang="en-US"/>
        </a:p>
      </dgm:t>
    </dgm:pt>
    <dgm:pt modelId="{E569A2F3-0490-471E-8B80-903801925E3B}">
      <dgm:prSet custT="1"/>
      <dgm:spPr/>
      <dgm:t>
        <a:bodyPr/>
        <a:lstStyle/>
        <a:p>
          <a:r>
            <a:rPr lang="en-US" sz="2000" b="0" i="0"/>
            <a:t>continual monitoring for presence of chlamydial infection</a:t>
          </a:r>
          <a:endParaRPr lang="en-US" sz="2000"/>
        </a:p>
      </dgm:t>
    </dgm:pt>
    <dgm:pt modelId="{CD6FE2E9-0DA5-4C30-881C-E7D657D8C267}" type="parTrans" cxnId="{933E1FF0-5022-4F4C-8EF9-0F17A481E7B7}">
      <dgm:prSet/>
      <dgm:spPr/>
      <dgm:t>
        <a:bodyPr/>
        <a:lstStyle/>
        <a:p>
          <a:endParaRPr lang="en-US"/>
        </a:p>
      </dgm:t>
    </dgm:pt>
    <dgm:pt modelId="{2A980C3D-0D7E-4BDF-82D2-CF74F3D31366}" type="sibTrans" cxnId="{933E1FF0-5022-4F4C-8EF9-0F17A481E7B7}">
      <dgm:prSet/>
      <dgm:spPr/>
      <dgm:t>
        <a:bodyPr/>
        <a:lstStyle/>
        <a:p>
          <a:endParaRPr lang="en-US"/>
        </a:p>
      </dgm:t>
    </dgm:pt>
    <dgm:pt modelId="{1EE60486-4AD4-49AA-BB87-8396FA9E3EF7}" type="pres">
      <dgm:prSet presAssocID="{358ED847-FB0D-4ED5-839D-AF7AFF24D0A8}" presName="linear" presStyleCnt="0">
        <dgm:presLayoutVars>
          <dgm:animLvl val="lvl"/>
          <dgm:resizeHandles val="exact"/>
        </dgm:presLayoutVars>
      </dgm:prSet>
      <dgm:spPr/>
    </dgm:pt>
    <dgm:pt modelId="{96E938A1-4AA9-4A25-9B8B-5604141131DB}" type="pres">
      <dgm:prSet presAssocID="{B2001445-4E2D-4C2B-97BA-CE2E2BC0CB37}" presName="parentText" presStyleLbl="node1" presStyleIdx="0" presStyleCnt="9">
        <dgm:presLayoutVars>
          <dgm:chMax val="0"/>
          <dgm:bulletEnabled val="1"/>
        </dgm:presLayoutVars>
      </dgm:prSet>
      <dgm:spPr/>
    </dgm:pt>
    <dgm:pt modelId="{775A814C-0AFE-4CE0-8734-906E5FDBB4DB}" type="pres">
      <dgm:prSet presAssocID="{705596B1-E910-447F-8BFE-CD927B7439FD}" presName="spacer" presStyleCnt="0"/>
      <dgm:spPr/>
    </dgm:pt>
    <dgm:pt modelId="{0200C50D-01C5-4392-81D8-C66D66FB9480}" type="pres">
      <dgm:prSet presAssocID="{A08A6057-1DD6-43FC-92A5-A411908989E1}" presName="parentText" presStyleLbl="node1" presStyleIdx="1" presStyleCnt="9" custLinFactY="-1304" custLinFactNeighborX="-350" custLinFactNeighborY="-100000">
        <dgm:presLayoutVars>
          <dgm:chMax val="0"/>
          <dgm:bulletEnabled val="1"/>
        </dgm:presLayoutVars>
      </dgm:prSet>
      <dgm:spPr/>
    </dgm:pt>
    <dgm:pt modelId="{ACC66156-FE8B-4151-B02C-BFC857C919C5}" type="pres">
      <dgm:prSet presAssocID="{E34F87EA-6CD7-4534-AF75-358A7875AB9F}" presName="spacer" presStyleCnt="0"/>
      <dgm:spPr/>
    </dgm:pt>
    <dgm:pt modelId="{8C1080F2-4EFA-4BBD-AEE6-46B0DF672CDC}" type="pres">
      <dgm:prSet presAssocID="{39399475-F1F5-4983-86D3-D412C6006467}" presName="parentText" presStyleLbl="node1" presStyleIdx="2" presStyleCnt="9">
        <dgm:presLayoutVars>
          <dgm:chMax val="0"/>
          <dgm:bulletEnabled val="1"/>
        </dgm:presLayoutVars>
      </dgm:prSet>
      <dgm:spPr/>
    </dgm:pt>
    <dgm:pt modelId="{586A208F-4106-4491-8236-B58EC7D0C9F1}" type="pres">
      <dgm:prSet presAssocID="{40494E15-250D-4BFF-A302-11CCE8C907CC}" presName="spacer" presStyleCnt="0"/>
      <dgm:spPr/>
    </dgm:pt>
    <dgm:pt modelId="{F94FC05D-47F6-421C-B367-35D55D3E5212}" type="pres">
      <dgm:prSet presAssocID="{B57FC9FD-7A66-4BDC-BCB9-EBC785B53C9C}" presName="parentText" presStyleLbl="node1" presStyleIdx="3" presStyleCnt="9">
        <dgm:presLayoutVars>
          <dgm:chMax val="0"/>
          <dgm:bulletEnabled val="1"/>
        </dgm:presLayoutVars>
      </dgm:prSet>
      <dgm:spPr/>
    </dgm:pt>
    <dgm:pt modelId="{5C63426A-0CCD-4387-87D9-5B8A72A2435B}" type="pres">
      <dgm:prSet presAssocID="{D156681D-6C53-4806-A7D3-36F50907F04B}" presName="spacer" presStyleCnt="0"/>
      <dgm:spPr/>
    </dgm:pt>
    <dgm:pt modelId="{DB25B407-5692-4E59-AABE-CF001F4E888F}" type="pres">
      <dgm:prSet presAssocID="{7EBA8395-3D9C-4E43-AC91-A50F611BE289}" presName="parentText" presStyleLbl="node1" presStyleIdx="4" presStyleCnt="9">
        <dgm:presLayoutVars>
          <dgm:chMax val="0"/>
          <dgm:bulletEnabled val="1"/>
        </dgm:presLayoutVars>
      </dgm:prSet>
      <dgm:spPr/>
    </dgm:pt>
    <dgm:pt modelId="{49532948-0A7B-4080-A8EA-F52E3521120C}" type="pres">
      <dgm:prSet presAssocID="{3ACD171A-DE05-4B4B-A96F-E23AE82B0A85}" presName="spacer" presStyleCnt="0"/>
      <dgm:spPr/>
    </dgm:pt>
    <dgm:pt modelId="{5DB93705-8616-4F71-8D8A-661B5332B2C9}" type="pres">
      <dgm:prSet presAssocID="{9023AAAE-1A40-47C3-9F88-83456A024607}" presName="parentText" presStyleLbl="node1" presStyleIdx="5" presStyleCnt="9">
        <dgm:presLayoutVars>
          <dgm:chMax val="0"/>
          <dgm:bulletEnabled val="1"/>
        </dgm:presLayoutVars>
      </dgm:prSet>
      <dgm:spPr/>
    </dgm:pt>
    <dgm:pt modelId="{8208FF61-7350-49E6-AA8D-E181E301C9B5}" type="pres">
      <dgm:prSet presAssocID="{E9B9A3CD-0249-46CE-8394-3DBDA18A9851}" presName="spacer" presStyleCnt="0"/>
      <dgm:spPr/>
    </dgm:pt>
    <dgm:pt modelId="{274CA9A4-A52F-42E3-BBD0-1578623BB60C}" type="pres">
      <dgm:prSet presAssocID="{78D65FDB-872E-4257-8FEE-C900933D94D3}" presName="parentText" presStyleLbl="node1" presStyleIdx="6" presStyleCnt="9">
        <dgm:presLayoutVars>
          <dgm:chMax val="0"/>
          <dgm:bulletEnabled val="1"/>
        </dgm:presLayoutVars>
      </dgm:prSet>
      <dgm:spPr/>
    </dgm:pt>
    <dgm:pt modelId="{97F69B79-362E-4269-A047-007680942A94}" type="pres">
      <dgm:prSet presAssocID="{7D973EFA-4AF3-4CDF-B2B2-261F2FC83DCC}" presName="spacer" presStyleCnt="0"/>
      <dgm:spPr/>
    </dgm:pt>
    <dgm:pt modelId="{7CAB7B0B-4184-41F1-AC7F-BB2E53BA731C}" type="pres">
      <dgm:prSet presAssocID="{9D053BC0-62A7-4C83-BA1B-C6DDFE9F43C0}" presName="parentText" presStyleLbl="node1" presStyleIdx="7" presStyleCnt="9">
        <dgm:presLayoutVars>
          <dgm:chMax val="0"/>
          <dgm:bulletEnabled val="1"/>
        </dgm:presLayoutVars>
      </dgm:prSet>
      <dgm:spPr/>
    </dgm:pt>
    <dgm:pt modelId="{E806F358-8995-4B17-987D-9B2E3F50DDD6}" type="pres">
      <dgm:prSet presAssocID="{10DE06B3-991C-4AD7-9D2A-867A8968E5E5}" presName="spacer" presStyleCnt="0"/>
      <dgm:spPr/>
    </dgm:pt>
    <dgm:pt modelId="{5F31A143-AA42-474C-B04D-83D5B89B9882}" type="pres">
      <dgm:prSet presAssocID="{E569A2F3-0490-471E-8B80-903801925E3B}" presName="parentText" presStyleLbl="node1" presStyleIdx="8" presStyleCnt="9">
        <dgm:presLayoutVars>
          <dgm:chMax val="0"/>
          <dgm:bulletEnabled val="1"/>
        </dgm:presLayoutVars>
      </dgm:prSet>
      <dgm:spPr/>
    </dgm:pt>
  </dgm:ptLst>
  <dgm:cxnLst>
    <dgm:cxn modelId="{EA13560F-04CD-4832-8A96-3E5D42F344C8}" srcId="{358ED847-FB0D-4ED5-839D-AF7AFF24D0A8}" destId="{9023AAAE-1A40-47C3-9F88-83456A024607}" srcOrd="5" destOrd="0" parTransId="{3D0FF4A3-222B-4C41-860A-B333DF185803}" sibTransId="{E9B9A3CD-0249-46CE-8394-3DBDA18A9851}"/>
    <dgm:cxn modelId="{832D501E-28CB-46FF-A422-AA9D6901E99E}" type="presOf" srcId="{78D65FDB-872E-4257-8FEE-C900933D94D3}" destId="{274CA9A4-A52F-42E3-BBD0-1578623BB60C}" srcOrd="0" destOrd="0" presId="urn:microsoft.com/office/officeart/2005/8/layout/vList2"/>
    <dgm:cxn modelId="{236C7625-CFB2-41A7-A188-D72C7210DE01}" srcId="{358ED847-FB0D-4ED5-839D-AF7AFF24D0A8}" destId="{78D65FDB-872E-4257-8FEE-C900933D94D3}" srcOrd="6" destOrd="0" parTransId="{E4362EF1-DB03-46B8-8AA5-7A72B4398D54}" sibTransId="{7D973EFA-4AF3-4CDF-B2B2-261F2FC83DCC}"/>
    <dgm:cxn modelId="{1185672B-8BC2-4472-BD37-828DB9074714}" type="presOf" srcId="{358ED847-FB0D-4ED5-839D-AF7AFF24D0A8}" destId="{1EE60486-4AD4-49AA-BB87-8396FA9E3EF7}" srcOrd="0" destOrd="0" presId="urn:microsoft.com/office/officeart/2005/8/layout/vList2"/>
    <dgm:cxn modelId="{73C95C67-B891-439A-A269-BAE5694F0282}" srcId="{358ED847-FB0D-4ED5-839D-AF7AFF24D0A8}" destId="{9D053BC0-62A7-4C83-BA1B-C6DDFE9F43C0}" srcOrd="7" destOrd="0" parTransId="{5CA3ADD1-1C77-4A81-94E6-46520133C31D}" sibTransId="{10DE06B3-991C-4AD7-9D2A-867A8968E5E5}"/>
    <dgm:cxn modelId="{5A0E336D-6C05-4CF5-BCB0-0FF2FE09678E}" srcId="{358ED847-FB0D-4ED5-839D-AF7AFF24D0A8}" destId="{A08A6057-1DD6-43FC-92A5-A411908989E1}" srcOrd="1" destOrd="0" parTransId="{7760816D-ABF1-4DDA-BC44-C6067C440CED}" sibTransId="{E34F87EA-6CD7-4534-AF75-358A7875AB9F}"/>
    <dgm:cxn modelId="{0371698C-A1A2-44D8-8004-83532849B9D7}" type="presOf" srcId="{7EBA8395-3D9C-4E43-AC91-A50F611BE289}" destId="{DB25B407-5692-4E59-AABE-CF001F4E888F}" srcOrd="0" destOrd="0" presId="urn:microsoft.com/office/officeart/2005/8/layout/vList2"/>
    <dgm:cxn modelId="{5262168E-3997-4EA6-80B2-426055CB317E}" type="presOf" srcId="{39399475-F1F5-4983-86D3-D412C6006467}" destId="{8C1080F2-4EFA-4BBD-AEE6-46B0DF672CDC}" srcOrd="0" destOrd="0" presId="urn:microsoft.com/office/officeart/2005/8/layout/vList2"/>
    <dgm:cxn modelId="{54897A92-37F3-4C19-88F8-92E6F9DF6417}" type="presOf" srcId="{B2001445-4E2D-4C2B-97BA-CE2E2BC0CB37}" destId="{96E938A1-4AA9-4A25-9B8B-5604141131DB}" srcOrd="0" destOrd="0" presId="urn:microsoft.com/office/officeart/2005/8/layout/vList2"/>
    <dgm:cxn modelId="{4FC7F395-B2C5-42A2-AFAB-A00F4DDD0DE6}" srcId="{358ED847-FB0D-4ED5-839D-AF7AFF24D0A8}" destId="{B57FC9FD-7A66-4BDC-BCB9-EBC785B53C9C}" srcOrd="3" destOrd="0" parTransId="{33B596F1-3266-459A-9D53-E0B69B86FFA5}" sibTransId="{D156681D-6C53-4806-A7D3-36F50907F04B}"/>
    <dgm:cxn modelId="{2DCFC697-7C8B-4616-B05A-C5B7D5B0F4CA}" srcId="{358ED847-FB0D-4ED5-839D-AF7AFF24D0A8}" destId="{39399475-F1F5-4983-86D3-D412C6006467}" srcOrd="2" destOrd="0" parTransId="{10CC8204-836B-483E-BE89-663962EB9518}" sibTransId="{40494E15-250D-4BFF-A302-11CCE8C907CC}"/>
    <dgm:cxn modelId="{C9A3979E-3CF0-4144-AA68-EDF3AD55CC3A}" type="presOf" srcId="{9023AAAE-1A40-47C3-9F88-83456A024607}" destId="{5DB93705-8616-4F71-8D8A-661B5332B2C9}" srcOrd="0" destOrd="0" presId="urn:microsoft.com/office/officeart/2005/8/layout/vList2"/>
    <dgm:cxn modelId="{F3EAC4AB-E926-497D-B914-D2514F225846}" type="presOf" srcId="{A08A6057-1DD6-43FC-92A5-A411908989E1}" destId="{0200C50D-01C5-4392-81D8-C66D66FB9480}" srcOrd="0" destOrd="0" presId="urn:microsoft.com/office/officeart/2005/8/layout/vList2"/>
    <dgm:cxn modelId="{03C952B2-2F3E-434D-B1EA-3993313ADB47}" type="presOf" srcId="{B57FC9FD-7A66-4BDC-BCB9-EBC785B53C9C}" destId="{F94FC05D-47F6-421C-B367-35D55D3E5212}" srcOrd="0" destOrd="0" presId="urn:microsoft.com/office/officeart/2005/8/layout/vList2"/>
    <dgm:cxn modelId="{33EF82C5-5705-4C54-87D4-CAFFA98896A4}" type="presOf" srcId="{E569A2F3-0490-471E-8B80-903801925E3B}" destId="{5F31A143-AA42-474C-B04D-83D5B89B9882}" srcOrd="0" destOrd="0" presId="urn:microsoft.com/office/officeart/2005/8/layout/vList2"/>
    <dgm:cxn modelId="{F52A4DCE-DC4C-4E83-BC53-0C37D8D137AA}" srcId="{358ED847-FB0D-4ED5-839D-AF7AFF24D0A8}" destId="{B2001445-4E2D-4C2B-97BA-CE2E2BC0CB37}" srcOrd="0" destOrd="0" parTransId="{21113B0C-AC19-4AFA-A182-10B5FAD23723}" sibTransId="{705596B1-E910-447F-8BFE-CD927B7439FD}"/>
    <dgm:cxn modelId="{277032D7-2650-453C-9EBA-B0A866D4BE0B}" type="presOf" srcId="{9D053BC0-62A7-4C83-BA1B-C6DDFE9F43C0}" destId="{7CAB7B0B-4184-41F1-AC7F-BB2E53BA731C}" srcOrd="0" destOrd="0" presId="urn:microsoft.com/office/officeart/2005/8/layout/vList2"/>
    <dgm:cxn modelId="{933E1FF0-5022-4F4C-8EF9-0F17A481E7B7}" srcId="{358ED847-FB0D-4ED5-839D-AF7AFF24D0A8}" destId="{E569A2F3-0490-471E-8B80-903801925E3B}" srcOrd="8" destOrd="0" parTransId="{CD6FE2E9-0DA5-4C30-881C-E7D657D8C267}" sibTransId="{2A980C3D-0D7E-4BDF-82D2-CF74F3D31366}"/>
    <dgm:cxn modelId="{92E4DBF0-2DA5-4973-A2FA-8E359CE8F428}" srcId="{358ED847-FB0D-4ED5-839D-AF7AFF24D0A8}" destId="{7EBA8395-3D9C-4E43-AC91-A50F611BE289}" srcOrd="4" destOrd="0" parTransId="{EBFDB911-B651-468D-B793-A9FBA20F6ED5}" sibTransId="{3ACD171A-DE05-4B4B-A96F-E23AE82B0A85}"/>
    <dgm:cxn modelId="{31A68382-0ED5-4B88-8B31-34987A9B3351}" type="presParOf" srcId="{1EE60486-4AD4-49AA-BB87-8396FA9E3EF7}" destId="{96E938A1-4AA9-4A25-9B8B-5604141131DB}" srcOrd="0" destOrd="0" presId="urn:microsoft.com/office/officeart/2005/8/layout/vList2"/>
    <dgm:cxn modelId="{7B1A2996-1144-4D8A-A046-1367D60C587B}" type="presParOf" srcId="{1EE60486-4AD4-49AA-BB87-8396FA9E3EF7}" destId="{775A814C-0AFE-4CE0-8734-906E5FDBB4DB}" srcOrd="1" destOrd="0" presId="urn:microsoft.com/office/officeart/2005/8/layout/vList2"/>
    <dgm:cxn modelId="{3A9F3388-7B92-4589-8ABB-9BD92EB177C4}" type="presParOf" srcId="{1EE60486-4AD4-49AA-BB87-8396FA9E3EF7}" destId="{0200C50D-01C5-4392-81D8-C66D66FB9480}" srcOrd="2" destOrd="0" presId="urn:microsoft.com/office/officeart/2005/8/layout/vList2"/>
    <dgm:cxn modelId="{2CEC46D9-8332-4589-B1D5-075F53DACB7A}" type="presParOf" srcId="{1EE60486-4AD4-49AA-BB87-8396FA9E3EF7}" destId="{ACC66156-FE8B-4151-B02C-BFC857C919C5}" srcOrd="3" destOrd="0" presId="urn:microsoft.com/office/officeart/2005/8/layout/vList2"/>
    <dgm:cxn modelId="{B0BF20E1-1224-41E6-8039-211643D8B853}" type="presParOf" srcId="{1EE60486-4AD4-49AA-BB87-8396FA9E3EF7}" destId="{8C1080F2-4EFA-4BBD-AEE6-46B0DF672CDC}" srcOrd="4" destOrd="0" presId="urn:microsoft.com/office/officeart/2005/8/layout/vList2"/>
    <dgm:cxn modelId="{FD80E8E5-0BFC-4F36-B42E-5BD024CF6E44}" type="presParOf" srcId="{1EE60486-4AD4-49AA-BB87-8396FA9E3EF7}" destId="{586A208F-4106-4491-8236-B58EC7D0C9F1}" srcOrd="5" destOrd="0" presId="urn:microsoft.com/office/officeart/2005/8/layout/vList2"/>
    <dgm:cxn modelId="{4F0E00AE-404E-4C6D-875E-77EC894EFABB}" type="presParOf" srcId="{1EE60486-4AD4-49AA-BB87-8396FA9E3EF7}" destId="{F94FC05D-47F6-421C-B367-35D55D3E5212}" srcOrd="6" destOrd="0" presId="urn:microsoft.com/office/officeart/2005/8/layout/vList2"/>
    <dgm:cxn modelId="{C5EFA4DB-1CB4-4299-988A-871BA6FEEF57}" type="presParOf" srcId="{1EE60486-4AD4-49AA-BB87-8396FA9E3EF7}" destId="{5C63426A-0CCD-4387-87D9-5B8A72A2435B}" srcOrd="7" destOrd="0" presId="urn:microsoft.com/office/officeart/2005/8/layout/vList2"/>
    <dgm:cxn modelId="{ED031BF2-13EE-4132-905E-1940589549A4}" type="presParOf" srcId="{1EE60486-4AD4-49AA-BB87-8396FA9E3EF7}" destId="{DB25B407-5692-4E59-AABE-CF001F4E888F}" srcOrd="8" destOrd="0" presId="urn:microsoft.com/office/officeart/2005/8/layout/vList2"/>
    <dgm:cxn modelId="{15466DA8-6A61-443D-8F79-5D9B2CEEA79C}" type="presParOf" srcId="{1EE60486-4AD4-49AA-BB87-8396FA9E3EF7}" destId="{49532948-0A7B-4080-A8EA-F52E3521120C}" srcOrd="9" destOrd="0" presId="urn:microsoft.com/office/officeart/2005/8/layout/vList2"/>
    <dgm:cxn modelId="{54DB6947-B5F0-4493-B77C-6EAE2D8C6C1A}" type="presParOf" srcId="{1EE60486-4AD4-49AA-BB87-8396FA9E3EF7}" destId="{5DB93705-8616-4F71-8D8A-661B5332B2C9}" srcOrd="10" destOrd="0" presId="urn:microsoft.com/office/officeart/2005/8/layout/vList2"/>
    <dgm:cxn modelId="{A4CB5550-974F-4091-A8AE-E03720BD035A}" type="presParOf" srcId="{1EE60486-4AD4-49AA-BB87-8396FA9E3EF7}" destId="{8208FF61-7350-49E6-AA8D-E181E301C9B5}" srcOrd="11" destOrd="0" presId="urn:microsoft.com/office/officeart/2005/8/layout/vList2"/>
    <dgm:cxn modelId="{7F95DF5C-E22D-4CD2-A504-1CB66274B78B}" type="presParOf" srcId="{1EE60486-4AD4-49AA-BB87-8396FA9E3EF7}" destId="{274CA9A4-A52F-42E3-BBD0-1578623BB60C}" srcOrd="12" destOrd="0" presId="urn:microsoft.com/office/officeart/2005/8/layout/vList2"/>
    <dgm:cxn modelId="{ED6EFAA8-F3DC-49B9-80DC-019B3D738FE4}" type="presParOf" srcId="{1EE60486-4AD4-49AA-BB87-8396FA9E3EF7}" destId="{97F69B79-362E-4269-A047-007680942A94}" srcOrd="13" destOrd="0" presId="urn:microsoft.com/office/officeart/2005/8/layout/vList2"/>
    <dgm:cxn modelId="{B599DBCD-470B-47FF-A9F9-9620618D79BA}" type="presParOf" srcId="{1EE60486-4AD4-49AA-BB87-8396FA9E3EF7}" destId="{7CAB7B0B-4184-41F1-AC7F-BB2E53BA731C}" srcOrd="14" destOrd="0" presId="urn:microsoft.com/office/officeart/2005/8/layout/vList2"/>
    <dgm:cxn modelId="{2F003636-29B3-496A-A13D-04D81ED4C7D4}" type="presParOf" srcId="{1EE60486-4AD4-49AA-BB87-8396FA9E3EF7}" destId="{E806F358-8995-4B17-987D-9B2E3F50DDD6}" srcOrd="15" destOrd="0" presId="urn:microsoft.com/office/officeart/2005/8/layout/vList2"/>
    <dgm:cxn modelId="{F9AC9F2F-47A5-458B-96DD-34ADE482C088}" type="presParOf" srcId="{1EE60486-4AD4-49AA-BB87-8396FA9E3EF7}" destId="{5F31A143-AA42-474C-B04D-83D5B89B988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FF8208-951F-4A59-AAAE-6F14CC07654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6FA513-535A-4E04-A1D5-0AFCD8D752EB}">
      <dgm:prSet/>
      <dgm:spPr/>
      <dgm:t>
        <a:bodyPr/>
        <a:lstStyle/>
        <a:p>
          <a:r>
            <a:rPr lang="en-US" b="1" i="0"/>
            <a:t>Avian chlamydiosis is a systemic bacterial infection caused by </a:t>
          </a:r>
          <a:r>
            <a:rPr lang="en-US" b="1" i="1"/>
            <a:t>Chlamydia psittaci</a:t>
          </a:r>
          <a:r>
            <a:rPr lang="en-US" b="1" i="0"/>
            <a:t>.</a:t>
          </a:r>
          <a:endParaRPr lang="en-US"/>
        </a:p>
      </dgm:t>
    </dgm:pt>
    <dgm:pt modelId="{BF93079D-3A97-4F68-B47B-5937E9A0E3AB}" type="parTrans" cxnId="{2291962D-70AF-4CE7-A7BE-317770F82BCC}">
      <dgm:prSet/>
      <dgm:spPr/>
      <dgm:t>
        <a:bodyPr/>
        <a:lstStyle/>
        <a:p>
          <a:endParaRPr lang="en-US"/>
        </a:p>
      </dgm:t>
    </dgm:pt>
    <dgm:pt modelId="{D0C8769D-7432-4BA8-98C3-E7C64D124725}" type="sibTrans" cxnId="{2291962D-70AF-4CE7-A7BE-317770F82BCC}">
      <dgm:prSet/>
      <dgm:spPr/>
      <dgm:t>
        <a:bodyPr/>
        <a:lstStyle/>
        <a:p>
          <a:endParaRPr lang="en-US"/>
        </a:p>
      </dgm:t>
    </dgm:pt>
    <dgm:pt modelId="{529F06B2-74E6-41DB-BA63-5DD3745FEC91}">
      <dgm:prSet/>
      <dgm:spPr/>
      <dgm:t>
        <a:bodyPr/>
        <a:lstStyle/>
        <a:p>
          <a:r>
            <a:rPr lang="en-US" b="1" i="0"/>
            <a:t>Diagnosis in poultry is by serology, necropsy, and PCR.</a:t>
          </a:r>
          <a:endParaRPr lang="en-US"/>
        </a:p>
      </dgm:t>
    </dgm:pt>
    <dgm:pt modelId="{F4E1A4AB-C802-4B6D-B3AC-7E902330842B}" type="parTrans" cxnId="{CD093761-69A4-4FC0-9344-CD73B7368A7F}">
      <dgm:prSet/>
      <dgm:spPr/>
      <dgm:t>
        <a:bodyPr/>
        <a:lstStyle/>
        <a:p>
          <a:endParaRPr lang="en-US"/>
        </a:p>
      </dgm:t>
    </dgm:pt>
    <dgm:pt modelId="{94AB80C7-3ADA-4E9D-A606-E1C01080FAB5}" type="sibTrans" cxnId="{CD093761-69A4-4FC0-9344-CD73B7368A7F}">
      <dgm:prSet/>
      <dgm:spPr/>
      <dgm:t>
        <a:bodyPr/>
        <a:lstStyle/>
        <a:p>
          <a:endParaRPr lang="en-US"/>
        </a:p>
      </dgm:t>
    </dgm:pt>
    <dgm:pt modelId="{D5823E55-1A0B-42F3-860E-70D2325AE884}">
      <dgm:prSet/>
      <dgm:spPr/>
      <dgm:t>
        <a:bodyPr/>
        <a:lstStyle/>
        <a:p>
          <a:r>
            <a:rPr lang="en-US" b="1" i="0"/>
            <a:t>Chlortetracycline and doxycycline are used to treat chlamydiosis.</a:t>
          </a:r>
          <a:endParaRPr lang="en-US"/>
        </a:p>
      </dgm:t>
    </dgm:pt>
    <dgm:pt modelId="{BDA8676D-AB08-4CFE-9C9B-8BDAD8376909}" type="parTrans" cxnId="{75E2DAAE-CCA9-453E-A14F-CACC253023DB}">
      <dgm:prSet/>
      <dgm:spPr/>
      <dgm:t>
        <a:bodyPr/>
        <a:lstStyle/>
        <a:p>
          <a:endParaRPr lang="en-US"/>
        </a:p>
      </dgm:t>
    </dgm:pt>
    <dgm:pt modelId="{AEBC515C-1404-4E03-9046-F6C6ADDD11FF}" type="sibTrans" cxnId="{75E2DAAE-CCA9-453E-A14F-CACC253023DB}">
      <dgm:prSet/>
      <dgm:spPr/>
      <dgm:t>
        <a:bodyPr/>
        <a:lstStyle/>
        <a:p>
          <a:endParaRPr lang="en-US"/>
        </a:p>
      </dgm:t>
    </dgm:pt>
    <dgm:pt modelId="{1791E9E3-113A-41E2-90BB-3CFCE70128D5}">
      <dgm:prSet/>
      <dgm:spPr/>
      <dgm:t>
        <a:bodyPr/>
        <a:lstStyle/>
        <a:p>
          <a:r>
            <a:rPr lang="en-US" b="1" i="0"/>
            <a:t>Chlamydiosis is a reportable disease, with human cases most often caused by exposure to pet psittacines.</a:t>
          </a:r>
          <a:endParaRPr lang="en-US"/>
        </a:p>
      </dgm:t>
    </dgm:pt>
    <dgm:pt modelId="{2A3BF3A0-312F-48A1-8A9E-59CF08BF4CE7}" type="parTrans" cxnId="{A100F02B-6EEE-440E-B831-DD8B0460E78A}">
      <dgm:prSet/>
      <dgm:spPr/>
      <dgm:t>
        <a:bodyPr/>
        <a:lstStyle/>
        <a:p>
          <a:endParaRPr lang="en-US"/>
        </a:p>
      </dgm:t>
    </dgm:pt>
    <dgm:pt modelId="{9DF02407-EF0F-4CAA-9A39-380263377F6D}" type="sibTrans" cxnId="{A100F02B-6EEE-440E-B831-DD8B0460E78A}">
      <dgm:prSet/>
      <dgm:spPr/>
      <dgm:t>
        <a:bodyPr/>
        <a:lstStyle/>
        <a:p>
          <a:endParaRPr lang="en-US"/>
        </a:p>
      </dgm:t>
    </dgm:pt>
    <dgm:pt modelId="{7D13A3F3-287C-4389-B72C-3BE29612524C}" type="pres">
      <dgm:prSet presAssocID="{91FF8208-951F-4A59-AAAE-6F14CC076543}" presName="linear" presStyleCnt="0">
        <dgm:presLayoutVars>
          <dgm:animLvl val="lvl"/>
          <dgm:resizeHandles val="exact"/>
        </dgm:presLayoutVars>
      </dgm:prSet>
      <dgm:spPr/>
    </dgm:pt>
    <dgm:pt modelId="{C7C7F455-233B-494C-88DF-A85285C3670F}" type="pres">
      <dgm:prSet presAssocID="{FE6FA513-535A-4E04-A1D5-0AFCD8D752EB}" presName="parentText" presStyleLbl="node1" presStyleIdx="0" presStyleCnt="4">
        <dgm:presLayoutVars>
          <dgm:chMax val="0"/>
          <dgm:bulletEnabled val="1"/>
        </dgm:presLayoutVars>
      </dgm:prSet>
      <dgm:spPr/>
    </dgm:pt>
    <dgm:pt modelId="{D249710D-BF40-41F0-B3E4-4CB4EBAFAF69}" type="pres">
      <dgm:prSet presAssocID="{D0C8769D-7432-4BA8-98C3-E7C64D124725}" presName="spacer" presStyleCnt="0"/>
      <dgm:spPr/>
    </dgm:pt>
    <dgm:pt modelId="{892A8D8F-B5AB-435C-8C99-1707E8FC23EE}" type="pres">
      <dgm:prSet presAssocID="{529F06B2-74E6-41DB-BA63-5DD3745FEC91}" presName="parentText" presStyleLbl="node1" presStyleIdx="1" presStyleCnt="4">
        <dgm:presLayoutVars>
          <dgm:chMax val="0"/>
          <dgm:bulletEnabled val="1"/>
        </dgm:presLayoutVars>
      </dgm:prSet>
      <dgm:spPr/>
    </dgm:pt>
    <dgm:pt modelId="{3B970346-C7AC-4695-BC56-6E59392C182D}" type="pres">
      <dgm:prSet presAssocID="{94AB80C7-3ADA-4E9D-A606-E1C01080FAB5}" presName="spacer" presStyleCnt="0"/>
      <dgm:spPr/>
    </dgm:pt>
    <dgm:pt modelId="{B0EF0A6F-DE0D-4122-A48A-CDE4E39462E8}" type="pres">
      <dgm:prSet presAssocID="{D5823E55-1A0B-42F3-860E-70D2325AE884}" presName="parentText" presStyleLbl="node1" presStyleIdx="2" presStyleCnt="4">
        <dgm:presLayoutVars>
          <dgm:chMax val="0"/>
          <dgm:bulletEnabled val="1"/>
        </dgm:presLayoutVars>
      </dgm:prSet>
      <dgm:spPr/>
    </dgm:pt>
    <dgm:pt modelId="{FFDAE73B-BF78-4367-8637-DFF0885395B6}" type="pres">
      <dgm:prSet presAssocID="{AEBC515C-1404-4E03-9046-F6C6ADDD11FF}" presName="spacer" presStyleCnt="0"/>
      <dgm:spPr/>
    </dgm:pt>
    <dgm:pt modelId="{934303CE-E2A4-4031-B9F9-60135755A6E3}" type="pres">
      <dgm:prSet presAssocID="{1791E9E3-113A-41E2-90BB-3CFCE70128D5}" presName="parentText" presStyleLbl="node1" presStyleIdx="3" presStyleCnt="4">
        <dgm:presLayoutVars>
          <dgm:chMax val="0"/>
          <dgm:bulletEnabled val="1"/>
        </dgm:presLayoutVars>
      </dgm:prSet>
      <dgm:spPr/>
    </dgm:pt>
  </dgm:ptLst>
  <dgm:cxnLst>
    <dgm:cxn modelId="{4F183622-6C76-4DF9-BF26-AB2703A0246E}" type="presOf" srcId="{529F06B2-74E6-41DB-BA63-5DD3745FEC91}" destId="{892A8D8F-B5AB-435C-8C99-1707E8FC23EE}" srcOrd="0" destOrd="0" presId="urn:microsoft.com/office/officeart/2005/8/layout/vList2"/>
    <dgm:cxn modelId="{A100F02B-6EEE-440E-B831-DD8B0460E78A}" srcId="{91FF8208-951F-4A59-AAAE-6F14CC076543}" destId="{1791E9E3-113A-41E2-90BB-3CFCE70128D5}" srcOrd="3" destOrd="0" parTransId="{2A3BF3A0-312F-48A1-8A9E-59CF08BF4CE7}" sibTransId="{9DF02407-EF0F-4CAA-9A39-380263377F6D}"/>
    <dgm:cxn modelId="{2291962D-70AF-4CE7-A7BE-317770F82BCC}" srcId="{91FF8208-951F-4A59-AAAE-6F14CC076543}" destId="{FE6FA513-535A-4E04-A1D5-0AFCD8D752EB}" srcOrd="0" destOrd="0" parTransId="{BF93079D-3A97-4F68-B47B-5937E9A0E3AB}" sibTransId="{D0C8769D-7432-4BA8-98C3-E7C64D124725}"/>
    <dgm:cxn modelId="{CD093761-69A4-4FC0-9344-CD73B7368A7F}" srcId="{91FF8208-951F-4A59-AAAE-6F14CC076543}" destId="{529F06B2-74E6-41DB-BA63-5DD3745FEC91}" srcOrd="1" destOrd="0" parTransId="{F4E1A4AB-C802-4B6D-B3AC-7E902330842B}" sibTransId="{94AB80C7-3ADA-4E9D-A606-E1C01080FAB5}"/>
    <dgm:cxn modelId="{7BCE3F64-3EA8-4C88-9F85-A2B148FC4BA0}" type="presOf" srcId="{1791E9E3-113A-41E2-90BB-3CFCE70128D5}" destId="{934303CE-E2A4-4031-B9F9-60135755A6E3}" srcOrd="0" destOrd="0" presId="urn:microsoft.com/office/officeart/2005/8/layout/vList2"/>
    <dgm:cxn modelId="{47AAF74A-523F-4FB4-A7E9-5B113CDAD242}" type="presOf" srcId="{91FF8208-951F-4A59-AAAE-6F14CC076543}" destId="{7D13A3F3-287C-4389-B72C-3BE29612524C}" srcOrd="0" destOrd="0" presId="urn:microsoft.com/office/officeart/2005/8/layout/vList2"/>
    <dgm:cxn modelId="{E383774B-8BA1-4905-BCE5-2D277B4ED79F}" type="presOf" srcId="{D5823E55-1A0B-42F3-860E-70D2325AE884}" destId="{B0EF0A6F-DE0D-4122-A48A-CDE4E39462E8}" srcOrd="0" destOrd="0" presId="urn:microsoft.com/office/officeart/2005/8/layout/vList2"/>
    <dgm:cxn modelId="{75E2DAAE-CCA9-453E-A14F-CACC253023DB}" srcId="{91FF8208-951F-4A59-AAAE-6F14CC076543}" destId="{D5823E55-1A0B-42F3-860E-70D2325AE884}" srcOrd="2" destOrd="0" parTransId="{BDA8676D-AB08-4CFE-9C9B-8BDAD8376909}" sibTransId="{AEBC515C-1404-4E03-9046-F6C6ADDD11FF}"/>
    <dgm:cxn modelId="{10780BF4-98A1-415A-9755-08C0FC93F68E}" type="presOf" srcId="{FE6FA513-535A-4E04-A1D5-0AFCD8D752EB}" destId="{C7C7F455-233B-494C-88DF-A85285C3670F}" srcOrd="0" destOrd="0" presId="urn:microsoft.com/office/officeart/2005/8/layout/vList2"/>
    <dgm:cxn modelId="{B0995BB0-FD58-476F-B231-C03AFDB2D10B}" type="presParOf" srcId="{7D13A3F3-287C-4389-B72C-3BE29612524C}" destId="{C7C7F455-233B-494C-88DF-A85285C3670F}" srcOrd="0" destOrd="0" presId="urn:microsoft.com/office/officeart/2005/8/layout/vList2"/>
    <dgm:cxn modelId="{1CFDBC98-2765-4C70-A801-C5FE9326DD2D}" type="presParOf" srcId="{7D13A3F3-287C-4389-B72C-3BE29612524C}" destId="{D249710D-BF40-41F0-B3E4-4CB4EBAFAF69}" srcOrd="1" destOrd="0" presId="urn:microsoft.com/office/officeart/2005/8/layout/vList2"/>
    <dgm:cxn modelId="{606B7916-1AEC-41F5-867B-48493BCE25C0}" type="presParOf" srcId="{7D13A3F3-287C-4389-B72C-3BE29612524C}" destId="{892A8D8F-B5AB-435C-8C99-1707E8FC23EE}" srcOrd="2" destOrd="0" presId="urn:microsoft.com/office/officeart/2005/8/layout/vList2"/>
    <dgm:cxn modelId="{5BA8ED1C-DB74-48AB-9512-C865D6B20CE6}" type="presParOf" srcId="{7D13A3F3-287C-4389-B72C-3BE29612524C}" destId="{3B970346-C7AC-4695-BC56-6E59392C182D}" srcOrd="3" destOrd="0" presId="urn:microsoft.com/office/officeart/2005/8/layout/vList2"/>
    <dgm:cxn modelId="{9E4881A8-EFD6-4291-AD3C-C31DA0E24304}" type="presParOf" srcId="{7D13A3F3-287C-4389-B72C-3BE29612524C}" destId="{B0EF0A6F-DE0D-4122-A48A-CDE4E39462E8}" srcOrd="4" destOrd="0" presId="urn:microsoft.com/office/officeart/2005/8/layout/vList2"/>
    <dgm:cxn modelId="{3567516D-249A-42E1-9E7F-37663E0A1CCE}" type="presParOf" srcId="{7D13A3F3-287C-4389-B72C-3BE29612524C}" destId="{FFDAE73B-BF78-4367-8637-DFF0885395B6}" srcOrd="5" destOrd="0" presId="urn:microsoft.com/office/officeart/2005/8/layout/vList2"/>
    <dgm:cxn modelId="{9AD0E16C-2BA6-4887-B0A7-5B9F80900007}" type="presParOf" srcId="{7D13A3F3-287C-4389-B72C-3BE29612524C}" destId="{934303CE-E2A4-4031-B9F9-60135755A6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78A2A-5318-4480-87EC-5D1258087368}">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58852-DB85-4DA3-B581-1F0490926C66}">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41D95-479D-4EFC-96BE-5074046E656F}">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0" i="0" kern="1200"/>
            <a:t>contact with infected sick birds or asymptomatic carriers</a:t>
          </a:r>
          <a:endParaRPr lang="en-US" sz="1900" kern="1200"/>
        </a:p>
      </dsp:txBody>
      <dsp:txXfrm>
        <a:off x="1057996" y="4300"/>
        <a:ext cx="5205643" cy="916014"/>
      </dsp:txXfrm>
    </dsp:sp>
    <dsp:sp modelId="{A2750250-4DE1-487F-995D-1369E56D4A3E}">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4CB161-1BA8-4BB7-B09C-706B74B92D55}">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D3E9C-315C-40D2-8414-73A004238D12}">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0" i="0" kern="1200"/>
            <a:t>vertical transmission from infected birds</a:t>
          </a:r>
          <a:endParaRPr lang="en-US" sz="1900" kern="1200"/>
        </a:p>
      </dsp:txBody>
      <dsp:txXfrm>
        <a:off x="1057996" y="1149318"/>
        <a:ext cx="5205643" cy="916014"/>
      </dsp:txXfrm>
    </dsp:sp>
    <dsp:sp modelId="{0083D428-1D89-4FE6-9431-9DC1D6979C07}">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022AC-DDAD-4EEF-9717-1278D32B53B6}">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DCF50-60F6-40DB-A2F6-A2E298046416}">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0" i="0" kern="1200"/>
            <a:t>infected mammals</a:t>
          </a:r>
          <a:endParaRPr lang="en-US" sz="1900" kern="1200"/>
        </a:p>
      </dsp:txBody>
      <dsp:txXfrm>
        <a:off x="1057996" y="2294336"/>
        <a:ext cx="5205643" cy="916014"/>
      </dsp:txXfrm>
    </dsp:sp>
    <dsp:sp modelId="{62D44EB9-EF28-48C4-A4DD-4D2A304E3F23}">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C6133-19D3-4568-BD85-22D8686D4009}">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FCE0C-35C4-4681-9553-6351A28AA08B}">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0" i="0" kern="1200"/>
            <a:t>infected arthropods</a:t>
          </a:r>
          <a:endParaRPr lang="en-US" sz="1900" kern="1200"/>
        </a:p>
      </dsp:txBody>
      <dsp:txXfrm>
        <a:off x="1057996" y="3439354"/>
        <a:ext cx="5205643" cy="916014"/>
      </dsp:txXfrm>
    </dsp:sp>
    <dsp:sp modelId="{ADD1C127-FEE0-4E2D-BEE2-23DE95291910}">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09820-36D5-450C-90A7-10F7DB5D8BCA}">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5DCAF-3D01-47C4-98F5-0E54C6B6A69D}">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0" i="0" kern="1200"/>
            <a:t>contaminated environments</a:t>
          </a:r>
          <a:endParaRPr lang="en-US" sz="1900" kern="1200"/>
        </a:p>
      </dsp:txBody>
      <dsp:txXfrm>
        <a:off x="1057996" y="4584372"/>
        <a:ext cx="5205643" cy="916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5CBD1-59D1-4144-8B79-49A784135826}">
      <dsp:nvSpPr>
        <dsp:cNvPr id="0" name=""/>
        <dsp:cNvSpPr/>
      </dsp:nvSpPr>
      <dsp:spPr>
        <a:xfrm>
          <a:off x="486363" y="1164"/>
          <a:ext cx="1843537" cy="11061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nasal and ocular discharge</a:t>
          </a:r>
          <a:endParaRPr lang="en-US" sz="2200" kern="1200"/>
        </a:p>
      </dsp:txBody>
      <dsp:txXfrm>
        <a:off x="486363" y="1164"/>
        <a:ext cx="1843537" cy="1106122"/>
      </dsp:txXfrm>
    </dsp:sp>
    <dsp:sp modelId="{3C4F5B35-0C8A-4CF2-B1C0-E3C1C742E47C}">
      <dsp:nvSpPr>
        <dsp:cNvPr id="0" name=""/>
        <dsp:cNvSpPr/>
      </dsp:nvSpPr>
      <dsp:spPr>
        <a:xfrm>
          <a:off x="2514254" y="1164"/>
          <a:ext cx="1843537" cy="11061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conjunctivitis</a:t>
          </a:r>
          <a:endParaRPr lang="en-US" sz="2200" kern="1200"/>
        </a:p>
      </dsp:txBody>
      <dsp:txXfrm>
        <a:off x="2514254" y="1164"/>
        <a:ext cx="1843537" cy="1106122"/>
      </dsp:txXfrm>
    </dsp:sp>
    <dsp:sp modelId="{AC8AB887-749C-496E-ADEF-A6A8713481F1}">
      <dsp:nvSpPr>
        <dsp:cNvPr id="0" name=""/>
        <dsp:cNvSpPr/>
      </dsp:nvSpPr>
      <dsp:spPr>
        <a:xfrm>
          <a:off x="4542145" y="1164"/>
          <a:ext cx="1843537" cy="11061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sinusitis</a:t>
          </a:r>
          <a:endParaRPr lang="en-US" sz="2200" kern="1200"/>
        </a:p>
      </dsp:txBody>
      <dsp:txXfrm>
        <a:off x="4542145" y="1164"/>
        <a:ext cx="1843537" cy="1106122"/>
      </dsp:txXfrm>
    </dsp:sp>
    <dsp:sp modelId="{54EDDEFA-8791-4845-A621-D6857E2C5631}">
      <dsp:nvSpPr>
        <dsp:cNvPr id="0" name=""/>
        <dsp:cNvSpPr/>
      </dsp:nvSpPr>
      <dsp:spPr>
        <a:xfrm>
          <a:off x="6570037" y="1164"/>
          <a:ext cx="1843537" cy="11061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green to yellow-green droppings</a:t>
          </a:r>
          <a:endParaRPr lang="en-US" sz="2200" kern="1200"/>
        </a:p>
      </dsp:txBody>
      <dsp:txXfrm>
        <a:off x="6570037" y="1164"/>
        <a:ext cx="1843537" cy="1106122"/>
      </dsp:txXfrm>
    </dsp:sp>
    <dsp:sp modelId="{60F017F7-7BF5-42AD-B0E0-5627A3235181}">
      <dsp:nvSpPr>
        <dsp:cNvPr id="0" name=""/>
        <dsp:cNvSpPr/>
      </dsp:nvSpPr>
      <dsp:spPr>
        <a:xfrm>
          <a:off x="8597928" y="1164"/>
          <a:ext cx="1843537" cy="11061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fever</a:t>
          </a:r>
          <a:endParaRPr lang="en-US" sz="2200" kern="1200"/>
        </a:p>
      </dsp:txBody>
      <dsp:txXfrm>
        <a:off x="8597928" y="1164"/>
        <a:ext cx="1843537" cy="1106122"/>
      </dsp:txXfrm>
    </dsp:sp>
    <dsp:sp modelId="{49A475D9-972E-482C-B577-6608AA7195D0}">
      <dsp:nvSpPr>
        <dsp:cNvPr id="0" name=""/>
        <dsp:cNvSpPr/>
      </dsp:nvSpPr>
      <dsp:spPr>
        <a:xfrm>
          <a:off x="486363" y="1291641"/>
          <a:ext cx="1843537" cy="11061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inactivity</a:t>
          </a:r>
          <a:endParaRPr lang="en-US" sz="2200" kern="1200"/>
        </a:p>
      </dsp:txBody>
      <dsp:txXfrm>
        <a:off x="486363" y="1291641"/>
        <a:ext cx="1843537" cy="1106122"/>
      </dsp:txXfrm>
    </dsp:sp>
    <dsp:sp modelId="{EB4AD017-5132-466D-8C03-99B78D41F462}">
      <dsp:nvSpPr>
        <dsp:cNvPr id="0" name=""/>
        <dsp:cNvSpPr/>
      </dsp:nvSpPr>
      <dsp:spPr>
        <a:xfrm>
          <a:off x="2514254" y="1291641"/>
          <a:ext cx="1843537" cy="11061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ruffled feathers</a:t>
          </a:r>
          <a:endParaRPr lang="en-US" sz="2200" kern="1200"/>
        </a:p>
      </dsp:txBody>
      <dsp:txXfrm>
        <a:off x="2514254" y="1291641"/>
        <a:ext cx="1843537" cy="1106122"/>
      </dsp:txXfrm>
    </dsp:sp>
    <dsp:sp modelId="{3CA9FDCD-2959-4890-9ED7-88326ACDECFA}">
      <dsp:nvSpPr>
        <dsp:cNvPr id="0" name=""/>
        <dsp:cNvSpPr/>
      </dsp:nvSpPr>
      <dsp:spPr>
        <a:xfrm>
          <a:off x="4542145" y="1291641"/>
          <a:ext cx="1843537" cy="11061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weakness</a:t>
          </a:r>
          <a:endParaRPr lang="en-US" sz="2200" kern="1200"/>
        </a:p>
      </dsp:txBody>
      <dsp:txXfrm>
        <a:off x="4542145" y="1291641"/>
        <a:ext cx="1843537" cy="1106122"/>
      </dsp:txXfrm>
    </dsp:sp>
    <dsp:sp modelId="{642469D4-E4B7-4AE3-903B-D650CB232C93}">
      <dsp:nvSpPr>
        <dsp:cNvPr id="0" name=""/>
        <dsp:cNvSpPr/>
      </dsp:nvSpPr>
      <dsp:spPr>
        <a:xfrm>
          <a:off x="6570037" y="1291641"/>
          <a:ext cx="1843537" cy="11061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inappetence</a:t>
          </a:r>
          <a:endParaRPr lang="en-US" sz="2200" kern="1200"/>
        </a:p>
      </dsp:txBody>
      <dsp:txXfrm>
        <a:off x="6570037" y="1291641"/>
        <a:ext cx="1843537" cy="1106122"/>
      </dsp:txXfrm>
    </dsp:sp>
    <dsp:sp modelId="{35620941-C35F-4876-AA81-7C4F719215B8}">
      <dsp:nvSpPr>
        <dsp:cNvPr id="0" name=""/>
        <dsp:cNvSpPr/>
      </dsp:nvSpPr>
      <dsp:spPr>
        <a:xfrm>
          <a:off x="8597928" y="1291641"/>
          <a:ext cx="1843537" cy="11061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weight loss</a:t>
          </a:r>
          <a:endParaRPr lang="en-US" sz="2200" kern="1200"/>
        </a:p>
      </dsp:txBody>
      <dsp:txXfrm>
        <a:off x="8597928" y="1291641"/>
        <a:ext cx="1843537" cy="1106122"/>
      </dsp:txXfrm>
    </dsp:sp>
    <dsp:sp modelId="{185DCB10-29FF-4C97-9299-98A74D19EFC9}">
      <dsp:nvSpPr>
        <dsp:cNvPr id="0" name=""/>
        <dsp:cNvSpPr/>
      </dsp:nvSpPr>
      <dsp:spPr>
        <a:xfrm>
          <a:off x="4542145" y="2582117"/>
          <a:ext cx="1843537" cy="11061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drop in egg production</a:t>
          </a:r>
          <a:endParaRPr lang="en-US" sz="2200" kern="1200"/>
        </a:p>
      </dsp:txBody>
      <dsp:txXfrm>
        <a:off x="4542145" y="2582117"/>
        <a:ext cx="1843537" cy="1106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97709-E6F4-4991-9A2E-A8A7ABAE85B3}">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BBC8951B-5911-4F92-A14F-7B4F07771AB1}">
      <dsp:nvSpPr>
        <dsp:cNvPr id="0" name=""/>
        <dsp:cNvSpPr/>
      </dsp:nvSpPr>
      <dsp:spPr>
        <a:xfrm>
          <a:off x="105624" y="1502"/>
          <a:ext cx="2511156" cy="150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b="1" i="0" kern="1200"/>
            <a:t>Necropsy findings</a:t>
          </a:r>
          <a:r>
            <a:rPr lang="en-US" sz="2100" b="0" i="0" kern="1200"/>
            <a:t> in acute infections of avian chlamydiosis include:</a:t>
          </a:r>
          <a:endParaRPr lang="en-US" sz="2100" kern="1200"/>
        </a:p>
      </dsp:txBody>
      <dsp:txXfrm>
        <a:off x="105624" y="1502"/>
        <a:ext cx="2511156" cy="1506693"/>
      </dsp:txXfrm>
    </dsp:sp>
    <dsp:sp modelId="{7089D717-6182-4812-9DE5-2A9958DCA3EE}">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3AD7DD4A-E4F3-4CE7-A530-F5F2473568D7}">
      <dsp:nvSpPr>
        <dsp:cNvPr id="0" name=""/>
        <dsp:cNvSpPr/>
      </dsp:nvSpPr>
      <dsp:spPr>
        <a:xfrm>
          <a:off x="3194346" y="1502"/>
          <a:ext cx="2511156" cy="150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b="0" i="0" kern="1200"/>
            <a:t>(airsacculitis, pericarditis, perihepatitis, peritonitis)</a:t>
          </a:r>
          <a:endParaRPr lang="en-US" sz="2100" kern="1200"/>
        </a:p>
      </dsp:txBody>
      <dsp:txXfrm>
        <a:off x="3194346" y="1502"/>
        <a:ext cx="2511156" cy="1506693"/>
      </dsp:txXfrm>
    </dsp:sp>
    <dsp:sp modelId="{9417CB40-7B83-4F24-B4EA-E08A085EA15C}">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6D2A7F33-6875-4CA5-A626-BE335A77513C}">
      <dsp:nvSpPr>
        <dsp:cNvPr id="0" name=""/>
        <dsp:cNvSpPr/>
      </dsp:nvSpPr>
      <dsp:spPr>
        <a:xfrm>
          <a:off x="105624" y="2085762"/>
          <a:ext cx="2511156" cy="150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b="0" i="0" kern="1200"/>
            <a:t>bronchopneumonia</a:t>
          </a:r>
          <a:endParaRPr lang="en-US" sz="2100" kern="1200"/>
        </a:p>
      </dsp:txBody>
      <dsp:txXfrm>
        <a:off x="105624" y="2085762"/>
        <a:ext cx="2511156" cy="1506693"/>
      </dsp:txXfrm>
    </dsp:sp>
    <dsp:sp modelId="{E6B72E10-B597-46E8-A962-8E9EC4B4F01C}">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03599114-AF90-4821-B0A7-23B9566B368D}">
      <dsp:nvSpPr>
        <dsp:cNvPr id="0" name=""/>
        <dsp:cNvSpPr/>
      </dsp:nvSpPr>
      <dsp:spPr>
        <a:xfrm>
          <a:off x="3194346" y="2085762"/>
          <a:ext cx="2511156" cy="150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b="0" i="0" kern="1200"/>
            <a:t>hepatic necrosis</a:t>
          </a:r>
          <a:endParaRPr lang="en-US" sz="2100" kern="1200"/>
        </a:p>
      </dsp:txBody>
      <dsp:txXfrm>
        <a:off x="3194346" y="2085762"/>
        <a:ext cx="2511156" cy="1506693"/>
      </dsp:txXfrm>
    </dsp:sp>
    <dsp:sp modelId="{6011F7DB-53BB-4DAB-AF6C-C7964443EC04}">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FE71E11C-3BC9-4A27-92A0-42C973FFDA70}">
      <dsp:nvSpPr>
        <dsp:cNvPr id="0" name=""/>
        <dsp:cNvSpPr/>
      </dsp:nvSpPr>
      <dsp:spPr>
        <a:xfrm>
          <a:off x="105624" y="4170022"/>
          <a:ext cx="2511156" cy="150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b="0" i="0" kern="1200"/>
            <a:t>hepatomegaly</a:t>
          </a:r>
          <a:endParaRPr lang="en-US" sz="2100" kern="1200"/>
        </a:p>
      </dsp:txBody>
      <dsp:txXfrm>
        <a:off x="105624" y="4170022"/>
        <a:ext cx="2511156" cy="1506693"/>
      </dsp:txXfrm>
    </dsp:sp>
    <dsp:sp modelId="{38033CB9-620D-478D-A5F3-93F780EA7971}">
      <dsp:nvSpPr>
        <dsp:cNvPr id="0" name=""/>
        <dsp:cNvSpPr/>
      </dsp:nvSpPr>
      <dsp:spPr>
        <a:xfrm>
          <a:off x="3194346" y="4170022"/>
          <a:ext cx="2511156" cy="150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US" sz="2100" b="0" i="0" kern="1200"/>
            <a:t>splenomegaly</a:t>
          </a:r>
          <a:endParaRPr lang="en-US" sz="2100" kern="1200"/>
        </a:p>
      </dsp:txBody>
      <dsp:txXfrm>
        <a:off x="3194346" y="4170022"/>
        <a:ext cx="2511156" cy="1506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EB4AB-CE4E-4CEE-8056-DCB51DC3FF47}">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29E31-9585-4EBF-947A-E8E877538951}">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For flocks, serologic testing, necropsy, and PCR</a:t>
          </a:r>
          <a:endParaRPr lang="en-US" sz="2700" kern="1200"/>
        </a:p>
      </dsp:txBody>
      <dsp:txXfrm>
        <a:off x="602678" y="725825"/>
        <a:ext cx="4463730" cy="2771523"/>
      </dsp:txXfrm>
    </dsp:sp>
    <dsp:sp modelId="{1C658AB4-B572-492E-A232-026BC48F027E}">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AC0CF-1668-4801-B1A2-932F4FD5F4D9}">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t>For individuals, demonstration of shedding of the organism by PCR or culture, a rise in antibody titers, or a combination of serologic test and PCR test or culture</a:t>
          </a:r>
          <a:endParaRPr lang="en-US" sz="2700" kern="1200"/>
        </a:p>
      </dsp:txBody>
      <dsp:txXfrm>
        <a:off x="6269123" y="725825"/>
        <a:ext cx="4463730" cy="2771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6243F-9794-4A5D-9663-E995CF06353F}">
      <dsp:nvSpPr>
        <dsp:cNvPr id="0" name=""/>
        <dsp:cNvSpPr/>
      </dsp:nvSpPr>
      <dsp:spPr>
        <a:xfrm>
          <a:off x="0" y="16355"/>
          <a:ext cx="6263640" cy="27043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Tetracyclines</a:t>
          </a:r>
          <a:endParaRPr lang="en-US" sz="2200" kern="1200"/>
        </a:p>
      </dsp:txBody>
      <dsp:txXfrm>
        <a:off x="132013" y="148368"/>
        <a:ext cx="5999614" cy="2440282"/>
      </dsp:txXfrm>
    </dsp:sp>
    <dsp:sp modelId="{90040E48-EFB5-4EF2-871D-052677FCB3D2}">
      <dsp:nvSpPr>
        <dsp:cNvPr id="0" name=""/>
        <dsp:cNvSpPr/>
      </dsp:nvSpPr>
      <dsp:spPr>
        <a:xfrm>
          <a:off x="0" y="2784023"/>
          <a:ext cx="6263640" cy="27043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Human and avian chlamydiosis is a </a:t>
          </a:r>
          <a:r>
            <a:rPr lang="en-US" sz="2200" b="1" i="0" kern="1200" dirty="0"/>
            <a:t>reportable disease</a:t>
          </a:r>
          <a:r>
            <a:rPr lang="en-US" sz="2200" b="0" i="0" kern="1200" dirty="0"/>
            <a:t>; state and local governmental regulations should be followed wherever applicable.</a:t>
          </a:r>
        </a:p>
        <a:p>
          <a:pPr marL="0" lvl="0" indent="0" algn="l" defTabSz="977900">
            <a:lnSpc>
              <a:spcPct val="90000"/>
            </a:lnSpc>
            <a:spcBef>
              <a:spcPct val="0"/>
            </a:spcBef>
            <a:spcAft>
              <a:spcPct val="35000"/>
            </a:spcAft>
            <a:buNone/>
          </a:pPr>
          <a:r>
            <a:rPr lang="en-US" sz="2200" b="0" i="0" kern="1200" dirty="0"/>
            <a:t> No effective vaccine for use in birds is available. Treatment </a:t>
          </a:r>
          <a:r>
            <a:rPr lang="en-US" sz="2200" b="1" i="0" kern="1200" dirty="0"/>
            <a:t>prevents mortality </a:t>
          </a:r>
          <a:r>
            <a:rPr lang="en-US" sz="2200" b="0" i="0" kern="1200" dirty="0"/>
            <a:t>and </a:t>
          </a:r>
          <a:r>
            <a:rPr lang="en-US" sz="2200" b="1" i="0" kern="1200" dirty="0"/>
            <a:t>shedding</a:t>
          </a:r>
          <a:r>
            <a:rPr lang="en-US" sz="2200" b="0" i="0" kern="1200" dirty="0"/>
            <a:t> but cannot be relied on to eliminate latent infection; shedding may recur.</a:t>
          </a:r>
          <a:endParaRPr lang="en-US" sz="2200" kern="1200" dirty="0"/>
        </a:p>
      </dsp:txBody>
      <dsp:txXfrm>
        <a:off x="132013" y="2916036"/>
        <a:ext cx="5999614" cy="2440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938A1-4AA9-4A25-9B8B-5604141131DB}">
      <dsp:nvSpPr>
        <dsp:cNvPr id="0" name=""/>
        <dsp:cNvSpPr/>
      </dsp:nvSpPr>
      <dsp:spPr>
        <a:xfrm>
          <a:off x="0" y="61"/>
          <a:ext cx="6891187" cy="4810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Appropriate biosecurity . </a:t>
          </a:r>
          <a:r>
            <a:rPr lang="en-US" sz="2400" b="1" i="0" kern="1200" dirty="0"/>
            <a:t>Minimal biosecurity standards include:</a:t>
          </a:r>
          <a:endParaRPr lang="en-US" sz="2400" kern="1200" dirty="0"/>
        </a:p>
      </dsp:txBody>
      <dsp:txXfrm>
        <a:off x="23485" y="23546"/>
        <a:ext cx="6844217" cy="434123"/>
      </dsp:txXfrm>
    </dsp:sp>
    <dsp:sp modelId="{0200C50D-01C5-4392-81D8-C66D66FB9480}">
      <dsp:nvSpPr>
        <dsp:cNvPr id="0" name=""/>
        <dsp:cNvSpPr/>
      </dsp:nvSpPr>
      <dsp:spPr>
        <a:xfrm>
          <a:off x="0" y="474882"/>
          <a:ext cx="6891187" cy="481093"/>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quarantine and examination of all new birds</a:t>
          </a:r>
          <a:endParaRPr lang="en-US" sz="2000" kern="1200" dirty="0"/>
        </a:p>
      </dsp:txBody>
      <dsp:txXfrm>
        <a:off x="23485" y="498367"/>
        <a:ext cx="6844217" cy="434123"/>
      </dsp:txXfrm>
    </dsp:sp>
    <dsp:sp modelId="{8C1080F2-4EFA-4BBD-AEE6-46B0DF672CDC}">
      <dsp:nvSpPr>
        <dsp:cNvPr id="0" name=""/>
        <dsp:cNvSpPr/>
      </dsp:nvSpPr>
      <dsp:spPr>
        <a:xfrm>
          <a:off x="0" y="978253"/>
          <a:ext cx="6891187" cy="48109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prevention of exposure to wild birds</a:t>
          </a:r>
          <a:endParaRPr lang="en-US" sz="2000" kern="1200" dirty="0"/>
        </a:p>
      </dsp:txBody>
      <dsp:txXfrm>
        <a:off x="23485" y="1001738"/>
        <a:ext cx="6844217" cy="434123"/>
      </dsp:txXfrm>
    </dsp:sp>
    <dsp:sp modelId="{F94FC05D-47F6-421C-B367-35D55D3E5212}">
      <dsp:nvSpPr>
        <dsp:cNvPr id="0" name=""/>
        <dsp:cNvSpPr/>
      </dsp:nvSpPr>
      <dsp:spPr>
        <a:xfrm>
          <a:off x="0" y="1467348"/>
          <a:ext cx="6891187" cy="481093"/>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traffic control to minimize cross-contamination</a:t>
          </a:r>
          <a:endParaRPr lang="en-US" sz="2000" kern="1200"/>
        </a:p>
      </dsp:txBody>
      <dsp:txXfrm>
        <a:off x="23485" y="1490833"/>
        <a:ext cx="6844217" cy="434123"/>
      </dsp:txXfrm>
    </dsp:sp>
    <dsp:sp modelId="{DB25B407-5692-4E59-AABE-CF001F4E888F}">
      <dsp:nvSpPr>
        <dsp:cNvPr id="0" name=""/>
        <dsp:cNvSpPr/>
      </dsp:nvSpPr>
      <dsp:spPr>
        <a:xfrm>
          <a:off x="0" y="1956444"/>
          <a:ext cx="6891187" cy="48109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isolation and treatment of affected and contact birds</a:t>
          </a:r>
          <a:endParaRPr lang="en-US" sz="1800" kern="1200"/>
        </a:p>
      </dsp:txBody>
      <dsp:txXfrm>
        <a:off x="23485" y="1979929"/>
        <a:ext cx="6844217" cy="434123"/>
      </dsp:txXfrm>
    </dsp:sp>
    <dsp:sp modelId="{5DB93705-8616-4F71-8D8A-661B5332B2C9}">
      <dsp:nvSpPr>
        <dsp:cNvPr id="0" name=""/>
        <dsp:cNvSpPr/>
      </dsp:nvSpPr>
      <dsp:spPr>
        <a:xfrm>
          <a:off x="0" y="2445539"/>
          <a:ext cx="6891187" cy="481093"/>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thorough cleaning and disinfection of premises and equipment (preferably with small units managed on an all-in/all-out basis)</a:t>
          </a:r>
          <a:endParaRPr lang="en-US" sz="2000" kern="1200" dirty="0"/>
        </a:p>
      </dsp:txBody>
      <dsp:txXfrm>
        <a:off x="23485" y="2469024"/>
        <a:ext cx="6844217" cy="434123"/>
      </dsp:txXfrm>
    </dsp:sp>
    <dsp:sp modelId="{274CA9A4-A52F-42E3-BBD0-1578623BB60C}">
      <dsp:nvSpPr>
        <dsp:cNvPr id="0" name=""/>
        <dsp:cNvSpPr/>
      </dsp:nvSpPr>
      <dsp:spPr>
        <a:xfrm>
          <a:off x="0" y="2934635"/>
          <a:ext cx="6891187" cy="48109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provision of uncontaminated feed</a:t>
          </a:r>
          <a:endParaRPr lang="en-US" sz="2000" kern="1200" dirty="0"/>
        </a:p>
      </dsp:txBody>
      <dsp:txXfrm>
        <a:off x="23485" y="2958120"/>
        <a:ext cx="6844217" cy="434123"/>
      </dsp:txXfrm>
    </dsp:sp>
    <dsp:sp modelId="{7CAB7B0B-4184-41F1-AC7F-BB2E53BA731C}">
      <dsp:nvSpPr>
        <dsp:cNvPr id="0" name=""/>
        <dsp:cNvSpPr/>
      </dsp:nvSpPr>
      <dsp:spPr>
        <a:xfrm>
          <a:off x="0" y="3423730"/>
          <a:ext cx="6891187" cy="481093"/>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maintenance of records on all bird movements</a:t>
          </a:r>
          <a:endParaRPr lang="en-US" sz="2000" kern="1200" dirty="0"/>
        </a:p>
      </dsp:txBody>
      <dsp:txXfrm>
        <a:off x="23485" y="3447215"/>
        <a:ext cx="6844217" cy="434123"/>
      </dsp:txXfrm>
    </dsp:sp>
    <dsp:sp modelId="{5F31A143-AA42-474C-B04D-83D5B89B9882}">
      <dsp:nvSpPr>
        <dsp:cNvPr id="0" name=""/>
        <dsp:cNvSpPr/>
      </dsp:nvSpPr>
      <dsp:spPr>
        <a:xfrm>
          <a:off x="0" y="3912826"/>
          <a:ext cx="6891187" cy="48109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continual monitoring for presence of chlamydial infection</a:t>
          </a:r>
          <a:endParaRPr lang="en-US" sz="2000" kern="1200"/>
        </a:p>
      </dsp:txBody>
      <dsp:txXfrm>
        <a:off x="23485" y="3936311"/>
        <a:ext cx="6844217" cy="434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7F455-233B-494C-88DF-A85285C3670F}">
      <dsp:nvSpPr>
        <dsp:cNvPr id="0" name=""/>
        <dsp:cNvSpPr/>
      </dsp:nvSpPr>
      <dsp:spPr>
        <a:xfrm>
          <a:off x="0" y="197077"/>
          <a:ext cx="4828172" cy="1264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Avian chlamydiosis is a systemic bacterial infection caused by </a:t>
          </a:r>
          <a:r>
            <a:rPr lang="en-US" sz="2300" b="1" i="1" kern="1200"/>
            <a:t>Chlamydia psittaci</a:t>
          </a:r>
          <a:r>
            <a:rPr lang="en-US" sz="2300" b="1" i="0" kern="1200"/>
            <a:t>.</a:t>
          </a:r>
          <a:endParaRPr lang="en-US" sz="2300" kern="1200"/>
        </a:p>
      </dsp:txBody>
      <dsp:txXfrm>
        <a:off x="61741" y="258818"/>
        <a:ext cx="4704690" cy="1141288"/>
      </dsp:txXfrm>
    </dsp:sp>
    <dsp:sp modelId="{892A8D8F-B5AB-435C-8C99-1707E8FC23EE}">
      <dsp:nvSpPr>
        <dsp:cNvPr id="0" name=""/>
        <dsp:cNvSpPr/>
      </dsp:nvSpPr>
      <dsp:spPr>
        <a:xfrm>
          <a:off x="0" y="1528087"/>
          <a:ext cx="4828172" cy="12647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Diagnosis in poultry is by serology, necropsy, and PCR.</a:t>
          </a:r>
          <a:endParaRPr lang="en-US" sz="2300" kern="1200"/>
        </a:p>
      </dsp:txBody>
      <dsp:txXfrm>
        <a:off x="61741" y="1589828"/>
        <a:ext cx="4704690" cy="1141288"/>
      </dsp:txXfrm>
    </dsp:sp>
    <dsp:sp modelId="{B0EF0A6F-DE0D-4122-A48A-CDE4E39462E8}">
      <dsp:nvSpPr>
        <dsp:cNvPr id="0" name=""/>
        <dsp:cNvSpPr/>
      </dsp:nvSpPr>
      <dsp:spPr>
        <a:xfrm>
          <a:off x="0" y="2859097"/>
          <a:ext cx="4828172" cy="12647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Chlortetracycline and doxycycline are used to treat chlamydiosis.</a:t>
          </a:r>
          <a:endParaRPr lang="en-US" sz="2300" kern="1200"/>
        </a:p>
      </dsp:txBody>
      <dsp:txXfrm>
        <a:off x="61741" y="2920838"/>
        <a:ext cx="4704690" cy="1141288"/>
      </dsp:txXfrm>
    </dsp:sp>
    <dsp:sp modelId="{934303CE-E2A4-4031-B9F9-60135755A6E3}">
      <dsp:nvSpPr>
        <dsp:cNvPr id="0" name=""/>
        <dsp:cNvSpPr/>
      </dsp:nvSpPr>
      <dsp:spPr>
        <a:xfrm>
          <a:off x="0" y="4190107"/>
          <a:ext cx="4828172" cy="1264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Chlamydiosis is a reportable disease, with human cases most often caused by exposure to pet psittacines.</a:t>
          </a:r>
          <a:endParaRPr lang="en-US" sz="2300" kern="1200"/>
        </a:p>
      </dsp:txBody>
      <dsp:txXfrm>
        <a:off x="61741" y="4251848"/>
        <a:ext cx="4704690" cy="11412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DF6F-93BE-4B3D-9D2D-C1027A9C14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2FBA0-4C9D-4CC4-BB56-EEBFA7F50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7DC084-3B1D-402E-977C-4E18FFAF36C0}"/>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5" name="Footer Placeholder 4">
            <a:extLst>
              <a:ext uri="{FF2B5EF4-FFF2-40B4-BE49-F238E27FC236}">
                <a16:creationId xmlns:a16="http://schemas.microsoft.com/office/drawing/2014/main" id="{ABF47B74-534B-423D-AFD0-CF9A404DC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128C-609C-4F51-84BC-AD5F7A62FC4C}"/>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387845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DD34-43C6-4DC7-8E26-B63E5548B3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BE0B0-6C3B-4880-BD91-AAECC4F067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A53FF-4B7A-4AA7-A1A0-9106442139BB}"/>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5" name="Footer Placeholder 4">
            <a:extLst>
              <a:ext uri="{FF2B5EF4-FFF2-40B4-BE49-F238E27FC236}">
                <a16:creationId xmlns:a16="http://schemas.microsoft.com/office/drawing/2014/main" id="{7786F53F-D55F-4720-8FA8-E0CF75779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1A1A3-D0D0-4BD4-B983-BF90465B7C8C}"/>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216857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987AA-A96F-498F-970A-900D43E560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C7A6B-9917-443D-8A18-AFDE66765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2EFB6-455F-4A5E-BAF4-41C1F6A48139}"/>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5" name="Footer Placeholder 4">
            <a:extLst>
              <a:ext uri="{FF2B5EF4-FFF2-40B4-BE49-F238E27FC236}">
                <a16:creationId xmlns:a16="http://schemas.microsoft.com/office/drawing/2014/main" id="{3D9AA50E-0F74-4799-A229-04DBE19B3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8F061-AAE3-4AAE-8BDA-338E45DBDF4C}"/>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238556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4019-B1B4-4B09-92FC-439D2C7D4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E3B00-9AD8-465F-BE7F-446C42F61E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741B4-317C-4ED3-8695-6D9A158A9E24}"/>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5" name="Footer Placeholder 4">
            <a:extLst>
              <a:ext uri="{FF2B5EF4-FFF2-40B4-BE49-F238E27FC236}">
                <a16:creationId xmlns:a16="http://schemas.microsoft.com/office/drawing/2014/main" id="{84FAB33B-3E41-48DB-8EB3-68B54347F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483F0-DBCE-4FB8-8E79-05A5E77356E9}"/>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159995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F54F-8ECD-4EF7-B0E3-59B19BA37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51D245-DD9E-4248-827B-91A630E99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9D3BF-FA65-4280-980E-5DF3E4485149}"/>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5" name="Footer Placeholder 4">
            <a:extLst>
              <a:ext uri="{FF2B5EF4-FFF2-40B4-BE49-F238E27FC236}">
                <a16:creationId xmlns:a16="http://schemas.microsoft.com/office/drawing/2014/main" id="{AC00E255-F267-4860-987D-789276F07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17CC8-F1F8-4339-B149-838D8341D55B}"/>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20362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3C35-A996-4E3E-9211-911A06F1F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DC4C6-D2DA-4948-98AF-0E4FB4D7E9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1EE821-3A40-4303-957D-1D122288F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32D84-3A95-4A0B-A180-2CE038073D57}"/>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6" name="Footer Placeholder 5">
            <a:extLst>
              <a:ext uri="{FF2B5EF4-FFF2-40B4-BE49-F238E27FC236}">
                <a16:creationId xmlns:a16="http://schemas.microsoft.com/office/drawing/2014/main" id="{6DE46DA7-C256-4ABC-A468-10BDFFA6C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801BE-B056-406F-8AFD-CC8CEDE29DC0}"/>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41541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5160-D068-4B4C-8A76-F41B60C232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C625D9-2E72-45D9-9371-776F8DD9C7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C220CF-A208-45C9-A59E-8F8AF2A815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F9304E-E7BF-4A47-8C17-3BC4007D28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C6314-1B8F-4EE3-A598-0A626408C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D6EBAE-F374-466A-B06F-17E12152BABB}"/>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8" name="Footer Placeholder 7">
            <a:extLst>
              <a:ext uri="{FF2B5EF4-FFF2-40B4-BE49-F238E27FC236}">
                <a16:creationId xmlns:a16="http://schemas.microsoft.com/office/drawing/2014/main" id="{D4FA15C6-2532-4F10-8F1D-57041783B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CD40F7-08DB-46A5-AF8E-3747415E42E3}"/>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232934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3F1F-E2AF-4775-98F0-8DFB3AE055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4CE94-0BAC-4B4F-9FCC-587CA28E2DAF}"/>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4" name="Footer Placeholder 3">
            <a:extLst>
              <a:ext uri="{FF2B5EF4-FFF2-40B4-BE49-F238E27FC236}">
                <a16:creationId xmlns:a16="http://schemas.microsoft.com/office/drawing/2014/main" id="{3FEEB12C-EDA4-4207-A162-605C191F7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85D240-35B1-43FF-9218-48F3D3FC7181}"/>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68510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35A3B-E496-4E9A-A91B-E41E1086D801}"/>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3" name="Footer Placeholder 2">
            <a:extLst>
              <a:ext uri="{FF2B5EF4-FFF2-40B4-BE49-F238E27FC236}">
                <a16:creationId xmlns:a16="http://schemas.microsoft.com/office/drawing/2014/main" id="{3B266A26-0CE1-4DAA-A133-BC1705BA0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7EB918-9F81-470A-99E4-0D7AF9463553}"/>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253756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FCAC-FFB6-486F-B998-F3F0AF0AF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18ED4-6B85-4B40-93D1-E9AC21DFB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42B8F1-4DE9-498B-A7DF-833C1CD40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F61A3-A1E4-4008-928F-81AF69F7B33D}"/>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6" name="Footer Placeholder 5">
            <a:extLst>
              <a:ext uri="{FF2B5EF4-FFF2-40B4-BE49-F238E27FC236}">
                <a16:creationId xmlns:a16="http://schemas.microsoft.com/office/drawing/2014/main" id="{2CB57101-CCFB-470F-9107-DE4E4B1C3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9D2AA-635F-436E-99D3-79D02469114F}"/>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142065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0D81-99DF-48BC-9770-5BBDC7378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806B8-8BC8-4D9C-AF4A-A865C4ED5D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3C4AA-90E2-432B-89AA-69AB6A83B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808E5-F4B9-4369-878D-A6309E86DD41}"/>
              </a:ext>
            </a:extLst>
          </p:cNvPr>
          <p:cNvSpPr>
            <a:spLocks noGrp="1"/>
          </p:cNvSpPr>
          <p:nvPr>
            <p:ph type="dt" sz="half" idx="10"/>
          </p:nvPr>
        </p:nvSpPr>
        <p:spPr/>
        <p:txBody>
          <a:bodyPr/>
          <a:lstStyle/>
          <a:p>
            <a:fld id="{CBC7DF9F-FEED-496F-9B48-327DDBA6E2C9}" type="datetimeFigureOut">
              <a:rPr lang="en-US" smtClean="0"/>
              <a:t>4/17/2022</a:t>
            </a:fld>
            <a:endParaRPr lang="en-US"/>
          </a:p>
        </p:txBody>
      </p:sp>
      <p:sp>
        <p:nvSpPr>
          <p:cNvPr id="6" name="Footer Placeholder 5">
            <a:extLst>
              <a:ext uri="{FF2B5EF4-FFF2-40B4-BE49-F238E27FC236}">
                <a16:creationId xmlns:a16="http://schemas.microsoft.com/office/drawing/2014/main" id="{F0B4CA2D-8727-4D66-A226-E9E045A1E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091D8-7F93-4414-9C1B-21931C479515}"/>
              </a:ext>
            </a:extLst>
          </p:cNvPr>
          <p:cNvSpPr>
            <a:spLocks noGrp="1"/>
          </p:cNvSpPr>
          <p:nvPr>
            <p:ph type="sldNum" sz="quarter" idx="12"/>
          </p:nvPr>
        </p:nvSpPr>
        <p:spPr/>
        <p:txBody>
          <a:bodyPr/>
          <a:lstStyle/>
          <a:p>
            <a:fld id="{D67AC815-89E9-41A7-A048-42784BBE922A}" type="slidenum">
              <a:rPr lang="en-US" smtClean="0"/>
              <a:t>‹#›</a:t>
            </a:fld>
            <a:endParaRPr lang="en-US"/>
          </a:p>
        </p:txBody>
      </p:sp>
    </p:spTree>
    <p:extLst>
      <p:ext uri="{BB962C8B-B14F-4D97-AF65-F5344CB8AC3E}">
        <p14:creationId xmlns:p14="http://schemas.microsoft.com/office/powerpoint/2010/main" val="38751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5DAFA-DD59-41E3-8DE7-6C7F3F373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8A7198-DAE5-41F5-82DF-28FA1D7D1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0EB55-3FBC-41F9-835D-F1F73D514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7DF9F-FEED-496F-9B48-327DDBA6E2C9}" type="datetimeFigureOut">
              <a:rPr lang="en-US" smtClean="0"/>
              <a:t>4/17/2022</a:t>
            </a:fld>
            <a:endParaRPr lang="en-US"/>
          </a:p>
        </p:txBody>
      </p:sp>
      <p:sp>
        <p:nvSpPr>
          <p:cNvPr id="5" name="Footer Placeholder 4">
            <a:extLst>
              <a:ext uri="{FF2B5EF4-FFF2-40B4-BE49-F238E27FC236}">
                <a16:creationId xmlns:a16="http://schemas.microsoft.com/office/drawing/2014/main" id="{334EDFD8-C789-40F5-9457-A89085D18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5C98F-0ECE-463A-B78D-5C5A704CF1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AC815-89E9-41A7-A048-42784BBE922A}" type="slidenum">
              <a:rPr lang="en-US" smtClean="0"/>
              <a:t>‹#›</a:t>
            </a:fld>
            <a:endParaRPr lang="en-US"/>
          </a:p>
        </p:txBody>
      </p:sp>
    </p:spTree>
    <p:extLst>
      <p:ext uri="{BB962C8B-B14F-4D97-AF65-F5344CB8AC3E}">
        <p14:creationId xmlns:p14="http://schemas.microsoft.com/office/powerpoint/2010/main" val="264398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E3D78ED-05D7-4A39-98EC-ED7FC86F2406}"/>
              </a:ext>
            </a:extLst>
          </p:cNvPr>
          <p:cNvSpPr>
            <a:spLocks noGrp="1"/>
          </p:cNvSpPr>
          <p:nvPr>
            <p:ph type="ctrTitle"/>
          </p:nvPr>
        </p:nvSpPr>
        <p:spPr>
          <a:xfrm>
            <a:off x="1301261" y="590062"/>
            <a:ext cx="5409655" cy="2838938"/>
          </a:xfrm>
        </p:spPr>
        <p:txBody>
          <a:bodyPr>
            <a:normAutofit/>
          </a:bodyPr>
          <a:lstStyle/>
          <a:p>
            <a:pPr algn="l"/>
            <a:r>
              <a:rPr lang="en-US" sz="3900" b="1" i="0" dirty="0">
                <a:solidFill>
                  <a:srgbClr val="FFFFFF"/>
                </a:solidFill>
                <a:effectLst/>
                <a:latin typeface="Open Sans" panose="020B0606030504020204" pitchFamily="34" charset="0"/>
              </a:rPr>
              <a:t>Avian Chlamydiosis</a:t>
            </a:r>
            <a:br>
              <a:rPr lang="en-US" sz="3900" b="1" i="0" dirty="0">
                <a:solidFill>
                  <a:srgbClr val="FFFFFF"/>
                </a:solidFill>
                <a:effectLst/>
                <a:latin typeface="Open Sans" panose="020B0606030504020204" pitchFamily="34" charset="0"/>
              </a:rPr>
            </a:br>
            <a:br>
              <a:rPr lang="en-US" sz="3900" b="1" i="0" dirty="0">
                <a:solidFill>
                  <a:srgbClr val="FFFFFF"/>
                </a:solidFill>
                <a:effectLst/>
                <a:latin typeface="Open Sans" panose="020B0606030504020204" pitchFamily="34" charset="0"/>
              </a:rPr>
            </a:br>
            <a:endParaRPr lang="en-US" sz="3900" dirty="0">
              <a:solidFill>
                <a:srgbClr val="FFFFFF"/>
              </a:solidFill>
            </a:endParaRPr>
          </a:p>
        </p:txBody>
      </p:sp>
      <p:sp>
        <p:nvSpPr>
          <p:cNvPr id="3" name="Subtitle 2">
            <a:extLst>
              <a:ext uri="{FF2B5EF4-FFF2-40B4-BE49-F238E27FC236}">
                <a16:creationId xmlns:a16="http://schemas.microsoft.com/office/drawing/2014/main" id="{FAB0DA05-21ED-424F-9117-A040D9AE4C5F}"/>
              </a:ext>
            </a:extLst>
          </p:cNvPr>
          <p:cNvSpPr>
            <a:spLocks noGrp="1"/>
          </p:cNvSpPr>
          <p:nvPr>
            <p:ph type="subTitle" idx="1"/>
          </p:nvPr>
        </p:nvSpPr>
        <p:spPr>
          <a:xfrm>
            <a:off x="5642044" y="4698614"/>
            <a:ext cx="5088650" cy="1198120"/>
          </a:xfrm>
        </p:spPr>
        <p:txBody>
          <a:bodyPr>
            <a:normAutofit/>
          </a:bodyPr>
          <a:lstStyle/>
          <a:p>
            <a:pPr algn="r"/>
            <a:r>
              <a:rPr lang="en-US" sz="2000" b="1" i="0" dirty="0">
                <a:solidFill>
                  <a:srgbClr val="FFFFFF"/>
                </a:solidFill>
                <a:effectLst/>
                <a:latin typeface="Open Sans" panose="020B0606030504020204" pitchFamily="34" charset="0"/>
              </a:rPr>
              <a:t>(Psittacosis, Ornithosis, Parrot Fever)</a:t>
            </a:r>
            <a:br>
              <a:rPr lang="en-US" sz="2000" b="1" i="0" dirty="0">
                <a:solidFill>
                  <a:srgbClr val="FFFFFF"/>
                </a:solidFill>
                <a:effectLst/>
                <a:latin typeface="Open Sans" panose="020B0606030504020204" pitchFamily="34" charset="0"/>
              </a:rPr>
            </a:br>
            <a:endParaRPr lang="en-US" sz="2000" dirty="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93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45DC3-6772-4502-BD73-547188BC2F79}"/>
              </a:ext>
            </a:extLst>
          </p:cNvPr>
          <p:cNvSpPr>
            <a:spLocks noGrp="1"/>
          </p:cNvSpPr>
          <p:nvPr>
            <p:ph type="title"/>
          </p:nvPr>
        </p:nvSpPr>
        <p:spPr>
          <a:xfrm>
            <a:off x="838199" y="548464"/>
            <a:ext cx="3807187" cy="2228074"/>
          </a:xfrm>
        </p:spPr>
        <p:txBody>
          <a:bodyPr>
            <a:normAutofit/>
          </a:bodyPr>
          <a:lstStyle/>
          <a:p>
            <a:r>
              <a:rPr lang="en-US" sz="1600" b="1" i="0" dirty="0">
                <a:solidFill>
                  <a:srgbClr val="000000"/>
                </a:solidFill>
                <a:effectLst/>
                <a:latin typeface="Open Sans" panose="020B0606030504020204" pitchFamily="34" charset="0"/>
              </a:rPr>
              <a:t>Chlamydiosis, lorikeet</a:t>
            </a:r>
            <a:br>
              <a:rPr lang="en-US" sz="1600" b="0" i="0" dirty="0">
                <a:solidFill>
                  <a:srgbClr val="000000"/>
                </a:solidFill>
                <a:effectLst/>
                <a:latin typeface="Open Sans" panose="020B0606030504020204" pitchFamily="34" charset="0"/>
              </a:rPr>
            </a:br>
            <a:endParaRPr lang="en-US" sz="4000" dirty="0"/>
          </a:p>
        </p:txBody>
      </p:sp>
      <p:sp>
        <p:nvSpPr>
          <p:cNvPr id="8" name="Content Placeholder 7">
            <a:extLst>
              <a:ext uri="{FF2B5EF4-FFF2-40B4-BE49-F238E27FC236}">
                <a16:creationId xmlns:a16="http://schemas.microsoft.com/office/drawing/2014/main" id="{45FAA4B9-8337-1DBD-520A-539731F80A2A}"/>
              </a:ext>
            </a:extLst>
          </p:cNvPr>
          <p:cNvSpPr>
            <a:spLocks noGrp="1"/>
          </p:cNvSpPr>
          <p:nvPr>
            <p:ph idx="1"/>
          </p:nvPr>
        </p:nvSpPr>
        <p:spPr>
          <a:xfrm>
            <a:off x="838201" y="2962279"/>
            <a:ext cx="3799425" cy="3143241"/>
          </a:xfrm>
        </p:spPr>
        <p:txBody>
          <a:bodyPr>
            <a:normAutofit/>
          </a:bodyPr>
          <a:lstStyle/>
          <a:p>
            <a:pPr algn="l"/>
            <a:r>
              <a:rPr lang="en-US" sz="1400" b="1" i="0" dirty="0">
                <a:solidFill>
                  <a:srgbClr val="000000"/>
                </a:solidFill>
                <a:effectLst/>
                <a:latin typeface="Open Sans" panose="020B0606030504020204" pitchFamily="34" charset="0"/>
              </a:rPr>
              <a:t>Chlamydiosis, lorikeet</a:t>
            </a:r>
          </a:p>
          <a:p>
            <a:pPr algn="l"/>
            <a:r>
              <a:rPr lang="en-US" sz="1400" b="0" i="0" dirty="0">
                <a:solidFill>
                  <a:srgbClr val="000000"/>
                </a:solidFill>
                <a:effectLst/>
                <a:latin typeface="Open Sans" panose="020B0606030504020204" pitchFamily="34" charset="0"/>
              </a:rPr>
              <a:t>Marked hepatomegaly in an ornate lorikeet</a:t>
            </a:r>
          </a:p>
          <a:p>
            <a:endParaRPr lang="en-US" sz="2000" dirty="0"/>
          </a:p>
        </p:txBody>
      </p:sp>
      <p:pic>
        <p:nvPicPr>
          <p:cNvPr id="4" name="Content Placeholder 3" descr="A close-up of a lobster&#10;&#10;Description automatically generated with low confidence">
            <a:extLst>
              <a:ext uri="{FF2B5EF4-FFF2-40B4-BE49-F238E27FC236}">
                <a16:creationId xmlns:a16="http://schemas.microsoft.com/office/drawing/2014/main" id="{65D12CEF-53F6-455C-8664-BEA9B11159CA}"/>
              </a:ext>
            </a:extLst>
          </p:cNvPr>
          <p:cNvPicPr>
            <a:picLocks noChangeAspect="1"/>
          </p:cNvPicPr>
          <p:nvPr/>
        </p:nvPicPr>
        <p:blipFill rotWithShape="1">
          <a:blip r:embed="rId2"/>
          <a:srcRect l="9700" r="14901" b="-2"/>
          <a:stretch/>
        </p:blipFill>
        <p:spPr>
          <a:xfrm>
            <a:off x="5010386" y="10"/>
            <a:ext cx="7181613" cy="6857990"/>
          </a:xfrm>
          <a:prstGeom prst="rect">
            <a:avLst/>
          </a:prstGeom>
          <a:effectLst/>
        </p:spPr>
      </p:pic>
    </p:spTree>
    <p:extLst>
      <p:ext uri="{BB962C8B-B14F-4D97-AF65-F5344CB8AC3E}">
        <p14:creationId xmlns:p14="http://schemas.microsoft.com/office/powerpoint/2010/main" val="11752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639134A-697D-4915-889A-6884ABE22550}"/>
              </a:ext>
            </a:extLst>
          </p:cNvPr>
          <p:cNvSpPr>
            <a:spLocks noGrp="1"/>
          </p:cNvSpPr>
          <p:nvPr>
            <p:ph type="title"/>
          </p:nvPr>
        </p:nvSpPr>
        <p:spPr>
          <a:xfrm>
            <a:off x="1143000" y="990599"/>
            <a:ext cx="9906000" cy="685800"/>
          </a:xfrm>
        </p:spPr>
        <p:txBody>
          <a:bodyPr anchor="t">
            <a:normAutofit fontScale="90000"/>
          </a:bodyPr>
          <a:lstStyle/>
          <a:p>
            <a:br>
              <a:rPr lang="en-US" sz="1300" b="1" i="0" dirty="0">
                <a:effectLst/>
                <a:latin typeface="Open Sans" panose="020B0606030504020204" pitchFamily="34" charset="0"/>
              </a:rPr>
            </a:br>
            <a:r>
              <a:rPr lang="en-US" sz="3600" b="1" i="0" dirty="0">
                <a:effectLst/>
                <a:latin typeface="Open Sans" panose="020B0606030504020204" pitchFamily="34" charset="0"/>
              </a:rPr>
              <a:t>Diagnosis</a:t>
            </a:r>
            <a:br>
              <a:rPr lang="en-US" sz="1300" b="1" i="0" dirty="0">
                <a:effectLst/>
                <a:latin typeface="Open Sans" panose="020B0606030504020204" pitchFamily="34" charset="0"/>
              </a:rPr>
            </a:br>
            <a:endParaRPr lang="en-US" sz="1300" dirty="0"/>
          </a:p>
        </p:txBody>
      </p:sp>
      <p:graphicFrame>
        <p:nvGraphicFramePr>
          <p:cNvPr id="24" name="Content Placeholder 2">
            <a:extLst>
              <a:ext uri="{FF2B5EF4-FFF2-40B4-BE49-F238E27FC236}">
                <a16:creationId xmlns:a16="http://schemas.microsoft.com/office/drawing/2014/main" id="{94259F50-3D20-8A96-7800-3080E773A023}"/>
              </a:ext>
            </a:extLst>
          </p:cNvPr>
          <p:cNvGraphicFramePr>
            <a:graphicFrameLocks noGrp="1"/>
          </p:cNvGraphicFramePr>
          <p:nvPr>
            <p:ph idx="1"/>
            <p:extLst>
              <p:ext uri="{D42A27DB-BD31-4B8C-83A1-F6EECF244321}">
                <p14:modId xmlns:p14="http://schemas.microsoft.com/office/powerpoint/2010/main" val="6167329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5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7C4A1-E0F2-4C7B-B0F7-94BDB40A08F1}"/>
              </a:ext>
            </a:extLst>
          </p:cNvPr>
          <p:cNvSpPr>
            <a:spLocks noGrp="1"/>
          </p:cNvSpPr>
          <p:nvPr>
            <p:ph type="title"/>
          </p:nvPr>
        </p:nvSpPr>
        <p:spPr>
          <a:xfrm>
            <a:off x="524741" y="620392"/>
            <a:ext cx="3808268" cy="5504688"/>
          </a:xfrm>
        </p:spPr>
        <p:txBody>
          <a:bodyPr>
            <a:normAutofit/>
          </a:bodyPr>
          <a:lstStyle/>
          <a:p>
            <a:br>
              <a:rPr lang="en-US" sz="5100" b="1" i="0">
                <a:solidFill>
                  <a:schemeClr val="bg1"/>
                </a:solidFill>
                <a:effectLst/>
                <a:latin typeface="Open Sans" panose="020B0606030504020204" pitchFamily="34" charset="0"/>
              </a:rPr>
            </a:br>
            <a:r>
              <a:rPr lang="en-US" sz="5100" b="1" i="0">
                <a:solidFill>
                  <a:schemeClr val="bg1"/>
                </a:solidFill>
                <a:effectLst/>
                <a:latin typeface="Open Sans" panose="020B0606030504020204" pitchFamily="34" charset="0"/>
              </a:rPr>
              <a:t>Treatment and Prevention</a:t>
            </a:r>
            <a:br>
              <a:rPr lang="en-US" sz="5100" b="1" i="0">
                <a:solidFill>
                  <a:schemeClr val="bg1"/>
                </a:solidFill>
                <a:effectLst/>
                <a:latin typeface="Open Sans" panose="020B0606030504020204" pitchFamily="34" charset="0"/>
              </a:rPr>
            </a:br>
            <a:endParaRPr lang="en-US" sz="5100">
              <a:solidFill>
                <a:schemeClr val="bg1"/>
              </a:solidFill>
            </a:endParaRPr>
          </a:p>
        </p:txBody>
      </p:sp>
      <p:graphicFrame>
        <p:nvGraphicFramePr>
          <p:cNvPr id="5" name="Content Placeholder 2">
            <a:extLst>
              <a:ext uri="{FF2B5EF4-FFF2-40B4-BE49-F238E27FC236}">
                <a16:creationId xmlns:a16="http://schemas.microsoft.com/office/drawing/2014/main" id="{5777697A-70D3-1A5C-921A-742C5C317BB4}"/>
              </a:ext>
            </a:extLst>
          </p:cNvPr>
          <p:cNvGraphicFramePr>
            <a:graphicFrameLocks noGrp="1"/>
          </p:cNvGraphicFramePr>
          <p:nvPr>
            <p:ph idx="1"/>
            <p:extLst>
              <p:ext uri="{D42A27DB-BD31-4B8C-83A1-F6EECF244321}">
                <p14:modId xmlns:p14="http://schemas.microsoft.com/office/powerpoint/2010/main" val="4222503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79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DCB41-5A07-4C20-AC41-B71C505DA4D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Treatment</a:t>
            </a:r>
            <a:br>
              <a:rPr lang="en-US" dirty="0">
                <a:solidFill>
                  <a:srgbClr val="FFFFFF"/>
                </a:solidFill>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7F87DD-2EFD-46E2-96A2-EDB81E428240}"/>
              </a:ext>
            </a:extLst>
          </p:cNvPr>
          <p:cNvSpPr>
            <a:spLocks noGrp="1"/>
          </p:cNvSpPr>
          <p:nvPr>
            <p:ph idx="1"/>
          </p:nvPr>
        </p:nvSpPr>
        <p:spPr>
          <a:xfrm>
            <a:off x="4447308" y="591344"/>
            <a:ext cx="6906491" cy="5585619"/>
          </a:xfrm>
        </p:spPr>
        <p:txBody>
          <a:bodyPr anchor="ctr">
            <a:normAutofit/>
          </a:bodyPr>
          <a:lstStyle/>
          <a:p>
            <a:r>
              <a:rPr lang="en-US" sz="2400" b="1" i="0" dirty="0">
                <a:effectLst/>
                <a:latin typeface="Open Sans" panose="020B0606030504020204" pitchFamily="34" charset="0"/>
              </a:rPr>
              <a:t>Tetracyclines</a:t>
            </a:r>
            <a:r>
              <a:rPr lang="en-US" sz="2400" b="0" i="0" dirty="0">
                <a:effectLst/>
                <a:latin typeface="Open Sans" panose="020B0606030504020204" pitchFamily="34" charset="0"/>
              </a:rPr>
              <a:t> (chlortetracycline, oxytetracycline, doxycycline) are the antibiotics of choice.</a:t>
            </a:r>
          </a:p>
          <a:p>
            <a:pPr marL="0" indent="0">
              <a:buNone/>
            </a:pPr>
            <a:endParaRPr lang="en-US" sz="2400" b="0" i="0" dirty="0">
              <a:effectLst/>
              <a:latin typeface="Open Sans" panose="020B0606030504020204" pitchFamily="34" charset="0"/>
            </a:endParaRPr>
          </a:p>
          <a:p>
            <a:r>
              <a:rPr lang="en-US" sz="2400" b="0" i="0" dirty="0">
                <a:effectLst/>
                <a:latin typeface="Open Sans" panose="020B0606030504020204" pitchFamily="34" charset="0"/>
              </a:rPr>
              <a:t> When tetracyclines are administered orally, additional sources of dietary calcium (</a:t>
            </a:r>
            <a:r>
              <a:rPr lang="en-US" sz="2400" b="0" i="0" dirty="0" err="1">
                <a:effectLst/>
                <a:latin typeface="Open Sans" panose="020B0606030504020204" pitchFamily="34" charset="0"/>
              </a:rPr>
              <a:t>eg</a:t>
            </a:r>
            <a:r>
              <a:rPr lang="en-US" sz="2400" b="0" i="0" dirty="0">
                <a:effectLst/>
                <a:latin typeface="Open Sans" panose="020B0606030504020204" pitchFamily="34" charset="0"/>
              </a:rPr>
              <a:t>, mineral block, supplement, ) should be reduced to minimize interference with drug absorption.</a:t>
            </a:r>
            <a:endParaRPr lang="en-US" sz="2400" dirty="0"/>
          </a:p>
        </p:txBody>
      </p:sp>
    </p:spTree>
    <p:extLst>
      <p:ext uri="{BB962C8B-B14F-4D97-AF65-F5344CB8AC3E}">
        <p14:creationId xmlns:p14="http://schemas.microsoft.com/office/powerpoint/2010/main" val="185869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2AEBCF-6224-A306-9115-A49741394EEE}"/>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73B481-6BEB-82D8-E669-2E584B710858}"/>
              </a:ext>
            </a:extLst>
          </p:cNvPr>
          <p:cNvGraphicFramePr>
            <a:graphicFrameLocks noGrp="1"/>
          </p:cNvGraphicFramePr>
          <p:nvPr>
            <p:ph idx="1"/>
            <p:extLst>
              <p:ext uri="{D42A27DB-BD31-4B8C-83A1-F6EECF244321}">
                <p14:modId xmlns:p14="http://schemas.microsoft.com/office/powerpoint/2010/main" val="1431045117"/>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662CDCC-8C5F-414A-B295-D1EAE220B2DF}"/>
              </a:ext>
            </a:extLst>
          </p:cNvPr>
          <p:cNvSpPr txBox="1"/>
          <p:nvPr/>
        </p:nvSpPr>
        <p:spPr>
          <a:xfrm>
            <a:off x="1773382" y="713128"/>
            <a:ext cx="2807050" cy="769441"/>
          </a:xfrm>
          <a:prstGeom prst="rect">
            <a:avLst/>
          </a:prstGeom>
          <a:noFill/>
        </p:spPr>
        <p:txBody>
          <a:bodyPr wrap="none" rtlCol="0">
            <a:spAutoFit/>
          </a:bodyPr>
          <a:lstStyle/>
          <a:p>
            <a:r>
              <a:rPr lang="en-US" sz="4400" dirty="0"/>
              <a:t>Prevention </a:t>
            </a:r>
          </a:p>
        </p:txBody>
      </p:sp>
    </p:spTree>
    <p:extLst>
      <p:ext uri="{BB962C8B-B14F-4D97-AF65-F5344CB8AC3E}">
        <p14:creationId xmlns:p14="http://schemas.microsoft.com/office/powerpoint/2010/main" val="399240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2D72D-010A-4FED-B414-6DEB4099AC25}"/>
              </a:ext>
            </a:extLst>
          </p:cNvPr>
          <p:cNvSpPr>
            <a:spLocks noGrp="1"/>
          </p:cNvSpPr>
          <p:nvPr>
            <p:ph type="title"/>
          </p:nvPr>
        </p:nvSpPr>
        <p:spPr>
          <a:xfrm>
            <a:off x="686834" y="1153572"/>
            <a:ext cx="3200400" cy="4461163"/>
          </a:xfrm>
        </p:spPr>
        <p:txBody>
          <a:bodyPr>
            <a:normAutofit/>
          </a:bodyPr>
          <a:lstStyle/>
          <a:p>
            <a:br>
              <a:rPr lang="en-US" b="1" i="0">
                <a:solidFill>
                  <a:srgbClr val="FFFFFF"/>
                </a:solidFill>
                <a:effectLst/>
                <a:latin typeface="Open Sans" panose="020B0606030504020204" pitchFamily="34" charset="0"/>
              </a:rPr>
            </a:br>
            <a:r>
              <a:rPr lang="en-US" b="1" i="0">
                <a:solidFill>
                  <a:srgbClr val="FFFFFF"/>
                </a:solidFill>
                <a:effectLst/>
                <a:latin typeface="Open Sans" panose="020B0606030504020204" pitchFamily="34" charset="0"/>
              </a:rPr>
              <a:t>Zoonotic Risk</a:t>
            </a:r>
            <a:br>
              <a:rPr lang="en-US" b="1" i="0">
                <a:solidFill>
                  <a:srgbClr val="FFFFFF"/>
                </a:solidFill>
                <a:effectLst/>
                <a:latin typeface="Open Sans" panose="020B0606030504020204" pitchFamily="34" charset="0"/>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E42FEE-51A3-404E-9B6A-22455B8C279C}"/>
              </a:ext>
            </a:extLst>
          </p:cNvPr>
          <p:cNvSpPr>
            <a:spLocks noGrp="1"/>
          </p:cNvSpPr>
          <p:nvPr>
            <p:ph idx="1"/>
          </p:nvPr>
        </p:nvSpPr>
        <p:spPr>
          <a:xfrm>
            <a:off x="4447308" y="591344"/>
            <a:ext cx="6906491" cy="5585619"/>
          </a:xfrm>
        </p:spPr>
        <p:txBody>
          <a:bodyPr anchor="ctr">
            <a:normAutofit/>
          </a:bodyPr>
          <a:lstStyle/>
          <a:p>
            <a:r>
              <a:rPr lang="en-US" sz="2200" b="0" i="0" dirty="0">
                <a:effectLst/>
                <a:latin typeface="Open Sans" panose="020B0606030504020204" pitchFamily="34" charset="0"/>
              </a:rPr>
              <a:t>Avian chlamydiosis is a </a:t>
            </a:r>
            <a:r>
              <a:rPr lang="en-US" sz="2200" b="1" i="0" dirty="0">
                <a:effectLst/>
                <a:latin typeface="Open Sans" panose="020B0606030504020204" pitchFamily="34" charset="0"/>
              </a:rPr>
              <a:t>zoonotic disease</a:t>
            </a:r>
            <a:r>
              <a:rPr lang="en-US" sz="2200" b="0" i="0" dirty="0">
                <a:effectLst/>
                <a:latin typeface="Open Sans" panose="020B0606030504020204" pitchFamily="34" charset="0"/>
              </a:rPr>
              <a:t> that can affect people after exposure to aerosolized organisms shed from the digestive or respiratory tracts of infected live or dead birds or handling of infected birds, tissues (</a:t>
            </a:r>
            <a:r>
              <a:rPr lang="en-US" sz="2200" b="0" i="0" dirty="0" err="1">
                <a:effectLst/>
                <a:latin typeface="Open Sans" panose="020B0606030504020204" pitchFamily="34" charset="0"/>
              </a:rPr>
              <a:t>eg</a:t>
            </a:r>
            <a:r>
              <a:rPr lang="en-US" sz="2200" b="0" i="0" dirty="0">
                <a:effectLst/>
                <a:latin typeface="Open Sans" panose="020B0606030504020204" pitchFamily="34" charset="0"/>
              </a:rPr>
              <a:t>, slaughterhouse), or bedding. </a:t>
            </a:r>
            <a:r>
              <a:rPr lang="en-US" sz="2200" b="1" i="0" dirty="0">
                <a:effectLst/>
                <a:latin typeface="Open Sans" panose="020B0606030504020204" pitchFamily="34" charset="0"/>
              </a:rPr>
              <a:t>Human disease most often results from exposure to pet </a:t>
            </a:r>
            <a:r>
              <a:rPr lang="en-US" sz="2200" b="1" i="0" dirty="0" err="1">
                <a:effectLst/>
                <a:latin typeface="Open Sans" panose="020B0606030504020204" pitchFamily="34" charset="0"/>
              </a:rPr>
              <a:t>psittacines</a:t>
            </a:r>
            <a:r>
              <a:rPr lang="en-US" sz="2200" b="0" i="0" dirty="0">
                <a:effectLst/>
                <a:latin typeface="Open Sans" panose="020B0606030504020204" pitchFamily="34" charset="0"/>
              </a:rPr>
              <a:t> and can occur even if there is only brief contact with a single infected bird. Other persons in close contact with birds, such as pigeon fanciers, veterinarians, farmers, wildlife rehabilitators, zookeepers, and employees in slaughtering and processing plants or hatcheries, are also at risk. </a:t>
            </a:r>
            <a:r>
              <a:rPr lang="en-US" sz="2200" b="1" i="0" dirty="0">
                <a:effectLst/>
                <a:latin typeface="Open Sans" panose="020B0606030504020204" pitchFamily="34" charset="0"/>
              </a:rPr>
              <a:t>Zoonotic transmission of </a:t>
            </a:r>
            <a:r>
              <a:rPr lang="en-US" sz="2200" b="1" i="1" dirty="0">
                <a:effectLst/>
                <a:latin typeface="Open Sans" panose="020B0606030504020204" pitchFamily="34" charset="0"/>
              </a:rPr>
              <a:t>C </a:t>
            </a:r>
            <a:r>
              <a:rPr lang="en-US" sz="2200" b="1" i="1" dirty="0" err="1">
                <a:effectLst/>
                <a:latin typeface="Open Sans" panose="020B0606030504020204" pitchFamily="34" charset="0"/>
              </a:rPr>
              <a:t>psittaci</a:t>
            </a:r>
            <a:r>
              <a:rPr lang="en-US" sz="2200" b="1" i="0" dirty="0">
                <a:effectLst/>
                <a:latin typeface="Open Sans" panose="020B0606030504020204" pitchFamily="34" charset="0"/>
              </a:rPr>
              <a:t> in poultry industry workers is likely underestimated.</a:t>
            </a:r>
            <a:endParaRPr lang="en-US" sz="2200" b="1" dirty="0"/>
          </a:p>
        </p:txBody>
      </p:sp>
    </p:spTree>
    <p:extLst>
      <p:ext uri="{BB962C8B-B14F-4D97-AF65-F5344CB8AC3E}">
        <p14:creationId xmlns:p14="http://schemas.microsoft.com/office/powerpoint/2010/main" val="354931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BAAEFED-B93C-4AE1-AFB9-49A692E55511}"/>
              </a:ext>
            </a:extLst>
          </p:cNvPr>
          <p:cNvSpPr>
            <a:spLocks noGrp="1"/>
          </p:cNvSpPr>
          <p:nvPr>
            <p:ph type="title"/>
          </p:nvPr>
        </p:nvSpPr>
        <p:spPr>
          <a:xfrm>
            <a:off x="786385" y="841248"/>
            <a:ext cx="5129600" cy="5340097"/>
          </a:xfrm>
        </p:spPr>
        <p:txBody>
          <a:bodyPr anchor="ctr">
            <a:normAutofit/>
          </a:bodyPr>
          <a:lstStyle/>
          <a:p>
            <a:r>
              <a:rPr lang="en-US" sz="4800" b="1">
                <a:solidFill>
                  <a:schemeClr val="bg1"/>
                </a:solidFill>
              </a:rPr>
              <a:t>Summery </a:t>
            </a:r>
          </a:p>
        </p:txBody>
      </p:sp>
      <p:graphicFrame>
        <p:nvGraphicFramePr>
          <p:cNvPr id="5" name="Content Placeholder 2">
            <a:extLst>
              <a:ext uri="{FF2B5EF4-FFF2-40B4-BE49-F238E27FC236}">
                <a16:creationId xmlns:a16="http://schemas.microsoft.com/office/drawing/2014/main" id="{78B875BE-359A-D8C4-59DD-CF97011040A2}"/>
              </a:ext>
            </a:extLst>
          </p:cNvPr>
          <p:cNvGraphicFramePr>
            <a:graphicFrameLocks noGrp="1"/>
          </p:cNvGraphicFramePr>
          <p:nvPr>
            <p:ph idx="1"/>
            <p:extLst>
              <p:ext uri="{D42A27DB-BD31-4B8C-83A1-F6EECF244321}">
                <p14:modId xmlns:p14="http://schemas.microsoft.com/office/powerpoint/2010/main" val="305933109"/>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03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9661D-EFC5-48ED-88BC-D14F776F981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Definition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6F1C42-319A-4E8C-88FC-C359AA274FE1}"/>
              </a:ext>
            </a:extLst>
          </p:cNvPr>
          <p:cNvSpPr>
            <a:spLocks noGrp="1"/>
          </p:cNvSpPr>
          <p:nvPr>
            <p:ph idx="1"/>
          </p:nvPr>
        </p:nvSpPr>
        <p:spPr>
          <a:xfrm>
            <a:off x="4447308" y="591344"/>
            <a:ext cx="6906491" cy="5585619"/>
          </a:xfrm>
        </p:spPr>
        <p:txBody>
          <a:bodyPr anchor="ctr">
            <a:normAutofit/>
          </a:bodyPr>
          <a:lstStyle/>
          <a:p>
            <a:r>
              <a:rPr lang="en-US" b="1" i="0" dirty="0">
                <a:effectLst/>
                <a:latin typeface="Open Sans" panose="020B0606030504020204" pitchFamily="34" charset="0"/>
              </a:rPr>
              <a:t>Avian chlamydiosis is a systemic, bacterial infection caused by </a:t>
            </a:r>
            <a:r>
              <a:rPr lang="en-US" b="1" i="1" dirty="0">
                <a:effectLst/>
                <a:latin typeface="Open Sans" panose="020B0606030504020204" pitchFamily="34" charset="0"/>
              </a:rPr>
              <a:t>Chlamydia </a:t>
            </a:r>
            <a:r>
              <a:rPr lang="en-US" b="1" i="1" dirty="0" err="1">
                <a:effectLst/>
                <a:latin typeface="Open Sans" panose="020B0606030504020204" pitchFamily="34" charset="0"/>
              </a:rPr>
              <a:t>psittaci</a:t>
            </a:r>
            <a:r>
              <a:rPr lang="en-US" b="1" i="0" dirty="0">
                <a:effectLst/>
                <a:latin typeface="Open Sans" panose="020B0606030504020204" pitchFamily="34" charset="0"/>
              </a:rPr>
              <a:t>. Among poultry, turkeys and </a:t>
            </a:r>
            <a:r>
              <a:rPr lang="en-US" b="1" dirty="0">
                <a:latin typeface="Open Sans" panose="020B0606030504020204" pitchFamily="34" charset="0"/>
              </a:rPr>
              <a:t>parrots </a:t>
            </a:r>
            <a:r>
              <a:rPr lang="en-US" b="1" i="0" dirty="0">
                <a:effectLst/>
                <a:latin typeface="Open Sans" panose="020B0606030504020204" pitchFamily="34" charset="0"/>
              </a:rPr>
              <a:t> are more susceptible than chickens.</a:t>
            </a:r>
          </a:p>
          <a:p>
            <a:r>
              <a:rPr lang="en-US" b="1" i="0" dirty="0">
                <a:effectLst/>
                <a:latin typeface="Open Sans" panose="020B0606030504020204" pitchFamily="34" charset="0"/>
              </a:rPr>
              <a:t> The disease varies from asymptomatic to high morbidity and mortality.</a:t>
            </a:r>
          </a:p>
          <a:p>
            <a:r>
              <a:rPr lang="en-US" b="1" i="0" dirty="0">
                <a:effectLst/>
                <a:latin typeface="Open Sans" panose="020B0606030504020204" pitchFamily="34" charset="0"/>
              </a:rPr>
              <a:t> Clinical signs are nonspecific and include anorexia, </a:t>
            </a:r>
            <a:r>
              <a:rPr lang="en-US" b="1" dirty="0" err="1">
                <a:latin typeface="Open Sans" panose="020B0606030504020204" pitchFamily="34" charset="0"/>
              </a:rPr>
              <a:t>debration</a:t>
            </a:r>
            <a:r>
              <a:rPr lang="en-US" b="1" i="0" dirty="0">
                <a:effectLst/>
                <a:latin typeface="Open Sans" panose="020B0606030504020204" pitchFamily="34" charset="0"/>
              </a:rPr>
              <a:t>, drop in egg production, diarrhea, ocular discharge, and respiratory disease. </a:t>
            </a:r>
            <a:endParaRPr lang="en-US" dirty="0"/>
          </a:p>
        </p:txBody>
      </p:sp>
    </p:spTree>
    <p:extLst>
      <p:ext uri="{BB962C8B-B14F-4D97-AF65-F5344CB8AC3E}">
        <p14:creationId xmlns:p14="http://schemas.microsoft.com/office/powerpoint/2010/main" val="393202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2606B-AAF3-462C-AF22-252E0F00E9FC}"/>
              </a:ext>
            </a:extLst>
          </p:cNvPr>
          <p:cNvSpPr>
            <a:spLocks noGrp="1"/>
          </p:cNvSpPr>
          <p:nvPr>
            <p:ph type="title"/>
          </p:nvPr>
        </p:nvSpPr>
        <p:spPr>
          <a:xfrm>
            <a:off x="686834" y="1153572"/>
            <a:ext cx="3200400" cy="4461163"/>
          </a:xfrm>
        </p:spPr>
        <p:txBody>
          <a:bodyPr>
            <a:normAutofit/>
          </a:bodyPr>
          <a:lstStyle/>
          <a:p>
            <a:r>
              <a:rPr lang="en-US" sz="3400" b="1">
                <a:solidFill>
                  <a:srgbClr val="FFFFFF"/>
                </a:solidFill>
                <a:effectLst/>
                <a:latin typeface="Open Sans" panose="020B0606030504020204" pitchFamily="34" charset="0"/>
              </a:rPr>
              <a:t>Etiology and Epidemiology</a:t>
            </a:r>
            <a:br>
              <a:rPr lang="en-US" sz="3400" b="1">
                <a:solidFill>
                  <a:srgbClr val="FFFFFF"/>
                </a:solidFill>
                <a:effectLst/>
                <a:latin typeface="Open Sans" panose="020B0606030504020204" pitchFamily="34" charset="0"/>
              </a:rPr>
            </a:br>
            <a:br>
              <a:rPr lang="en-US" sz="3400" b="0" i="0">
                <a:solidFill>
                  <a:srgbClr val="FFFFFF"/>
                </a:solidFill>
                <a:effectLst/>
                <a:latin typeface="Open Sans" panose="020B0606030504020204" pitchFamily="34" charset="0"/>
              </a:rPr>
            </a:br>
            <a:endParaRPr lang="en-US"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1B7619-E827-403E-BCCB-A9C6CB38F33C}"/>
              </a:ext>
            </a:extLst>
          </p:cNvPr>
          <p:cNvSpPr>
            <a:spLocks noGrp="1"/>
          </p:cNvSpPr>
          <p:nvPr>
            <p:ph idx="1"/>
          </p:nvPr>
        </p:nvSpPr>
        <p:spPr>
          <a:xfrm>
            <a:off x="4447308" y="591344"/>
            <a:ext cx="6906491" cy="5585619"/>
          </a:xfrm>
        </p:spPr>
        <p:txBody>
          <a:bodyPr anchor="ctr">
            <a:normAutofit/>
          </a:bodyPr>
          <a:lstStyle/>
          <a:p>
            <a:r>
              <a:rPr lang="en-US" sz="2400" b="0" i="1" dirty="0">
                <a:effectLst/>
                <a:latin typeface="Open Sans" panose="020B0606030504020204" pitchFamily="34" charset="0"/>
              </a:rPr>
              <a:t>Chlamydia </a:t>
            </a:r>
            <a:r>
              <a:rPr lang="en-US" sz="2400" b="0" i="1" dirty="0" err="1">
                <a:effectLst/>
                <a:latin typeface="Open Sans" panose="020B0606030504020204" pitchFamily="34" charset="0"/>
              </a:rPr>
              <a:t>psittaci</a:t>
            </a:r>
            <a:r>
              <a:rPr lang="en-US" sz="2400" b="0" i="0" dirty="0">
                <a:effectLst/>
                <a:latin typeface="Open Sans" panose="020B0606030504020204" pitchFamily="34" charset="0"/>
              </a:rPr>
              <a:t> is an obligate intracellular bacterium. Eight avian serotypes are recognized, based on binding of monoclonal antibodies to epitopes of the major outer membrane protein.</a:t>
            </a:r>
          </a:p>
          <a:p>
            <a:r>
              <a:rPr lang="en-US" sz="2400" b="0" i="0" dirty="0">
                <a:effectLst/>
                <a:latin typeface="Open Sans" panose="020B0606030504020204" pitchFamily="34" charset="0"/>
              </a:rPr>
              <a:t>Each avian serotype/genotype tends to be associated with certain types of birds </a:t>
            </a:r>
            <a:r>
              <a:rPr lang="en-US" sz="2400" dirty="0">
                <a:latin typeface="Open Sans" panose="020B0606030504020204" pitchFamily="34" charset="0"/>
              </a:rPr>
              <a:t>.</a:t>
            </a:r>
          </a:p>
          <a:p>
            <a:r>
              <a:rPr lang="en-US" sz="2400" b="0" i="0" dirty="0">
                <a:effectLst/>
                <a:latin typeface="Open Sans" panose="020B0606030504020204" pitchFamily="34" charset="0"/>
              </a:rPr>
              <a:t>Serotypes A and D are highly virulent for turkeys and can cause mortality of ≥30%.</a:t>
            </a:r>
          </a:p>
          <a:p>
            <a:r>
              <a:rPr lang="en-US" sz="2400" b="0" i="0" dirty="0">
                <a:effectLst/>
                <a:latin typeface="Open Sans" panose="020B0606030504020204" pitchFamily="34" charset="0"/>
              </a:rPr>
              <a:t> Serotypes B and E are most frequently recovered from wild birds.</a:t>
            </a:r>
          </a:p>
          <a:p>
            <a:r>
              <a:rPr lang="en-US" sz="2400" b="0" i="0" dirty="0">
                <a:effectLst/>
                <a:latin typeface="Open Sans" panose="020B0606030504020204" pitchFamily="34" charset="0"/>
              </a:rPr>
              <a:t> Avian serotypes can infect people (particularly A, B, and E) and other mammals.</a:t>
            </a:r>
            <a:endParaRPr lang="en-US" sz="2400" dirty="0"/>
          </a:p>
        </p:txBody>
      </p:sp>
    </p:spTree>
    <p:extLst>
      <p:ext uri="{BB962C8B-B14F-4D97-AF65-F5344CB8AC3E}">
        <p14:creationId xmlns:p14="http://schemas.microsoft.com/office/powerpoint/2010/main" val="364737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B9331-9AF0-423B-8A8F-20D9718F5A8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Transmission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FF9A4C-AF8B-4C4D-B30E-5CBBDCDB68C1}"/>
              </a:ext>
            </a:extLst>
          </p:cNvPr>
          <p:cNvSpPr>
            <a:spLocks noGrp="1"/>
          </p:cNvSpPr>
          <p:nvPr>
            <p:ph idx="1"/>
          </p:nvPr>
        </p:nvSpPr>
        <p:spPr>
          <a:xfrm>
            <a:off x="4447308" y="591344"/>
            <a:ext cx="6906491" cy="5585619"/>
          </a:xfrm>
        </p:spPr>
        <p:txBody>
          <a:bodyPr anchor="ctr">
            <a:normAutofit/>
          </a:bodyPr>
          <a:lstStyle/>
          <a:p>
            <a:r>
              <a:rPr lang="en-US" b="0" i="0" dirty="0">
                <a:effectLst/>
                <a:latin typeface="Open Sans" panose="020B0606030504020204" pitchFamily="34" charset="0"/>
              </a:rPr>
              <a:t>The main mode of </a:t>
            </a:r>
            <a:r>
              <a:rPr lang="en-US" b="1" i="0" dirty="0">
                <a:effectLst/>
                <a:latin typeface="Open Sans" panose="020B0606030504020204" pitchFamily="34" charset="0"/>
              </a:rPr>
              <a:t>transmission is by the fecal-oral route or by inhalation.</a:t>
            </a:r>
            <a:r>
              <a:rPr lang="en-US" b="0" i="0" dirty="0">
                <a:effectLst/>
                <a:latin typeface="Open Sans" panose="020B0606030504020204" pitchFamily="34" charset="0"/>
              </a:rPr>
              <a:t> </a:t>
            </a:r>
          </a:p>
          <a:p>
            <a:r>
              <a:rPr lang="en-US" b="0" i="0" dirty="0">
                <a:effectLst/>
                <a:latin typeface="Open Sans" panose="020B0606030504020204" pitchFamily="34" charset="0"/>
              </a:rPr>
              <a:t>Respiratory discharge or feces from infected birds contain elementary bodies that are resistant to drying and can remain infective for several months when protected by organic debris (</a:t>
            </a:r>
            <a:r>
              <a:rPr lang="en-US" b="0" i="0" dirty="0" err="1">
                <a:effectLst/>
                <a:latin typeface="Open Sans" panose="020B0606030504020204" pitchFamily="34" charset="0"/>
              </a:rPr>
              <a:t>eg</a:t>
            </a:r>
            <a:r>
              <a:rPr lang="en-US" b="0" i="0" dirty="0">
                <a:effectLst/>
                <a:latin typeface="Open Sans" panose="020B0606030504020204" pitchFamily="34" charset="0"/>
              </a:rPr>
              <a:t>, litter and feces).</a:t>
            </a:r>
          </a:p>
          <a:p>
            <a:r>
              <a:rPr lang="en-US" b="0" i="0" dirty="0">
                <a:effectLst/>
                <a:latin typeface="Open Sans" panose="020B0606030504020204" pitchFamily="34" charset="0"/>
              </a:rPr>
              <a:t> Airborne particles and dust spread the organism.</a:t>
            </a:r>
            <a:endParaRPr lang="en-US" dirty="0"/>
          </a:p>
        </p:txBody>
      </p:sp>
    </p:spTree>
    <p:extLst>
      <p:ext uri="{BB962C8B-B14F-4D97-AF65-F5344CB8AC3E}">
        <p14:creationId xmlns:p14="http://schemas.microsoft.com/office/powerpoint/2010/main" val="424297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B52184-04EB-42FF-B87A-31FC426538E6}"/>
              </a:ext>
            </a:extLst>
          </p:cNvPr>
          <p:cNvSpPr>
            <a:spLocks noGrp="1"/>
          </p:cNvSpPr>
          <p:nvPr>
            <p:ph type="title"/>
          </p:nvPr>
        </p:nvSpPr>
        <p:spPr>
          <a:xfrm>
            <a:off x="524741" y="620392"/>
            <a:ext cx="3808268" cy="5504688"/>
          </a:xfrm>
        </p:spPr>
        <p:txBody>
          <a:bodyPr>
            <a:normAutofit/>
          </a:bodyPr>
          <a:lstStyle/>
          <a:p>
            <a:r>
              <a:rPr lang="en-US" sz="3800" b="1" i="0">
                <a:solidFill>
                  <a:schemeClr val="bg1"/>
                </a:solidFill>
                <a:effectLst/>
                <a:latin typeface="Open Sans" panose="020B0606030504020204" pitchFamily="34" charset="0"/>
              </a:rPr>
              <a:t>Possible sources</a:t>
            </a:r>
            <a:r>
              <a:rPr lang="en-US" sz="3800" b="0" i="0">
                <a:solidFill>
                  <a:schemeClr val="bg1"/>
                </a:solidFill>
                <a:effectLst/>
                <a:latin typeface="Open Sans" panose="020B0606030504020204" pitchFamily="34" charset="0"/>
              </a:rPr>
              <a:t> of </a:t>
            </a:r>
            <a:r>
              <a:rPr lang="en-US" sz="3800" b="0" i="1">
                <a:solidFill>
                  <a:schemeClr val="bg1"/>
                </a:solidFill>
                <a:effectLst/>
                <a:latin typeface="Open Sans" panose="020B0606030504020204" pitchFamily="34" charset="0"/>
              </a:rPr>
              <a:t>C psittaci</a:t>
            </a:r>
            <a:r>
              <a:rPr lang="en-US" sz="3800" b="0" i="0">
                <a:solidFill>
                  <a:schemeClr val="bg1"/>
                </a:solidFill>
                <a:effectLst/>
                <a:latin typeface="Open Sans" panose="020B0606030504020204" pitchFamily="34" charset="0"/>
              </a:rPr>
              <a:t> include:</a:t>
            </a:r>
            <a:endParaRPr lang="en-US" sz="3800">
              <a:solidFill>
                <a:schemeClr val="bg1"/>
              </a:solidFill>
            </a:endParaRPr>
          </a:p>
        </p:txBody>
      </p:sp>
      <p:graphicFrame>
        <p:nvGraphicFramePr>
          <p:cNvPr id="5" name="Content Placeholder 2">
            <a:extLst>
              <a:ext uri="{FF2B5EF4-FFF2-40B4-BE49-F238E27FC236}">
                <a16:creationId xmlns:a16="http://schemas.microsoft.com/office/drawing/2014/main" id="{7CFB6E88-5C49-520E-84E7-97D359751CFF}"/>
              </a:ext>
            </a:extLst>
          </p:cNvPr>
          <p:cNvGraphicFramePr>
            <a:graphicFrameLocks noGrp="1"/>
          </p:cNvGraphicFramePr>
          <p:nvPr>
            <p:ph idx="1"/>
            <p:extLst>
              <p:ext uri="{D42A27DB-BD31-4B8C-83A1-F6EECF244321}">
                <p14:modId xmlns:p14="http://schemas.microsoft.com/office/powerpoint/2010/main" val="76048840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40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E34365A-48EE-42D9-BC82-AFF438761D5A}"/>
              </a:ext>
            </a:extLst>
          </p:cNvPr>
          <p:cNvSpPr>
            <a:spLocks noGrp="1"/>
          </p:cNvSpPr>
          <p:nvPr>
            <p:ph type="title"/>
          </p:nvPr>
        </p:nvSpPr>
        <p:spPr>
          <a:xfrm>
            <a:off x="841246" y="673770"/>
            <a:ext cx="3644489" cy="2414488"/>
          </a:xfrm>
        </p:spPr>
        <p:txBody>
          <a:bodyPr anchor="t">
            <a:normAutofit/>
          </a:bodyPr>
          <a:lstStyle/>
          <a:p>
            <a:br>
              <a:rPr lang="en-US" sz="3000" b="1" i="0">
                <a:solidFill>
                  <a:srgbClr val="FFFFFF"/>
                </a:solidFill>
                <a:effectLst/>
                <a:latin typeface="Open Sans" panose="020B0606030504020204" pitchFamily="34" charset="0"/>
              </a:rPr>
            </a:br>
            <a:r>
              <a:rPr lang="en-US" sz="3000" b="1" i="0">
                <a:solidFill>
                  <a:srgbClr val="FFFFFF"/>
                </a:solidFill>
                <a:effectLst/>
                <a:latin typeface="Open Sans" panose="020B0606030504020204" pitchFamily="34" charset="0"/>
              </a:rPr>
              <a:t>Clinical Findings and Lesions</a:t>
            </a:r>
            <a:br>
              <a:rPr lang="en-US" sz="3000" b="1" i="0">
                <a:solidFill>
                  <a:srgbClr val="FFFFFF"/>
                </a:solidFill>
                <a:effectLst/>
                <a:latin typeface="Open Sans" panose="020B0606030504020204" pitchFamily="34" charset="0"/>
              </a:rPr>
            </a:br>
            <a:endParaRPr lang="en-US" sz="3000">
              <a:solidFill>
                <a:srgbClr val="FFFFFF"/>
              </a:solidFill>
            </a:endParaRPr>
          </a:p>
        </p:txBody>
      </p:sp>
      <p:sp>
        <p:nvSpPr>
          <p:cNvPr id="3" name="Content Placeholder 2">
            <a:extLst>
              <a:ext uri="{FF2B5EF4-FFF2-40B4-BE49-F238E27FC236}">
                <a16:creationId xmlns:a16="http://schemas.microsoft.com/office/drawing/2014/main" id="{C333FC20-C068-4B6D-9C27-C4C3B86AE4C7}"/>
              </a:ext>
            </a:extLst>
          </p:cNvPr>
          <p:cNvSpPr>
            <a:spLocks noGrp="1"/>
          </p:cNvSpPr>
          <p:nvPr>
            <p:ph idx="1"/>
          </p:nvPr>
        </p:nvSpPr>
        <p:spPr>
          <a:xfrm>
            <a:off x="6095999" y="882315"/>
            <a:ext cx="5254754" cy="5294647"/>
          </a:xfrm>
        </p:spPr>
        <p:txBody>
          <a:bodyPr>
            <a:normAutofit/>
          </a:bodyPr>
          <a:lstStyle/>
          <a:p>
            <a:r>
              <a:rPr lang="en-US" sz="3200" b="0" i="0" dirty="0">
                <a:effectLst/>
                <a:latin typeface="Open Sans" panose="020B0606030504020204" pitchFamily="34" charset="0"/>
              </a:rPr>
              <a:t>Severity of clinical signs and lesions of avian chlamydiosis depends on the virulence of the organism, infectious dose, stress factors, and susceptibility of the bird species; asymptomatic infections are common</a:t>
            </a:r>
            <a:r>
              <a:rPr lang="en-US" sz="2200" b="0" i="0" dirty="0">
                <a:effectLst/>
                <a:latin typeface="Open Sans" panose="020B0606030504020204" pitchFamily="34" charset="0"/>
              </a:rPr>
              <a:t>.</a:t>
            </a:r>
            <a:endParaRPr lang="en-US" sz="2200" dirty="0"/>
          </a:p>
        </p:txBody>
      </p:sp>
    </p:spTree>
    <p:extLst>
      <p:ext uri="{BB962C8B-B14F-4D97-AF65-F5344CB8AC3E}">
        <p14:creationId xmlns:p14="http://schemas.microsoft.com/office/powerpoint/2010/main" val="66984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508CD9-FC1E-4745-BB3B-D8688A52039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Clinical Signs</a:t>
            </a:r>
          </a:p>
        </p:txBody>
      </p:sp>
      <p:graphicFrame>
        <p:nvGraphicFramePr>
          <p:cNvPr id="5" name="Content Placeholder 2">
            <a:extLst>
              <a:ext uri="{FF2B5EF4-FFF2-40B4-BE49-F238E27FC236}">
                <a16:creationId xmlns:a16="http://schemas.microsoft.com/office/drawing/2014/main" id="{A0552077-CA4D-003E-9020-85743823E44E}"/>
              </a:ext>
            </a:extLst>
          </p:cNvPr>
          <p:cNvGraphicFramePr>
            <a:graphicFrameLocks noGrp="1"/>
          </p:cNvGraphicFramePr>
          <p:nvPr>
            <p:ph idx="1"/>
            <p:extLst>
              <p:ext uri="{D42A27DB-BD31-4B8C-83A1-F6EECF244321}">
                <p14:modId xmlns:p14="http://schemas.microsoft.com/office/powerpoint/2010/main" val="100859576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34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DD0F65-5992-4130-BD58-2FF6B7ED09AA}"/>
              </a:ext>
            </a:extLst>
          </p:cNvPr>
          <p:cNvSpPr>
            <a:spLocks noGrp="1"/>
          </p:cNvSpPr>
          <p:nvPr>
            <p:ph type="title"/>
          </p:nvPr>
        </p:nvSpPr>
        <p:spPr>
          <a:xfrm>
            <a:off x="838200" y="673770"/>
            <a:ext cx="3220329" cy="2027227"/>
          </a:xfrm>
        </p:spPr>
        <p:txBody>
          <a:bodyPr anchor="t">
            <a:normAutofit/>
          </a:bodyPr>
          <a:lstStyle/>
          <a:p>
            <a:r>
              <a:rPr lang="en-US" sz="4200" b="1" i="0">
                <a:solidFill>
                  <a:srgbClr val="FFFFFF"/>
                </a:solidFill>
                <a:effectLst/>
                <a:latin typeface="Open Sans" panose="020B0606030504020204" pitchFamily="34" charset="0"/>
              </a:rPr>
              <a:t>Necropsy findings</a:t>
            </a:r>
            <a:r>
              <a:rPr lang="en-US" sz="4200" b="0" i="0">
                <a:solidFill>
                  <a:srgbClr val="FFFFFF"/>
                </a:solidFill>
                <a:effectLst/>
                <a:latin typeface="Open Sans" panose="020B0606030504020204" pitchFamily="34" charset="0"/>
              </a:rPr>
              <a:t> </a:t>
            </a:r>
            <a:r>
              <a:rPr lang="en-US" sz="4200" b="1" i="0">
                <a:solidFill>
                  <a:srgbClr val="FFFFFF"/>
                </a:solidFill>
                <a:effectLst/>
                <a:latin typeface="Open Sans" panose="020B0606030504020204" pitchFamily="34" charset="0"/>
              </a:rPr>
              <a:t>Or lesion </a:t>
            </a:r>
            <a:endParaRPr lang="en-US" sz="4200" b="1">
              <a:solidFill>
                <a:srgbClr val="FFFFFF"/>
              </a:solidFill>
            </a:endParaRPr>
          </a:p>
        </p:txBody>
      </p:sp>
      <p:graphicFrame>
        <p:nvGraphicFramePr>
          <p:cNvPr id="5" name="Content Placeholder 2">
            <a:extLst>
              <a:ext uri="{FF2B5EF4-FFF2-40B4-BE49-F238E27FC236}">
                <a16:creationId xmlns:a16="http://schemas.microsoft.com/office/drawing/2014/main" id="{738E51EE-1682-1E70-070D-3039E14C1D36}"/>
              </a:ext>
            </a:extLst>
          </p:cNvPr>
          <p:cNvGraphicFramePr>
            <a:graphicFrameLocks noGrp="1"/>
          </p:cNvGraphicFramePr>
          <p:nvPr>
            <p:ph idx="1"/>
            <p:extLst>
              <p:ext uri="{D42A27DB-BD31-4B8C-83A1-F6EECF244321}">
                <p14:modId xmlns:p14="http://schemas.microsoft.com/office/powerpoint/2010/main" val="282285066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8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0F60B-16E8-4679-805C-4769F4CB271E}"/>
              </a:ext>
            </a:extLst>
          </p:cNvPr>
          <p:cNvSpPr>
            <a:spLocks noGrp="1"/>
          </p:cNvSpPr>
          <p:nvPr>
            <p:ph type="title"/>
          </p:nvPr>
        </p:nvSpPr>
        <p:spPr>
          <a:xfrm>
            <a:off x="838199" y="548464"/>
            <a:ext cx="3807187" cy="2228074"/>
          </a:xfrm>
        </p:spPr>
        <p:txBody>
          <a:bodyPr>
            <a:normAutofit fontScale="90000"/>
          </a:bodyPr>
          <a:lstStyle/>
          <a:p>
            <a:r>
              <a:rPr lang="en-US" sz="4000" b="1" i="0" dirty="0">
                <a:solidFill>
                  <a:srgbClr val="000000"/>
                </a:solidFill>
                <a:effectLst/>
                <a:latin typeface="Open Sans" panose="020B0606030504020204" pitchFamily="34" charset="0"/>
              </a:rPr>
              <a:t>Acute chlamydiosis, pigeon</a:t>
            </a:r>
            <a:br>
              <a:rPr lang="en-US" sz="4000" b="1" i="0" dirty="0">
                <a:solidFill>
                  <a:srgbClr val="000000"/>
                </a:solidFill>
                <a:effectLst/>
                <a:latin typeface="Open Sans" panose="020B0606030504020204" pitchFamily="34" charset="0"/>
              </a:rPr>
            </a:br>
            <a:endParaRPr lang="en-US" sz="4000" dirty="0"/>
          </a:p>
        </p:txBody>
      </p:sp>
      <p:sp>
        <p:nvSpPr>
          <p:cNvPr id="8" name="Content Placeholder 7">
            <a:extLst>
              <a:ext uri="{FF2B5EF4-FFF2-40B4-BE49-F238E27FC236}">
                <a16:creationId xmlns:a16="http://schemas.microsoft.com/office/drawing/2014/main" id="{155671B2-6DE7-FA87-F35B-6D8E11C082CA}"/>
              </a:ext>
            </a:extLst>
          </p:cNvPr>
          <p:cNvSpPr>
            <a:spLocks noGrp="1"/>
          </p:cNvSpPr>
          <p:nvPr>
            <p:ph idx="1"/>
          </p:nvPr>
        </p:nvSpPr>
        <p:spPr>
          <a:xfrm>
            <a:off x="838201" y="2962279"/>
            <a:ext cx="3799425" cy="3143241"/>
          </a:xfrm>
        </p:spPr>
        <p:txBody>
          <a:bodyPr>
            <a:normAutofit/>
          </a:bodyPr>
          <a:lstStyle/>
          <a:p>
            <a:pPr algn="l"/>
            <a:r>
              <a:rPr lang="en-US" sz="1400" b="0" i="0" dirty="0">
                <a:solidFill>
                  <a:srgbClr val="000000"/>
                </a:solidFill>
                <a:effectLst/>
                <a:latin typeface="Open Sans" panose="020B0606030504020204" pitchFamily="34" charset="0"/>
              </a:rPr>
              <a:t>Severe fibrinous polyserositis and necrotizing hepatitis in a 5-week-old domestic pigeon</a:t>
            </a:r>
            <a:r>
              <a:rPr lang="en-US" sz="1400" b="0" i="1" dirty="0">
                <a:solidFill>
                  <a:srgbClr val="000000"/>
                </a:solidFill>
                <a:effectLst/>
                <a:latin typeface="Open Sans" panose="020B0606030504020204" pitchFamily="34" charset="0"/>
              </a:rPr>
              <a:t> .</a:t>
            </a:r>
            <a:endParaRPr lang="en-US" sz="1400" b="0" i="0" dirty="0">
              <a:solidFill>
                <a:srgbClr val="000000"/>
              </a:solidFill>
              <a:effectLst/>
              <a:latin typeface="Open Sans" panose="020B0606030504020204" pitchFamily="34" charset="0"/>
            </a:endParaRPr>
          </a:p>
          <a:p>
            <a:endParaRPr lang="en-US" sz="2000" dirty="0"/>
          </a:p>
        </p:txBody>
      </p:sp>
      <p:pic>
        <p:nvPicPr>
          <p:cNvPr id="4" name="Content Placeholder 3">
            <a:extLst>
              <a:ext uri="{FF2B5EF4-FFF2-40B4-BE49-F238E27FC236}">
                <a16:creationId xmlns:a16="http://schemas.microsoft.com/office/drawing/2014/main" id="{B72888C1-E4AC-4ACF-A15C-1C860E6CDDB6}"/>
              </a:ext>
            </a:extLst>
          </p:cNvPr>
          <p:cNvPicPr>
            <a:picLocks noChangeAspect="1"/>
          </p:cNvPicPr>
          <p:nvPr/>
        </p:nvPicPr>
        <p:blipFill rotWithShape="1">
          <a:blip r:embed="rId2"/>
          <a:srcRect l="9187" r="19343" b="1"/>
          <a:stretch/>
        </p:blipFill>
        <p:spPr>
          <a:xfrm>
            <a:off x="5010386" y="10"/>
            <a:ext cx="7181613" cy="6857990"/>
          </a:xfrm>
          <a:prstGeom prst="rect">
            <a:avLst/>
          </a:prstGeom>
          <a:effectLst/>
        </p:spPr>
      </p:pic>
    </p:spTree>
    <p:extLst>
      <p:ext uri="{BB962C8B-B14F-4D97-AF65-F5344CB8AC3E}">
        <p14:creationId xmlns:p14="http://schemas.microsoft.com/office/powerpoint/2010/main" val="2054684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777</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Open Sans</vt:lpstr>
      <vt:lpstr>Office Theme</vt:lpstr>
      <vt:lpstr>Avian Chlamydiosis  </vt:lpstr>
      <vt:lpstr>Definition </vt:lpstr>
      <vt:lpstr>Etiology and Epidemiology  </vt:lpstr>
      <vt:lpstr>Transmission</vt:lpstr>
      <vt:lpstr>Possible sources of C psittaci include:</vt:lpstr>
      <vt:lpstr> Clinical Findings and Lesions </vt:lpstr>
      <vt:lpstr>Clinical Signs</vt:lpstr>
      <vt:lpstr>Necropsy findings Or lesion </vt:lpstr>
      <vt:lpstr>Acute chlamydiosis, pigeon </vt:lpstr>
      <vt:lpstr>Chlamydiosis, lorikeet </vt:lpstr>
      <vt:lpstr> Diagnosis </vt:lpstr>
      <vt:lpstr> Treatment and Prevention </vt:lpstr>
      <vt:lpstr>Treatment </vt:lpstr>
      <vt:lpstr>PowerPoint Presentation</vt:lpstr>
      <vt:lpstr> Zoonotic Risk </vt:lpstr>
      <vt:lpstr>Summery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Avian Chlamydiosis (Psittacosis, Ornithosis, Parrot Fever) </dc:title>
  <dc:creator>talat</dc:creator>
  <cp:lastModifiedBy>talat</cp:lastModifiedBy>
  <cp:revision>5</cp:revision>
  <dcterms:created xsi:type="dcterms:W3CDTF">2022-04-02T10:24:04Z</dcterms:created>
  <dcterms:modified xsi:type="dcterms:W3CDTF">2022-04-17T06:32:30Z</dcterms:modified>
</cp:coreProperties>
</file>