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317" r:id="rId5"/>
    <p:sldId id="307" r:id="rId6"/>
    <p:sldId id="308" r:id="rId7"/>
    <p:sldId id="278" r:id="rId8"/>
    <p:sldId id="309" r:id="rId9"/>
    <p:sldId id="263" r:id="rId10"/>
    <p:sldId id="310" r:id="rId11"/>
    <p:sldId id="311" r:id="rId12"/>
    <p:sldId id="312" r:id="rId13"/>
    <p:sldId id="316" r:id="rId14"/>
    <p:sldId id="314" r:id="rId15"/>
    <p:sldId id="318" r:id="rId16"/>
    <p:sldId id="324" r:id="rId17"/>
    <p:sldId id="30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36A58"/>
    <a:srgbClr val="505A47"/>
    <a:srgbClr val="D1D8B7"/>
    <a:srgbClr val="A09D79"/>
    <a:srgbClr val="AD5C4D"/>
    <a:srgbClr val="543E35"/>
    <a:srgbClr val="637700"/>
    <a:srgbClr val="FFF4ED"/>
    <a:srgbClr val="5E6A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3969" autoAdjust="0"/>
  </p:normalViewPr>
  <p:slideViewPr>
    <p:cSldViewPr snapToGrid="0">
      <p:cViewPr varScale="1">
        <p:scale>
          <a:sx n="69" d="100"/>
          <a:sy n="69" d="100"/>
        </p:scale>
        <p:origin x="810" y="60"/>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sul Hazim" userId="ce332649e6d85293" providerId="LiveId" clId="{A76FF257-2DF2-4681-86C2-4C57CE172BEA}"/>
    <pc:docChg chg="undo custSel addSld delSld modSld">
      <pc:chgData name="Rusul Hazim" userId="ce332649e6d85293" providerId="LiveId" clId="{A76FF257-2DF2-4681-86C2-4C57CE172BEA}" dt="2025-10-24T21:21:19.824" v="864"/>
      <pc:docMkLst>
        <pc:docMk/>
      </pc:docMkLst>
      <pc:sldChg chg="delSp modSp mod modTransition modAnim">
        <pc:chgData name="Rusul Hazim" userId="ce332649e6d85293" providerId="LiveId" clId="{A76FF257-2DF2-4681-86C2-4C57CE172BEA}" dt="2025-10-24T21:20:27.267" v="857"/>
        <pc:sldMkLst>
          <pc:docMk/>
          <pc:sldMk cId="1096717490" sldId="263"/>
        </pc:sldMkLst>
        <pc:spChg chg="mod">
          <ac:chgData name="Rusul Hazim" userId="ce332649e6d85293" providerId="LiveId" clId="{A76FF257-2DF2-4681-86C2-4C57CE172BEA}" dt="2025-10-24T20:47:59.572" v="611" actId="14100"/>
          <ac:spMkLst>
            <pc:docMk/>
            <pc:sldMk cId="1096717490" sldId="263"/>
            <ac:spMk id="15" creationId="{C7846849-DC0A-EE3B-2E5E-D669EC1273D6}"/>
          </ac:spMkLst>
        </pc:spChg>
      </pc:sldChg>
      <pc:sldChg chg="addSp delSp modSp mod modTransition modClrScheme modAnim chgLayout">
        <pc:chgData name="Rusul Hazim" userId="ce332649e6d85293" providerId="LiveId" clId="{A76FF257-2DF2-4681-86C2-4C57CE172BEA}" dt="2025-10-24T21:20:44.664" v="860"/>
        <pc:sldMkLst>
          <pc:docMk/>
          <pc:sldMk cId="520000563" sldId="278"/>
        </pc:sldMkLst>
        <pc:spChg chg="add del mod ord">
          <ac:chgData name="Rusul Hazim" userId="ce332649e6d85293" providerId="LiveId" clId="{A76FF257-2DF2-4681-86C2-4C57CE172BEA}" dt="2025-10-24T20:40:32.536" v="557" actId="700"/>
          <ac:spMkLst>
            <pc:docMk/>
            <pc:sldMk cId="520000563" sldId="278"/>
            <ac:spMk id="2" creationId="{BEE6B75A-AA33-896A-1ABC-58EF4E8DC3B0}"/>
          </ac:spMkLst>
        </pc:spChg>
        <pc:spChg chg="del mod ord">
          <ac:chgData name="Rusul Hazim" userId="ce332649e6d85293" providerId="LiveId" clId="{A76FF257-2DF2-4681-86C2-4C57CE172BEA}" dt="2025-10-24T21:16:51.472" v="830" actId="478"/>
          <ac:spMkLst>
            <pc:docMk/>
            <pc:sldMk cId="520000563" sldId="278"/>
            <ac:spMk id="3" creationId="{61377AF6-2477-81EC-D1BC-43FD72DF18F6}"/>
          </ac:spMkLst>
        </pc:spChg>
        <pc:spChg chg="add del mod ord">
          <ac:chgData name="Rusul Hazim" userId="ce332649e6d85293" providerId="LiveId" clId="{A76FF257-2DF2-4681-86C2-4C57CE172BEA}" dt="2025-10-24T20:40:44.866" v="563" actId="700"/>
          <ac:spMkLst>
            <pc:docMk/>
            <pc:sldMk cId="520000563" sldId="278"/>
            <ac:spMk id="4" creationId="{6A66B6B3-4785-ED93-6126-23C2468D7AE2}"/>
          </ac:spMkLst>
        </pc:spChg>
        <pc:spChg chg="add del mod ord">
          <ac:chgData name="Rusul Hazim" userId="ce332649e6d85293" providerId="LiveId" clId="{A76FF257-2DF2-4681-86C2-4C57CE172BEA}" dt="2025-10-24T20:40:55.621" v="565" actId="700"/>
          <ac:spMkLst>
            <pc:docMk/>
            <pc:sldMk cId="520000563" sldId="278"/>
            <ac:spMk id="5" creationId="{15C9CD49-09FE-87AD-448E-989D717F4FA4}"/>
          </ac:spMkLst>
        </pc:spChg>
        <pc:spChg chg="add del mod ord">
          <ac:chgData name="Rusul Hazim" userId="ce332649e6d85293" providerId="LiveId" clId="{A76FF257-2DF2-4681-86C2-4C57CE172BEA}" dt="2025-10-24T20:41:43.641" v="567" actId="700"/>
          <ac:spMkLst>
            <pc:docMk/>
            <pc:sldMk cId="520000563" sldId="278"/>
            <ac:spMk id="6" creationId="{C13F5B07-53E2-6024-CA80-D1871A69F023}"/>
          </ac:spMkLst>
        </pc:spChg>
        <pc:spChg chg="add del mod ord">
          <ac:chgData name="Rusul Hazim" userId="ce332649e6d85293" providerId="LiveId" clId="{A76FF257-2DF2-4681-86C2-4C57CE172BEA}" dt="2025-10-24T20:42:24.136" v="577" actId="700"/>
          <ac:spMkLst>
            <pc:docMk/>
            <pc:sldMk cId="520000563" sldId="278"/>
            <ac:spMk id="7" creationId="{B7204A73-A63D-68DC-2D1C-89FDBFFB7230}"/>
          </ac:spMkLst>
        </pc:spChg>
        <pc:spChg chg="add del">
          <ac:chgData name="Rusul Hazim" userId="ce332649e6d85293" providerId="LiveId" clId="{A76FF257-2DF2-4681-86C2-4C57CE172BEA}" dt="2025-10-24T20:42:18.283" v="573" actId="22"/>
          <ac:spMkLst>
            <pc:docMk/>
            <pc:sldMk cId="520000563" sldId="278"/>
            <ac:spMk id="9" creationId="{D0B73F82-B558-18CC-0E5D-B65C6F4A1E88}"/>
          </ac:spMkLst>
        </pc:spChg>
        <pc:spChg chg="add mod">
          <ac:chgData name="Rusul Hazim" userId="ce332649e6d85293" providerId="LiveId" clId="{A76FF257-2DF2-4681-86C2-4C57CE172BEA}" dt="2025-10-24T21:16:46.077" v="828" actId="113"/>
          <ac:spMkLst>
            <pc:docMk/>
            <pc:sldMk cId="520000563" sldId="278"/>
            <ac:spMk id="13" creationId="{612425A7-35E7-BE27-5035-DA5727769762}"/>
          </ac:spMkLst>
        </pc:spChg>
        <pc:spChg chg="add del mod">
          <ac:chgData name="Rusul Hazim" userId="ce332649e6d85293" providerId="LiveId" clId="{A76FF257-2DF2-4681-86C2-4C57CE172BEA}" dt="2025-10-24T21:17:02.382" v="831" actId="478"/>
          <ac:spMkLst>
            <pc:docMk/>
            <pc:sldMk cId="520000563" sldId="278"/>
            <ac:spMk id="15" creationId="{6DBEBE5E-D683-0F0A-D514-382C87624806}"/>
          </ac:spMkLst>
        </pc:spChg>
        <pc:picChg chg="add mod">
          <ac:chgData name="Rusul Hazim" userId="ce332649e6d85293" providerId="LiveId" clId="{A76FF257-2DF2-4681-86C2-4C57CE172BEA}" dt="2025-10-24T21:17:42.001" v="837" actId="14100"/>
          <ac:picMkLst>
            <pc:docMk/>
            <pc:sldMk cId="520000563" sldId="278"/>
            <ac:picMk id="11" creationId="{9B771E5F-4166-CC5F-B3A1-ECE192403B83}"/>
          </ac:picMkLst>
        </pc:picChg>
      </pc:sldChg>
      <pc:sldChg chg="modTransition modAnim">
        <pc:chgData name="Rusul Hazim" userId="ce332649e6d85293" providerId="LiveId" clId="{A76FF257-2DF2-4681-86C2-4C57CE172BEA}" dt="2025-10-24T21:21:13.185" v="863"/>
        <pc:sldMkLst>
          <pc:docMk/>
          <pc:sldMk cId="2188828507" sldId="304"/>
        </pc:sldMkLst>
      </pc:sldChg>
      <pc:sldChg chg="modSp mod">
        <pc:chgData name="Rusul Hazim" userId="ce332649e6d85293" providerId="LiveId" clId="{A76FF257-2DF2-4681-86C2-4C57CE172BEA}" dt="2025-10-24T21:12:11.369" v="810" actId="14100"/>
        <pc:sldMkLst>
          <pc:docMk/>
          <pc:sldMk cId="586478555" sldId="307"/>
        </pc:sldMkLst>
        <pc:spChg chg="mod">
          <ac:chgData name="Rusul Hazim" userId="ce332649e6d85293" providerId="LiveId" clId="{A76FF257-2DF2-4681-86C2-4C57CE172BEA}" dt="2025-10-24T20:17:52.081" v="465" actId="20577"/>
          <ac:spMkLst>
            <pc:docMk/>
            <pc:sldMk cId="586478555" sldId="307"/>
            <ac:spMk id="2" creationId="{C3F46C7B-D29F-368C-FEEC-CDFA125F8E5C}"/>
          </ac:spMkLst>
        </pc:spChg>
        <pc:graphicFrameChg chg="mod modGraphic">
          <ac:chgData name="Rusul Hazim" userId="ce332649e6d85293" providerId="LiveId" clId="{A76FF257-2DF2-4681-86C2-4C57CE172BEA}" dt="2025-10-24T21:12:11.369" v="810" actId="14100"/>
          <ac:graphicFrameMkLst>
            <pc:docMk/>
            <pc:sldMk cId="586478555" sldId="307"/>
            <ac:graphicFrameMk id="6" creationId="{0D6FB95E-6987-A57C-3663-3FD6F6FAC24E}"/>
          </ac:graphicFrameMkLst>
        </pc:graphicFrameChg>
      </pc:sldChg>
      <pc:sldChg chg="addSp delSp modSp mod modTransition modClrScheme modAnim chgLayout">
        <pc:chgData name="Rusul Hazim" userId="ce332649e6d85293" providerId="LiveId" clId="{A76FF257-2DF2-4681-86C2-4C57CE172BEA}" dt="2025-10-24T21:21:00.700" v="862"/>
        <pc:sldMkLst>
          <pc:docMk/>
          <pc:sldMk cId="2222324472" sldId="308"/>
        </pc:sldMkLst>
        <pc:spChg chg="del mod ord">
          <ac:chgData name="Rusul Hazim" userId="ce332649e6d85293" providerId="LiveId" clId="{A76FF257-2DF2-4681-86C2-4C57CE172BEA}" dt="2025-10-24T20:31:02.625" v="505" actId="700"/>
          <ac:spMkLst>
            <pc:docMk/>
            <pc:sldMk cId="2222324472" sldId="308"/>
            <ac:spMk id="2" creationId="{2403EE45-3924-5A20-4FDE-7EA6BBEBD06F}"/>
          </ac:spMkLst>
        </pc:spChg>
        <pc:spChg chg="add mod ord">
          <ac:chgData name="Rusul Hazim" userId="ce332649e6d85293" providerId="LiveId" clId="{A76FF257-2DF2-4681-86C2-4C57CE172BEA}" dt="2025-10-24T20:37:15.448" v="554" actId="207"/>
          <ac:spMkLst>
            <pc:docMk/>
            <pc:sldMk cId="2222324472" sldId="308"/>
            <ac:spMk id="3" creationId="{5F93314F-4794-7F5E-B847-D8297CBFE55E}"/>
          </ac:spMkLst>
        </pc:spChg>
        <pc:spChg chg="add mod ord">
          <ac:chgData name="Rusul Hazim" userId="ce332649e6d85293" providerId="LiveId" clId="{A76FF257-2DF2-4681-86C2-4C57CE172BEA}" dt="2025-10-24T20:36:05.092" v="549" actId="113"/>
          <ac:spMkLst>
            <pc:docMk/>
            <pc:sldMk cId="2222324472" sldId="308"/>
            <ac:spMk id="4" creationId="{E4DCA1AB-EA00-902A-F15A-CA3BC879AE46}"/>
          </ac:spMkLst>
        </pc:spChg>
      </pc:sldChg>
      <pc:sldChg chg="modSp mod modTransition modAnim">
        <pc:chgData name="Rusul Hazim" userId="ce332649e6d85293" providerId="LiveId" clId="{A76FF257-2DF2-4681-86C2-4C57CE172BEA}" dt="2025-10-24T21:20:37.537" v="859"/>
        <pc:sldMkLst>
          <pc:docMk/>
          <pc:sldMk cId="1966913227" sldId="309"/>
        </pc:sldMkLst>
        <pc:spChg chg="mod">
          <ac:chgData name="Rusul Hazim" userId="ce332649e6d85293" providerId="LiveId" clId="{A76FF257-2DF2-4681-86C2-4C57CE172BEA}" dt="2025-10-24T20:45:57.082" v="607" actId="27636"/>
          <ac:spMkLst>
            <pc:docMk/>
            <pc:sldMk cId="1966913227" sldId="309"/>
            <ac:spMk id="8" creationId="{BCFDA37B-399A-B9F0-7A7D-2A891EB7FFA6}"/>
          </ac:spMkLst>
        </pc:spChg>
        <pc:spChg chg="mod">
          <ac:chgData name="Rusul Hazim" userId="ce332649e6d85293" providerId="LiveId" clId="{A76FF257-2DF2-4681-86C2-4C57CE172BEA}" dt="2025-10-24T20:43:51.553" v="585" actId="255"/>
          <ac:spMkLst>
            <pc:docMk/>
            <pc:sldMk cId="1966913227" sldId="309"/>
            <ac:spMk id="19" creationId="{A7BE12AD-D808-BDE0-3EB8-5BC50B1D8474}"/>
          </ac:spMkLst>
        </pc:spChg>
      </pc:sldChg>
      <pc:sldChg chg="delSp modSp mod modTransition delAnim modAnim">
        <pc:chgData name="Rusul Hazim" userId="ce332649e6d85293" providerId="LiveId" clId="{A76FF257-2DF2-4681-86C2-4C57CE172BEA}" dt="2025-10-24T21:20:19.746" v="856"/>
        <pc:sldMkLst>
          <pc:docMk/>
          <pc:sldMk cId="4230106960" sldId="310"/>
        </pc:sldMkLst>
        <pc:spChg chg="del mod">
          <ac:chgData name="Rusul Hazim" userId="ce332649e6d85293" providerId="LiveId" clId="{A76FF257-2DF2-4681-86C2-4C57CE172BEA}" dt="2025-10-24T20:49:40.492" v="613" actId="478"/>
          <ac:spMkLst>
            <pc:docMk/>
            <pc:sldMk cId="4230106960" sldId="310"/>
            <ac:spMk id="14" creationId="{F4A3718F-D67C-255A-4B64-BA379609FCD0}"/>
          </ac:spMkLst>
        </pc:spChg>
        <pc:spChg chg="mod">
          <ac:chgData name="Rusul Hazim" userId="ce332649e6d85293" providerId="LiveId" clId="{A76FF257-2DF2-4681-86C2-4C57CE172BEA}" dt="2025-10-24T20:51:27.183" v="624" actId="1076"/>
          <ac:spMkLst>
            <pc:docMk/>
            <pc:sldMk cId="4230106960" sldId="310"/>
            <ac:spMk id="17" creationId="{2F3CEF66-C6D7-C765-24E7-1DCFB38FE51A}"/>
          </ac:spMkLst>
        </pc:spChg>
      </pc:sldChg>
      <pc:sldChg chg="addSp delSp modSp mod modTransition modAnim">
        <pc:chgData name="Rusul Hazim" userId="ce332649e6d85293" providerId="LiveId" clId="{A76FF257-2DF2-4681-86C2-4C57CE172BEA}" dt="2025-10-24T21:20:02.854" v="855"/>
        <pc:sldMkLst>
          <pc:docMk/>
          <pc:sldMk cId="3748348926" sldId="311"/>
        </pc:sldMkLst>
        <pc:spChg chg="mod">
          <ac:chgData name="Rusul Hazim" userId="ce332649e6d85293" providerId="LiveId" clId="{A76FF257-2DF2-4681-86C2-4C57CE172BEA}" dt="2025-10-24T20:52:32.625" v="630" actId="1076"/>
          <ac:spMkLst>
            <pc:docMk/>
            <pc:sldMk cId="3748348926" sldId="311"/>
            <ac:spMk id="25" creationId="{7798761A-B671-4825-623F-F4726F2BDF28}"/>
          </ac:spMkLst>
        </pc:spChg>
      </pc:sldChg>
      <pc:sldChg chg="delSp modSp mod modTransition modAnim">
        <pc:chgData name="Rusul Hazim" userId="ce332649e6d85293" providerId="LiveId" clId="{A76FF257-2DF2-4681-86C2-4C57CE172BEA}" dt="2025-10-24T21:19:52.395" v="854"/>
        <pc:sldMkLst>
          <pc:docMk/>
          <pc:sldMk cId="859909800" sldId="312"/>
        </pc:sldMkLst>
        <pc:spChg chg="del mod">
          <ac:chgData name="Rusul Hazim" userId="ce332649e6d85293" providerId="LiveId" clId="{A76FF257-2DF2-4681-86C2-4C57CE172BEA}" dt="2025-10-24T20:53:10.425" v="633" actId="478"/>
          <ac:spMkLst>
            <pc:docMk/>
            <pc:sldMk cId="859909800" sldId="312"/>
            <ac:spMk id="3" creationId="{DE597F60-88E2-C430-D52B-6604405AD55C}"/>
          </ac:spMkLst>
        </pc:spChg>
        <pc:spChg chg="mod">
          <ac:chgData name="Rusul Hazim" userId="ce332649e6d85293" providerId="LiveId" clId="{A76FF257-2DF2-4681-86C2-4C57CE172BEA}" dt="2025-10-24T20:53:31.761" v="638" actId="1076"/>
          <ac:spMkLst>
            <pc:docMk/>
            <pc:sldMk cId="859909800" sldId="312"/>
            <ac:spMk id="5" creationId="{E95044F7-BD97-2FDE-4E33-A565BCF0EFEC}"/>
          </ac:spMkLst>
        </pc:spChg>
      </pc:sldChg>
      <pc:sldChg chg="addSp delSp modSp mod modTransition modClrScheme modAnim chgLayout">
        <pc:chgData name="Rusul Hazim" userId="ce332649e6d85293" providerId="LiveId" clId="{A76FF257-2DF2-4681-86C2-4C57CE172BEA}" dt="2025-10-24T21:19:35.284" v="852"/>
        <pc:sldMkLst>
          <pc:docMk/>
          <pc:sldMk cId="4132147533" sldId="314"/>
        </pc:sldMkLst>
        <pc:spChg chg="add del mod ord">
          <ac:chgData name="Rusul Hazim" userId="ce332649e6d85293" providerId="LiveId" clId="{A76FF257-2DF2-4681-86C2-4C57CE172BEA}" dt="2025-10-24T20:58:27.984" v="671" actId="700"/>
          <ac:spMkLst>
            <pc:docMk/>
            <pc:sldMk cId="4132147533" sldId="314"/>
            <ac:spMk id="2" creationId="{28093ACB-4ED0-3A0F-2463-C10B814C30C9}"/>
          </ac:spMkLst>
        </pc:spChg>
        <pc:spChg chg="mod ord">
          <ac:chgData name="Rusul Hazim" userId="ce332649e6d85293" providerId="LiveId" clId="{A76FF257-2DF2-4681-86C2-4C57CE172BEA}" dt="2025-10-24T21:00:18.340" v="688" actId="14100"/>
          <ac:spMkLst>
            <pc:docMk/>
            <pc:sldMk cId="4132147533" sldId="314"/>
            <ac:spMk id="3" creationId="{DA4B0F3C-5228-C9FB-1212-1D4894C80B46}"/>
          </ac:spMkLst>
        </pc:spChg>
        <pc:spChg chg="add del mod">
          <ac:chgData name="Rusul Hazim" userId="ce332649e6d85293" providerId="LiveId" clId="{A76FF257-2DF2-4681-86C2-4C57CE172BEA}" dt="2025-10-24T21:00:00.515" v="684" actId="255"/>
          <ac:spMkLst>
            <pc:docMk/>
            <pc:sldMk cId="4132147533" sldId="314"/>
            <ac:spMk id="6" creationId="{06F781B5-7FD2-F21A-B4EF-CEEE3A73BBD4}"/>
          </ac:spMkLst>
        </pc:spChg>
      </pc:sldChg>
      <pc:sldChg chg="modSp del mod">
        <pc:chgData name="Rusul Hazim" userId="ce332649e6d85293" providerId="LiveId" clId="{A76FF257-2DF2-4681-86C2-4C57CE172BEA}" dt="2025-10-18T14:37:22.314" v="225" actId="2696"/>
        <pc:sldMkLst>
          <pc:docMk/>
          <pc:sldMk cId="3064996118" sldId="315"/>
        </pc:sldMkLst>
      </pc:sldChg>
      <pc:sldChg chg="addSp delSp modSp mod modTransition modClrScheme modAnim chgLayout">
        <pc:chgData name="Rusul Hazim" userId="ce332649e6d85293" providerId="LiveId" clId="{A76FF257-2DF2-4681-86C2-4C57CE172BEA}" dt="2025-10-24T21:19:44.600" v="853"/>
        <pc:sldMkLst>
          <pc:docMk/>
          <pc:sldMk cId="537809529" sldId="316"/>
        </pc:sldMkLst>
        <pc:spChg chg="add mod ord">
          <ac:chgData name="Rusul Hazim" userId="ce332649e6d85293" providerId="LiveId" clId="{A76FF257-2DF2-4681-86C2-4C57CE172BEA}" dt="2025-10-24T20:57:58.999" v="666" actId="14100"/>
          <ac:spMkLst>
            <pc:docMk/>
            <pc:sldMk cId="537809529" sldId="316"/>
            <ac:spMk id="2" creationId="{EC771E33-E44B-808F-E45E-A5197B478F0E}"/>
          </ac:spMkLst>
        </pc:spChg>
        <pc:spChg chg="del mod ord">
          <ac:chgData name="Rusul Hazim" userId="ce332649e6d85293" providerId="LiveId" clId="{A76FF257-2DF2-4681-86C2-4C57CE172BEA}" dt="2025-10-24T20:54:34.479" v="640" actId="700"/>
          <ac:spMkLst>
            <pc:docMk/>
            <pc:sldMk cId="537809529" sldId="316"/>
            <ac:spMk id="3" creationId="{CF3ADB94-FC21-07C5-1FC9-E729C5DEDFC6}"/>
          </ac:spMkLst>
        </pc:spChg>
        <pc:spChg chg="add del mod ord">
          <ac:chgData name="Rusul Hazim" userId="ce332649e6d85293" providerId="LiveId" clId="{A76FF257-2DF2-4681-86C2-4C57CE172BEA}" dt="2025-10-24T20:57:48.601" v="664" actId="478"/>
          <ac:spMkLst>
            <pc:docMk/>
            <pc:sldMk cId="537809529" sldId="316"/>
            <ac:spMk id="4" creationId="{3B5472A9-1A8B-8DE9-E623-9EC934BFBCA7}"/>
          </ac:spMkLst>
        </pc:spChg>
      </pc:sldChg>
      <pc:sldChg chg="delSp modSp mod modTransition modAnim">
        <pc:chgData name="Rusul Hazim" userId="ce332649e6d85293" providerId="LiveId" clId="{A76FF257-2DF2-4681-86C2-4C57CE172BEA}" dt="2025-10-24T21:19:23.572" v="850"/>
        <pc:sldMkLst>
          <pc:docMk/>
          <pc:sldMk cId="3477521624" sldId="318"/>
        </pc:sldMkLst>
        <pc:spChg chg="mod">
          <ac:chgData name="Rusul Hazim" userId="ce332649e6d85293" providerId="LiveId" clId="{A76FF257-2DF2-4681-86C2-4C57CE172BEA}" dt="2025-10-24T21:01:45.086" v="694" actId="255"/>
          <ac:spMkLst>
            <pc:docMk/>
            <pc:sldMk cId="3477521624" sldId="318"/>
            <ac:spMk id="3" creationId="{B443DDF4-FF93-82D9-629A-488537184FC5}"/>
          </ac:spMkLst>
        </pc:spChg>
      </pc:sldChg>
      <pc:sldChg chg="modSp del mod">
        <pc:chgData name="Rusul Hazim" userId="ce332649e6d85293" providerId="LiveId" clId="{A76FF257-2DF2-4681-86C2-4C57CE172BEA}" dt="2025-10-18T14:31:05.359" v="190" actId="2696"/>
        <pc:sldMkLst>
          <pc:docMk/>
          <pc:sldMk cId="1123310496" sldId="319"/>
        </pc:sldMkLst>
      </pc:sldChg>
      <pc:sldChg chg="del">
        <pc:chgData name="Rusul Hazim" userId="ce332649e6d85293" providerId="LiveId" clId="{A76FF257-2DF2-4681-86C2-4C57CE172BEA}" dt="2025-10-18T14:34:43.451" v="210" actId="2696"/>
        <pc:sldMkLst>
          <pc:docMk/>
          <pc:sldMk cId="1279247148" sldId="320"/>
        </pc:sldMkLst>
      </pc:sldChg>
      <pc:sldChg chg="modSp del mod">
        <pc:chgData name="Rusul Hazim" userId="ce332649e6d85293" providerId="LiveId" clId="{A76FF257-2DF2-4681-86C2-4C57CE172BEA}" dt="2025-10-24T21:06:20.043" v="717" actId="2696"/>
        <pc:sldMkLst>
          <pc:docMk/>
          <pc:sldMk cId="4141628899" sldId="322"/>
        </pc:sldMkLst>
      </pc:sldChg>
      <pc:sldChg chg="delSp modSp del mod modTransition">
        <pc:chgData name="Rusul Hazim" userId="ce332649e6d85293" providerId="LiveId" clId="{A76FF257-2DF2-4681-86C2-4C57CE172BEA}" dt="2025-10-24T21:06:24.877" v="718" actId="2696"/>
        <pc:sldMkLst>
          <pc:docMk/>
          <pc:sldMk cId="3557957777" sldId="323"/>
        </pc:sldMkLst>
      </pc:sldChg>
      <pc:sldChg chg="delSp modSp new mod modTransition modAnim">
        <pc:chgData name="Rusul Hazim" userId="ce332649e6d85293" providerId="LiveId" clId="{A76FF257-2DF2-4681-86C2-4C57CE172BEA}" dt="2025-10-24T21:21:19.824" v="864"/>
        <pc:sldMkLst>
          <pc:docMk/>
          <pc:sldMk cId="1470144552" sldId="324"/>
        </pc:sldMkLst>
        <pc:spChg chg="del mod">
          <ac:chgData name="Rusul Hazim" userId="ce332649e6d85293" providerId="LiveId" clId="{A76FF257-2DF2-4681-86C2-4C57CE172BEA}" dt="2025-10-24T21:03:56.031" v="703" actId="478"/>
          <ac:spMkLst>
            <pc:docMk/>
            <pc:sldMk cId="1470144552" sldId="324"/>
            <ac:spMk id="2" creationId="{3AFBF682-0FE2-64BA-2702-6FB0679EBC01}"/>
          </ac:spMkLst>
        </pc:spChg>
        <pc:spChg chg="mod">
          <ac:chgData name="Rusul Hazim" userId="ce332649e6d85293" providerId="LiveId" clId="{A76FF257-2DF2-4681-86C2-4C57CE172BEA}" dt="2025-10-24T21:04:57.713" v="716" actId="255"/>
          <ac:spMkLst>
            <pc:docMk/>
            <pc:sldMk cId="1470144552" sldId="324"/>
            <ac:spMk id="4" creationId="{7DAAE6D3-ABF1-86B3-6562-DC241462581D}"/>
          </ac:spMkLst>
        </pc:spChg>
      </pc:sldChg>
      <pc:sldChg chg="delSp modSp new del mod modTransition">
        <pc:chgData name="Rusul Hazim" userId="ce332649e6d85293" providerId="LiveId" clId="{A76FF257-2DF2-4681-86C2-4C57CE172BEA}" dt="2025-10-24T21:06:30.748" v="719" actId="2696"/>
        <pc:sldMkLst>
          <pc:docMk/>
          <pc:sldMk cId="401533176" sldId="325"/>
        </pc:sldMkLst>
      </pc:sldChg>
      <pc:sldChg chg="delSp modSp new del mod modTransition">
        <pc:chgData name="Rusul Hazim" userId="ce332649e6d85293" providerId="LiveId" clId="{A76FF257-2DF2-4681-86C2-4C57CE172BEA}" dt="2025-10-24T21:06:36.242" v="720" actId="2696"/>
        <pc:sldMkLst>
          <pc:docMk/>
          <pc:sldMk cId="1134429609" sldId="326"/>
        </pc:sldMkLst>
      </pc:sldChg>
      <pc:sldChg chg="delSp modSp new del mod modTransition">
        <pc:chgData name="Rusul Hazim" userId="ce332649e6d85293" providerId="LiveId" clId="{A76FF257-2DF2-4681-86C2-4C57CE172BEA}" dt="2025-10-24T21:06:41.282" v="721" actId="2696"/>
        <pc:sldMkLst>
          <pc:docMk/>
          <pc:sldMk cId="2209454199" sldId="327"/>
        </pc:sldMkLst>
      </pc:sldChg>
      <pc:sldChg chg="delSp modSp new del mod modTransition">
        <pc:chgData name="Rusul Hazim" userId="ce332649e6d85293" providerId="LiveId" clId="{A76FF257-2DF2-4681-86C2-4C57CE172BEA}" dt="2025-10-24T21:06:44.888" v="722" actId="2696"/>
        <pc:sldMkLst>
          <pc:docMk/>
          <pc:sldMk cId="1570585986" sldId="328"/>
        </pc:sldMkLst>
      </pc:sldChg>
      <pc:sldChg chg="modSp new del mod">
        <pc:chgData name="Rusul Hazim" userId="ce332649e6d85293" providerId="LiveId" clId="{A76FF257-2DF2-4681-86C2-4C57CE172BEA}" dt="2025-10-18T14:45:18.585" v="311" actId="680"/>
        <pc:sldMkLst>
          <pc:docMk/>
          <pc:sldMk cId="3524328048" sldId="328"/>
        </pc:sldMkLst>
      </pc:sldChg>
      <pc:sldChg chg="delSp modSp new del mod modTransition">
        <pc:chgData name="Rusul Hazim" userId="ce332649e6d85293" providerId="LiveId" clId="{A76FF257-2DF2-4681-86C2-4C57CE172BEA}" dt="2025-10-24T21:06:48.406" v="723" actId="2696"/>
        <pc:sldMkLst>
          <pc:docMk/>
          <pc:sldMk cId="4243146551" sldId="329"/>
        </pc:sldMkLst>
      </pc:sldChg>
      <pc:sldChg chg="delSp modSp new del mod modTransition">
        <pc:chgData name="Rusul Hazim" userId="ce332649e6d85293" providerId="LiveId" clId="{A76FF257-2DF2-4681-86C2-4C57CE172BEA}" dt="2025-10-24T21:06:51.867" v="724" actId="2696"/>
        <pc:sldMkLst>
          <pc:docMk/>
          <pc:sldMk cId="1377266033" sldId="330"/>
        </pc:sldMkLst>
      </pc:sldChg>
      <pc:sldChg chg="delSp modSp new del mod modTransition">
        <pc:chgData name="Rusul Hazim" userId="ce332649e6d85293" providerId="LiveId" clId="{A76FF257-2DF2-4681-86C2-4C57CE172BEA}" dt="2025-10-24T21:06:55.077" v="725" actId="2696"/>
        <pc:sldMkLst>
          <pc:docMk/>
          <pc:sldMk cId="3659372490" sldId="331"/>
        </pc:sldMkLst>
      </pc:sldChg>
      <pc:sldChg chg="delSp modSp new del mod modTransition">
        <pc:chgData name="Rusul Hazim" userId="ce332649e6d85293" providerId="LiveId" clId="{A76FF257-2DF2-4681-86C2-4C57CE172BEA}" dt="2025-10-24T21:06:59.235" v="726" actId="2696"/>
        <pc:sldMkLst>
          <pc:docMk/>
          <pc:sldMk cId="2369076171" sldId="33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10/24/2025</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10/24/2025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1473721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87366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230813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14</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2532683"/>
            <a:ext cx="10360152" cy="1792636"/>
          </a:xfrm>
        </p:spPr>
        <p:txBody>
          <a:bodyPr anchor="ctr"/>
          <a:lstStyle/>
          <a:p>
            <a:r>
              <a:rPr kumimoji="0" lang="ar-IQ" sz="5400" b="1" i="0" u="none" strike="noStrike" kern="1200" cap="none" spc="0" normalizeH="0" baseline="0" noProof="0" dirty="0">
                <a:ln>
                  <a:noFill/>
                </a:ln>
                <a:solidFill>
                  <a:srgbClr val="000000"/>
                </a:solidFill>
                <a:effectLst/>
                <a:uLnTx/>
                <a:uFillTx/>
                <a:latin typeface="Simplified Arabic" panose="02020603050405020304" pitchFamily="18" charset="-78"/>
                <a:ea typeface="+mj-ea"/>
                <a:cs typeface="Simplified Arabic" panose="02020603050405020304" pitchFamily="18" charset="-78"/>
              </a:rPr>
              <a:t>المناهج والكتب المدرسية</a:t>
            </a:r>
            <a:endParaRPr lang="en-US" dirty="0">
              <a:solidFill>
                <a:srgbClr val="000000"/>
              </a:solidFill>
            </a:endParaRPr>
          </a:p>
        </p:txBody>
      </p:sp>
      <p:pic>
        <p:nvPicPr>
          <p:cNvPr id="2" name="Picture 1">
            <a:extLst>
              <a:ext uri="{FF2B5EF4-FFF2-40B4-BE49-F238E27FC236}">
                <a16:creationId xmlns:a16="http://schemas.microsoft.com/office/drawing/2014/main" id="{3EC1333E-43E7-615C-2450-BB1C4B5B5DFF}"/>
              </a:ext>
            </a:extLst>
          </p:cNvPr>
          <p:cNvPicPr>
            <a:picLocks noChangeAspect="1"/>
          </p:cNvPicPr>
          <p:nvPr/>
        </p:nvPicPr>
        <p:blipFill>
          <a:blip r:embed="rId3"/>
          <a:stretch>
            <a:fillRect/>
          </a:stretch>
        </p:blipFill>
        <p:spPr>
          <a:xfrm>
            <a:off x="526749" y="337933"/>
            <a:ext cx="2414225" cy="2194750"/>
          </a:xfrm>
          <a:prstGeom prst="rect">
            <a:avLst/>
          </a:prstGeom>
        </p:spPr>
      </p:pic>
      <p:pic>
        <p:nvPicPr>
          <p:cNvPr id="4" name="Picture 3">
            <a:extLst>
              <a:ext uri="{FF2B5EF4-FFF2-40B4-BE49-F238E27FC236}">
                <a16:creationId xmlns:a16="http://schemas.microsoft.com/office/drawing/2014/main" id="{02041948-06D2-9866-F995-0355225AED2B}"/>
              </a:ext>
            </a:extLst>
          </p:cNvPr>
          <p:cNvPicPr>
            <a:picLocks noChangeAspect="1"/>
          </p:cNvPicPr>
          <p:nvPr/>
        </p:nvPicPr>
        <p:blipFill>
          <a:blip r:embed="rId4"/>
          <a:stretch>
            <a:fillRect/>
          </a:stretch>
        </p:blipFill>
        <p:spPr>
          <a:xfrm>
            <a:off x="9281508" y="337933"/>
            <a:ext cx="2383743" cy="2194750"/>
          </a:xfrm>
          <a:prstGeom prst="rect">
            <a:avLst/>
          </a:prstGeom>
        </p:spPr>
      </p:pic>
      <p:sp>
        <p:nvSpPr>
          <p:cNvPr id="5" name="TextBox 4">
            <a:extLst>
              <a:ext uri="{FF2B5EF4-FFF2-40B4-BE49-F238E27FC236}">
                <a16:creationId xmlns:a16="http://schemas.microsoft.com/office/drawing/2014/main" id="{4EDEBB77-4605-FA08-04D4-29D6EFDCE1A6}"/>
              </a:ext>
            </a:extLst>
          </p:cNvPr>
          <p:cNvSpPr txBox="1"/>
          <p:nvPr/>
        </p:nvSpPr>
        <p:spPr>
          <a:xfrm>
            <a:off x="659567" y="3637227"/>
            <a:ext cx="10616509" cy="2882840"/>
          </a:xfrm>
          <a:prstGeom prst="rect">
            <a:avLst/>
          </a:prstGeom>
          <a:noFill/>
        </p:spPr>
        <p:txBody>
          <a:bodyPr wrap="square" rtlCol="0">
            <a:spAutoFit/>
          </a:bodyPr>
          <a:lstStyle/>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32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 </a:t>
            </a:r>
          </a:p>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32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قسم الكيمياء / المرحلة الثانية</a:t>
            </a:r>
          </a:p>
          <a:p>
            <a:pPr marL="0" marR="0" lvl="0" indent="0" algn="ctr" defTabSz="457200" rtl="1" eaLnBrk="1" fontAlgn="auto" latinLnBrk="0" hangingPunct="1">
              <a:lnSpc>
                <a:spcPct val="100000"/>
              </a:lnSpc>
              <a:spcBef>
                <a:spcPts val="1000"/>
              </a:spcBef>
              <a:spcAft>
                <a:spcPts val="0"/>
              </a:spcAft>
              <a:buClr>
                <a:srgbClr val="A53010"/>
              </a:buClr>
              <a:buSzTx/>
              <a:buFont typeface="Wingdings 3" charset="2"/>
              <a:buNone/>
              <a:tabLst/>
              <a:defRPr/>
            </a:pPr>
            <a:endPar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endParaRPr>
          </a:p>
          <a:p>
            <a:pPr marL="0" marR="0" lvl="0" indent="0" algn="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أ.د. وسن ماهر جليل</a:t>
            </a:r>
          </a:p>
          <a:p>
            <a:pPr marL="0" marR="0" lvl="0" indent="0" algn="r" defTabSz="457200" rtl="1" eaLnBrk="1" fontAlgn="auto" latinLnBrk="0" hangingPunct="1">
              <a:lnSpc>
                <a:spcPct val="100000"/>
              </a:lnSpc>
              <a:spcBef>
                <a:spcPts val="1000"/>
              </a:spcBef>
              <a:spcAft>
                <a:spcPts val="0"/>
              </a:spcAft>
              <a:buClr>
                <a:srgbClr val="A53010"/>
              </a:buClr>
              <a:buSzTx/>
              <a:buFont typeface="Wingdings 3" charset="2"/>
              <a:buNone/>
              <a:tabLst/>
              <a:defRPr/>
            </a:pPr>
            <a:r>
              <a:rPr kumimoji="0" lang="ar-IQ" sz="2800" b="1" i="0" u="none" strike="noStrike" kern="1200" cap="none" spc="0" normalizeH="0" baseline="0" noProof="0" dirty="0">
                <a:ln>
                  <a:noFill/>
                </a:ln>
                <a:solidFill>
                  <a:srgbClr val="000000"/>
                </a:solidFill>
                <a:effectLst/>
                <a:uLnTx/>
                <a:uFillTx/>
                <a:latin typeface="Simplified Arabic" panose="02020603050405020304" pitchFamily="18" charset="-78"/>
                <a:ea typeface="+mn-ea"/>
                <a:cs typeface="Simplified Arabic" panose="02020603050405020304" pitchFamily="18" charset="-78"/>
              </a:rPr>
              <a:t>م.م. رسل حازم سليمان</a:t>
            </a:r>
            <a:endParaRPr lang="en-US" dirty="0">
              <a:solidFill>
                <a:srgbClr val="000000"/>
              </a:solidFill>
            </a:endParaRPr>
          </a:p>
        </p:txBody>
      </p:sp>
    </p:spTree>
    <p:extLst>
      <p:ext uri="{BB962C8B-B14F-4D97-AF65-F5344CB8AC3E}">
        <p14:creationId xmlns:p14="http://schemas.microsoft.com/office/powerpoint/2010/main" val="133816713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3141515" y="0"/>
            <a:ext cx="5641848" cy="5029200"/>
          </a:xfrm>
        </p:spPr>
        <p:txBody>
          <a:bodyPr/>
          <a:lstStyle/>
          <a:p>
            <a:r>
              <a:rPr lang="ar-IQ" sz="4800" b="1" dirty="0">
                <a:solidFill>
                  <a:srgbClr val="000000"/>
                </a:solidFill>
                <a:latin typeface="Simplified Arabic" panose="02020603050405020304" pitchFamily="18" charset="-78"/>
                <a:cs typeface="Simplified Arabic" panose="02020603050405020304" pitchFamily="18" charset="-78"/>
              </a:rPr>
              <a:t>المحاضرة الرابعة</a:t>
            </a:r>
            <a:endParaRPr lang="en-US" sz="4800" b="1" dirty="0">
              <a:solidFill>
                <a:srgbClr val="000000"/>
              </a:solidFill>
              <a:latin typeface="Simplified Arabic" panose="02020603050405020304" pitchFamily="18" charset="-78"/>
              <a:cs typeface="Simplified Arabic" panose="02020603050405020304" pitchFamily="18" charset="-78"/>
            </a:endParaRP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2801693306"/>
              </p:ext>
            </p:extLst>
          </p:nvPr>
        </p:nvGraphicFramePr>
        <p:xfrm>
          <a:off x="6192982" y="3676337"/>
          <a:ext cx="4745847" cy="2520158"/>
        </p:xfrm>
        <a:graphic>
          <a:graphicData uri="http://schemas.openxmlformats.org/drawingml/2006/table">
            <a:tbl>
              <a:tblPr firstRow="1" bandRow="1"/>
              <a:tblGrid>
                <a:gridCol w="4745847">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IQ" sz="3600" b="1" dirty="0">
                          <a:solidFill>
                            <a:srgbClr val="000000"/>
                          </a:solidFill>
                          <a:latin typeface="Simplified Arabic" panose="02020603050405020304" pitchFamily="18" charset="-78"/>
                          <a:cs typeface="Simplified Arabic" panose="02020603050405020304" pitchFamily="18" charset="-78"/>
                        </a:rPr>
                        <a:t>أنواع المناهج الدراسية</a:t>
                      </a:r>
                      <a:endParaRPr lang="en-US" sz="3600" b="1" dirty="0">
                        <a:solidFill>
                          <a:srgbClr val="000000"/>
                        </a:solidFill>
                        <a:latin typeface="Simplified Arabic" panose="02020603050405020304" pitchFamily="18" charset="-78"/>
                        <a:cs typeface="Simplified Arabic" panose="02020603050405020304" pitchFamily="18" charset="-78"/>
                      </a:endParaRP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ar-IQ" sz="3600" b="1" dirty="0">
                          <a:solidFill>
                            <a:srgbClr val="000000"/>
                          </a:solidFill>
                          <a:latin typeface="Simplified Arabic" panose="02020603050405020304" pitchFamily="18" charset="-78"/>
                          <a:cs typeface="Simplified Arabic" panose="02020603050405020304" pitchFamily="18" charset="-78"/>
                        </a:rPr>
                        <a:t>1_ منهج المواد المنفصلة</a:t>
                      </a:r>
                    </a:p>
                    <a:p>
                      <a:pPr algn="r"/>
                      <a:r>
                        <a:rPr lang="ar-IQ" sz="3600" b="1" dirty="0">
                          <a:solidFill>
                            <a:srgbClr val="000000"/>
                          </a:solidFill>
                          <a:latin typeface="Simplified Arabic" panose="02020603050405020304" pitchFamily="18" charset="-78"/>
                          <a:cs typeface="Simplified Arabic" panose="02020603050405020304" pitchFamily="18" charset="-78"/>
                        </a:rPr>
                        <a:t>2_ منهج المواد المترابطة</a:t>
                      </a:r>
                    </a:p>
                    <a:p>
                      <a:pPr algn="r"/>
                      <a:r>
                        <a:rPr lang="ar-IQ" sz="3600" b="1" dirty="0">
                          <a:solidFill>
                            <a:srgbClr val="000000"/>
                          </a:solidFill>
                          <a:latin typeface="Simplified Arabic" panose="02020603050405020304" pitchFamily="18" charset="-78"/>
                          <a:cs typeface="Simplified Arabic" panose="02020603050405020304" pitchFamily="18" charset="-78"/>
                        </a:rPr>
                        <a:t>3_ منهج المجالات الواسعة</a:t>
                      </a:r>
                      <a:endParaRPr lang="en-US" sz="3600" b="1" dirty="0">
                        <a:solidFill>
                          <a:srgbClr val="000000"/>
                        </a:solidFill>
                        <a:latin typeface="Simplified Arabic" panose="02020603050405020304" pitchFamily="18" charset="-78"/>
                        <a:cs typeface="Simplified Arabic" panose="02020603050405020304" pitchFamily="18" charset="-78"/>
                      </a:endParaRP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bl>
          </a:graphicData>
        </a:graphic>
      </p:graphicFrame>
    </p:spTree>
    <p:extLst>
      <p:ext uri="{BB962C8B-B14F-4D97-AF65-F5344CB8AC3E}">
        <p14:creationId xmlns:p14="http://schemas.microsoft.com/office/powerpoint/2010/main" val="586478555"/>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93314F-4794-7F5E-B847-D8297CBFE55E}"/>
              </a:ext>
            </a:extLst>
          </p:cNvPr>
          <p:cNvSpPr>
            <a:spLocks noGrp="1"/>
          </p:cNvSpPr>
          <p:nvPr>
            <p:ph type="title"/>
          </p:nvPr>
        </p:nvSpPr>
        <p:spPr>
          <a:xfrm>
            <a:off x="914400" y="387350"/>
            <a:ext cx="10360152" cy="873414"/>
          </a:xfrm>
        </p:spPr>
        <p:txBody>
          <a:bodyPr/>
          <a:lstStyle/>
          <a:p>
            <a:r>
              <a:rPr lang="ar-IQ" sz="4000" b="1" dirty="0">
                <a:solidFill>
                  <a:schemeClr val="accent3">
                    <a:lumMod val="50000"/>
                  </a:schemeClr>
                </a:solidFill>
                <a:latin typeface="Arial" panose="020B0604020202020204" pitchFamily="34" charset="0"/>
                <a:cs typeface="Arial" panose="020B0604020202020204" pitchFamily="34" charset="0"/>
              </a:rPr>
              <a:t>أنواع المناهج الدراسية</a:t>
            </a:r>
            <a:endParaRPr lang="en-US" sz="4000" b="1" dirty="0">
              <a:solidFill>
                <a:schemeClr val="accent3">
                  <a:lumMod val="50000"/>
                </a:schemeClr>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E4DCA1AB-EA00-902A-F15A-CA3BC879AE46}"/>
              </a:ext>
            </a:extLst>
          </p:cNvPr>
          <p:cNvSpPr>
            <a:spLocks noGrp="1"/>
          </p:cNvSpPr>
          <p:nvPr>
            <p:ph type="body" sz="quarter" idx="13"/>
          </p:nvPr>
        </p:nvSpPr>
        <p:spPr>
          <a:xfrm>
            <a:off x="2041113" y="2064327"/>
            <a:ext cx="9416595" cy="4406324"/>
          </a:xfrm>
        </p:spPr>
        <p:txBody>
          <a:bodyPr/>
          <a:lstStyle/>
          <a:p>
            <a:pPr algn="r"/>
            <a:r>
              <a:rPr lang="ar-IQ" sz="2800" b="1" dirty="0">
                <a:solidFill>
                  <a:srgbClr val="000000"/>
                </a:solidFill>
                <a:latin typeface="Arial" panose="020B0604020202020204" pitchFamily="34" charset="0"/>
                <a:cs typeface="Arial" panose="020B0604020202020204" pitchFamily="34" charset="0"/>
              </a:rPr>
              <a:t>لقد ظهرت تنظيمات متعددة للمناهج كل منها يدور حول احد العناصر الآتية : </a:t>
            </a:r>
          </a:p>
          <a:p>
            <a:pPr algn="r"/>
            <a:r>
              <a:rPr lang="ar-IQ" sz="2800" b="1" dirty="0">
                <a:solidFill>
                  <a:srgbClr val="000000"/>
                </a:solidFill>
                <a:latin typeface="Arial" panose="020B0604020202020204" pitchFamily="34" charset="0"/>
                <a:cs typeface="Arial" panose="020B0604020202020204" pitchFamily="34" charset="0"/>
              </a:rPr>
              <a:t>المادة الدراسية   ،  المتعلم   ، المجتمع   وقد ترتب على ذلك وجود ثلاثة أنواع من التصانيف للمناهج هي :</a:t>
            </a:r>
          </a:p>
          <a:p>
            <a:pPr algn="r"/>
            <a:r>
              <a:rPr lang="ar-IQ" sz="2800" b="1" dirty="0">
                <a:solidFill>
                  <a:srgbClr val="000000"/>
                </a:solidFill>
                <a:latin typeface="Arial" panose="020B0604020202020204" pitchFamily="34" charset="0"/>
                <a:cs typeface="Arial" panose="020B0604020202020204" pitchFamily="34" charset="0"/>
              </a:rPr>
              <a:t>1-المناهج التي تدور حول المادة الدراسية مثل منهج المواد  المنفصلة ، ومنهج المواد المترابطة ومنهج المجالات الواسعة.</a:t>
            </a:r>
          </a:p>
          <a:p>
            <a:pPr algn="r"/>
            <a:r>
              <a:rPr lang="ar-IQ" sz="2800" b="1" dirty="0">
                <a:solidFill>
                  <a:srgbClr val="000000"/>
                </a:solidFill>
                <a:latin typeface="Arial" panose="020B0604020202020204" pitchFamily="34" charset="0"/>
                <a:cs typeface="Arial" panose="020B0604020202020204" pitchFamily="34" charset="0"/>
              </a:rPr>
              <a:t>2-المناهج التي تدور حول الطالب مثل منهج النشاط  و منهج الوحدات . </a:t>
            </a:r>
          </a:p>
          <a:p>
            <a:pPr algn="r"/>
            <a:r>
              <a:rPr lang="ar-IQ" sz="2800" b="1" dirty="0">
                <a:solidFill>
                  <a:srgbClr val="000000"/>
                </a:solidFill>
                <a:latin typeface="Arial" panose="020B0604020202020204" pitchFamily="34" charset="0"/>
                <a:cs typeface="Arial" panose="020B0604020202020204" pitchFamily="34" charset="0"/>
              </a:rPr>
              <a:t>3-المناهج التي تدور حول المجتمع مثل المنهج المحوري . </a:t>
            </a:r>
          </a:p>
          <a:p>
            <a:endParaRPr lang="en-US" dirty="0"/>
          </a:p>
        </p:txBody>
      </p:sp>
    </p:spTree>
    <p:extLst>
      <p:ext uri="{BB962C8B-B14F-4D97-AF65-F5344CB8AC3E}">
        <p14:creationId xmlns:p14="http://schemas.microsoft.com/office/powerpoint/2010/main" val="22223244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additive="base">
                                        <p:cTn id="2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additive="base">
                                        <p:cTn id="36"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771E5F-4166-CC5F-B3A1-ECE192403B83}"/>
              </a:ext>
            </a:extLst>
          </p:cNvPr>
          <p:cNvPicPr>
            <a:picLocks noChangeAspect="1"/>
          </p:cNvPicPr>
          <p:nvPr/>
        </p:nvPicPr>
        <p:blipFill>
          <a:blip r:embed="rId3"/>
          <a:stretch>
            <a:fillRect/>
          </a:stretch>
        </p:blipFill>
        <p:spPr>
          <a:xfrm>
            <a:off x="581890" y="1967345"/>
            <a:ext cx="11028219" cy="4613564"/>
          </a:xfrm>
          <a:prstGeom prst="rect">
            <a:avLst/>
          </a:prstGeom>
        </p:spPr>
      </p:pic>
      <p:sp>
        <p:nvSpPr>
          <p:cNvPr id="13" name="TextBox 12">
            <a:extLst>
              <a:ext uri="{FF2B5EF4-FFF2-40B4-BE49-F238E27FC236}">
                <a16:creationId xmlns:a16="http://schemas.microsoft.com/office/drawing/2014/main" id="{612425A7-35E7-BE27-5035-DA5727769762}"/>
              </a:ext>
            </a:extLst>
          </p:cNvPr>
          <p:cNvSpPr txBox="1"/>
          <p:nvPr/>
        </p:nvSpPr>
        <p:spPr>
          <a:xfrm>
            <a:off x="5763491" y="1176728"/>
            <a:ext cx="6096000" cy="646331"/>
          </a:xfrm>
          <a:prstGeom prst="rect">
            <a:avLst/>
          </a:prstGeom>
          <a:noFill/>
        </p:spPr>
        <p:txBody>
          <a:bodyPr wrap="square">
            <a:spAutoFit/>
          </a:bodyPr>
          <a:lstStyle/>
          <a:p>
            <a:pPr algn="r" rtl="1"/>
            <a:r>
              <a:rPr lang="ar-IQ" sz="3600" b="1" dirty="0">
                <a:solidFill>
                  <a:srgbClr val="000000"/>
                </a:solidFill>
                <a:latin typeface="Arial" panose="020B0604020202020204" pitchFamily="34" charset="0"/>
                <a:cs typeface="Arial" panose="020B0604020202020204" pitchFamily="34" charset="0"/>
              </a:rPr>
              <a:t>والمخطط الآتي يوضح هذه المناهج :-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00005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678873" y="304801"/>
            <a:ext cx="11153463" cy="2244436"/>
          </a:xfrm>
        </p:spPr>
        <p:txBody>
          <a:bodyPr/>
          <a:lstStyle/>
          <a:p>
            <a:pPr algn="r" rtl="1"/>
            <a:r>
              <a:rPr lang="ar-IQ" sz="3600" b="1" dirty="0">
                <a:solidFill>
                  <a:srgbClr val="000000"/>
                </a:solidFill>
                <a:latin typeface="Arial" panose="020B0604020202020204" pitchFamily="34" charset="0"/>
                <a:cs typeface="Arial" panose="020B0604020202020204" pitchFamily="34" charset="0"/>
              </a:rPr>
              <a:t> أولاً: منهج المواد المنفصلة </a:t>
            </a:r>
            <a:br>
              <a:rPr lang="ar-IQ" sz="3600" b="1" dirty="0">
                <a:solidFill>
                  <a:srgbClr val="000000"/>
                </a:solidFill>
                <a:latin typeface="Arial" panose="020B0604020202020204" pitchFamily="34" charset="0"/>
                <a:cs typeface="Arial" panose="020B0604020202020204" pitchFamily="34" charset="0"/>
              </a:rPr>
            </a:br>
            <a:r>
              <a:rPr lang="ar-IQ" b="1" dirty="0">
                <a:solidFill>
                  <a:srgbClr val="000000"/>
                </a:solidFill>
                <a:latin typeface="Arial" panose="020B0604020202020204" pitchFamily="34" charset="0"/>
                <a:cs typeface="Arial" panose="020B0604020202020204" pitchFamily="34" charset="0"/>
              </a:rPr>
              <a:t>وهو المنهج الذي تنظم فيه الخبرات التربوية في صورة مواد منفصلة عن بعضها البعض مثل اللغة ،العلوم ،التاريخ ،الرياضيات  وغيرها.ويعد هذا التنظيم من اقدم التنظيمات المعروفة للمنهج .</a:t>
            </a:r>
            <a:endParaRPr lang="en-US" b="1" dirty="0">
              <a:solidFill>
                <a:srgbClr val="000000"/>
              </a:solidFill>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1274064" y="2895599"/>
            <a:ext cx="10558272" cy="3338945"/>
          </a:xfrm>
        </p:spPr>
        <p:txBody>
          <a:bodyPr>
            <a:normAutofit fontScale="32500" lnSpcReduction="20000"/>
          </a:bodyPr>
          <a:lstStyle/>
          <a:p>
            <a:pPr marL="0" indent="0" algn="r" rtl="1">
              <a:buNone/>
            </a:pPr>
            <a:r>
              <a:rPr lang="ar-IQ" sz="3600" b="1" dirty="0">
                <a:solidFill>
                  <a:srgbClr val="000000"/>
                </a:solidFill>
                <a:latin typeface="Arial" panose="020B0604020202020204" pitchFamily="34" charset="0"/>
                <a:cs typeface="Arial" panose="020B0604020202020204" pitchFamily="34" charset="0"/>
              </a:rPr>
              <a:t> </a:t>
            </a:r>
            <a:r>
              <a:rPr lang="ar-IQ" sz="9800" b="1" dirty="0">
                <a:solidFill>
                  <a:srgbClr val="000000"/>
                </a:solidFill>
                <a:latin typeface="Arial" panose="020B0604020202020204" pitchFamily="34" charset="0"/>
                <a:cs typeface="Arial" panose="020B0604020202020204" pitchFamily="34" charset="0"/>
              </a:rPr>
              <a:t>خصائصه :-</a:t>
            </a:r>
          </a:p>
          <a:p>
            <a:pPr marL="0" indent="0" algn="r" rtl="1">
              <a:buNone/>
            </a:pPr>
            <a:r>
              <a:rPr lang="ar-IQ" sz="9800" b="1" dirty="0">
                <a:solidFill>
                  <a:srgbClr val="000000"/>
                </a:solidFill>
                <a:latin typeface="Arial" panose="020B0604020202020204" pitchFamily="34" charset="0"/>
                <a:cs typeface="Arial" panose="020B0604020202020204" pitchFamily="34" charset="0"/>
              </a:rPr>
              <a:t>1- تنظم الماده العلمية فيه بصورة منطقية .</a:t>
            </a:r>
          </a:p>
          <a:p>
            <a:pPr marL="0" indent="0" algn="r" rtl="1">
              <a:buNone/>
            </a:pPr>
            <a:r>
              <a:rPr lang="ar-IQ" sz="9800" b="1" dirty="0">
                <a:solidFill>
                  <a:srgbClr val="000000"/>
                </a:solidFill>
                <a:latin typeface="Arial" panose="020B0604020202020204" pitchFamily="34" charset="0"/>
                <a:cs typeface="Arial" panose="020B0604020202020204" pitchFamily="34" charset="0"/>
              </a:rPr>
              <a:t>2- هو اكثر ملائمة في تنمية القدرات العقلية .</a:t>
            </a:r>
          </a:p>
          <a:p>
            <a:pPr marL="0" indent="0" algn="r" rtl="1">
              <a:buNone/>
            </a:pPr>
            <a:r>
              <a:rPr lang="ar-IQ" sz="9800" b="1" dirty="0">
                <a:solidFill>
                  <a:srgbClr val="000000"/>
                </a:solidFill>
                <a:latin typeface="Arial" panose="020B0604020202020204" pitchFamily="34" charset="0"/>
                <a:cs typeface="Arial" panose="020B0604020202020204" pitchFamily="34" charset="0"/>
              </a:rPr>
              <a:t>3- عملية تخطيطه سهلة .</a:t>
            </a:r>
          </a:p>
          <a:p>
            <a:pPr marL="0" indent="0" algn="r" rtl="1">
              <a:buNone/>
            </a:pPr>
            <a:r>
              <a:rPr lang="ar-IQ" sz="9800" b="1" dirty="0">
                <a:solidFill>
                  <a:srgbClr val="000000"/>
                </a:solidFill>
                <a:latin typeface="Arial" panose="020B0604020202020204" pitchFamily="34" charset="0"/>
                <a:cs typeface="Arial" panose="020B0604020202020204" pitchFamily="34" charset="0"/>
              </a:rPr>
              <a:t>4- سهولة تقويم المتعلمين .</a:t>
            </a:r>
          </a:p>
          <a:p>
            <a:pPr marL="0" indent="0" algn="r" rtl="1">
              <a:buNone/>
            </a:pPr>
            <a:r>
              <a:rPr lang="ar-IQ" sz="9800" b="1" dirty="0">
                <a:solidFill>
                  <a:srgbClr val="000000"/>
                </a:solidFill>
                <a:latin typeface="Arial" panose="020B0604020202020204" pitchFamily="34" charset="0"/>
                <a:cs typeface="Arial" panose="020B0604020202020204" pitchFamily="34" charset="0"/>
              </a:rPr>
              <a:t>5- يسانده فترة طويلة من التطبيق فقد نال القبول لدى اوساط  تربوية واسعة .</a:t>
            </a:r>
            <a:endParaRPr lang="en-US" sz="9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9132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1000"/>
                                        <p:tgtEl>
                                          <p:spTgt spid="8">
                                            <p:txEl>
                                              <p:pRg st="1" end="1"/>
                                            </p:txEl>
                                          </p:spTgt>
                                        </p:tgtEl>
                                      </p:cBhvr>
                                    </p:animEffect>
                                    <p:anim calcmode="lin" valueType="num">
                                      <p:cBhvr>
                                        <p:cTn id="20"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1000"/>
                                        <p:tgtEl>
                                          <p:spTgt spid="8">
                                            <p:txEl>
                                              <p:pRg st="2" end="2"/>
                                            </p:txEl>
                                          </p:spTgt>
                                        </p:tgtEl>
                                      </p:cBhvr>
                                    </p:animEffect>
                                    <p:anim calcmode="lin" valueType="num">
                                      <p:cBhvr>
                                        <p:cTn id="2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fade">
                                      <p:cBhvr>
                                        <p:cTn id="33" dur="1000"/>
                                        <p:tgtEl>
                                          <p:spTgt spid="8">
                                            <p:txEl>
                                              <p:pRg st="3" end="3"/>
                                            </p:txEl>
                                          </p:spTgt>
                                        </p:tgtEl>
                                      </p:cBhvr>
                                    </p:animEffect>
                                    <p:anim calcmode="lin" valueType="num">
                                      <p:cBhvr>
                                        <p:cTn id="34"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xEl>
                                              <p:pRg st="4" end="4"/>
                                            </p:txEl>
                                          </p:spTgt>
                                        </p:tgtEl>
                                        <p:attrNameLst>
                                          <p:attrName>style.visibility</p:attrName>
                                        </p:attrNameLst>
                                      </p:cBhvr>
                                      <p:to>
                                        <p:strVal val="visible"/>
                                      </p:to>
                                    </p:set>
                                    <p:animEffect transition="in" filter="fade">
                                      <p:cBhvr>
                                        <p:cTn id="40" dur="1000"/>
                                        <p:tgtEl>
                                          <p:spTgt spid="8">
                                            <p:txEl>
                                              <p:pRg st="4" end="4"/>
                                            </p:txEl>
                                          </p:spTgt>
                                        </p:tgtEl>
                                      </p:cBhvr>
                                    </p:animEffect>
                                    <p:anim calcmode="lin" valueType="num">
                                      <p:cBhvr>
                                        <p:cTn id="41"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8">
                                            <p:txEl>
                                              <p:pRg st="5" end="5"/>
                                            </p:txEl>
                                          </p:spTgt>
                                        </p:tgtEl>
                                        <p:attrNameLst>
                                          <p:attrName>style.visibility</p:attrName>
                                        </p:attrNameLst>
                                      </p:cBhvr>
                                      <p:to>
                                        <p:strVal val="visible"/>
                                      </p:to>
                                    </p:set>
                                    <p:animEffect transition="in" filter="fade">
                                      <p:cBhvr>
                                        <p:cTn id="47" dur="1000"/>
                                        <p:tgtEl>
                                          <p:spTgt spid="8">
                                            <p:txEl>
                                              <p:pRg st="5" end="5"/>
                                            </p:txEl>
                                          </p:spTgt>
                                        </p:tgtEl>
                                      </p:cBhvr>
                                    </p:animEffect>
                                    <p:anim calcmode="lin" valueType="num">
                                      <p:cBhvr>
                                        <p:cTn id="48"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C7846849-DC0A-EE3B-2E5E-D669EC1273D6}"/>
              </a:ext>
            </a:extLst>
          </p:cNvPr>
          <p:cNvSpPr>
            <a:spLocks noGrp="1"/>
          </p:cNvSpPr>
          <p:nvPr>
            <p:ph type="body" sz="quarter" idx="13"/>
          </p:nvPr>
        </p:nvSpPr>
        <p:spPr>
          <a:xfrm>
            <a:off x="770021" y="762001"/>
            <a:ext cx="10908632" cy="5306290"/>
          </a:xfrm>
        </p:spPr>
        <p:txBody>
          <a:bodyPr>
            <a:normAutofit/>
          </a:bodyPr>
          <a:lstStyle/>
          <a:p>
            <a:pPr algn="r" rtl="1"/>
            <a:r>
              <a:rPr lang="ar-IQ" sz="3600" b="1" dirty="0">
                <a:solidFill>
                  <a:srgbClr val="000000"/>
                </a:solidFill>
                <a:latin typeface="Arial" panose="020B0604020202020204" pitchFamily="34" charset="0"/>
                <a:cs typeface="Arial" panose="020B0604020202020204" pitchFamily="34" charset="0"/>
              </a:rPr>
              <a:t> نقد منهج المواد المنفصلة : </a:t>
            </a:r>
          </a:p>
          <a:p>
            <a:pPr algn="r" rtl="1"/>
            <a:r>
              <a:rPr lang="ar-IQ" sz="3600" b="1" dirty="0">
                <a:solidFill>
                  <a:srgbClr val="000000"/>
                </a:solidFill>
                <a:latin typeface="Arial" panose="020B0604020202020204" pitchFamily="34" charset="0"/>
                <a:cs typeface="Arial" panose="020B0604020202020204" pitchFamily="34" charset="0"/>
              </a:rPr>
              <a:t>1- يجزئ الخبرات التعليمية ويضع حدودا بينها .</a:t>
            </a:r>
          </a:p>
          <a:p>
            <a:pPr algn="r" rtl="1"/>
            <a:r>
              <a:rPr lang="ar-IQ" sz="3600" b="1" dirty="0">
                <a:solidFill>
                  <a:srgbClr val="000000"/>
                </a:solidFill>
                <a:latin typeface="Arial" panose="020B0604020202020204" pitchFamily="34" charset="0"/>
                <a:cs typeface="Arial" panose="020B0604020202020204" pitchFamily="34" charset="0"/>
              </a:rPr>
              <a:t>2- محتويات المادة الدراسية محدودة في ظل اتساع ميادين العلم والمعرفة .</a:t>
            </a:r>
          </a:p>
          <a:p>
            <a:pPr algn="r" rtl="1"/>
            <a:r>
              <a:rPr lang="ar-IQ" sz="3600" b="1" dirty="0">
                <a:solidFill>
                  <a:srgbClr val="000000"/>
                </a:solidFill>
                <a:latin typeface="Arial" panose="020B0604020202020204" pitchFamily="34" charset="0"/>
                <a:cs typeface="Arial" panose="020B0604020202020204" pitchFamily="34" charset="0"/>
              </a:rPr>
              <a:t>3- يعد هذا المنهج المادة الدراسية هي الغاية .</a:t>
            </a:r>
          </a:p>
          <a:p>
            <a:pPr algn="r" rtl="1"/>
            <a:r>
              <a:rPr lang="ar-IQ" sz="3600" b="1" dirty="0">
                <a:solidFill>
                  <a:srgbClr val="000000"/>
                </a:solidFill>
                <a:latin typeface="Arial" panose="020B0604020202020204" pitchFamily="34" charset="0"/>
                <a:cs typeface="Arial" panose="020B0604020202020204" pitchFamily="34" charset="0"/>
              </a:rPr>
              <a:t>4- لا يراعي الفروق الفردية بين الطلبة لأنه يقدم محتوى واحداً للجميع .</a:t>
            </a:r>
          </a:p>
          <a:p>
            <a:pPr algn="r" rtl="1"/>
            <a:r>
              <a:rPr lang="ar-IQ" sz="3600" b="1" dirty="0">
                <a:solidFill>
                  <a:srgbClr val="000000"/>
                </a:solidFill>
                <a:latin typeface="Arial" panose="020B0604020202020204" pitchFamily="34" charset="0"/>
                <a:cs typeface="Arial" panose="020B0604020202020204" pitchFamily="34" charset="0"/>
              </a:rPr>
              <a:t>5- لا يراعي الجوانب النفسية للمتعلم لأنه خبراته مفروضة على الطالب .</a:t>
            </a:r>
          </a:p>
          <a:p>
            <a:pPr algn="r" rtl="1"/>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6717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500"/>
                                        <p:tgtEl>
                                          <p:spTgt spid="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xEl>
                                              <p:pRg st="5" end="5"/>
                                            </p:txEl>
                                          </p:spTgt>
                                        </p:tgtEl>
                                        <p:attrNameLst>
                                          <p:attrName>style.visibility</p:attrName>
                                        </p:attrNameLst>
                                      </p:cBhvr>
                                      <p:to>
                                        <p:strVal val="visible"/>
                                      </p:to>
                                    </p:set>
                                    <p:animEffect transition="in" filter="fade">
                                      <p:cBhvr>
                                        <p:cTn id="32"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2F3CEF66-C6D7-C765-24E7-1DCFB38FE51A}"/>
              </a:ext>
            </a:extLst>
          </p:cNvPr>
          <p:cNvSpPr>
            <a:spLocks noGrp="1"/>
          </p:cNvSpPr>
          <p:nvPr>
            <p:ph sz="quarter" idx="12"/>
          </p:nvPr>
        </p:nvSpPr>
        <p:spPr>
          <a:xfrm>
            <a:off x="928254" y="1413164"/>
            <a:ext cx="10970615" cy="4322618"/>
          </a:xfrm>
        </p:spPr>
        <p:txBody>
          <a:bodyPr>
            <a:normAutofit/>
          </a:bodyPr>
          <a:lstStyle/>
          <a:p>
            <a:pPr algn="r" rtl="1"/>
            <a:r>
              <a:rPr lang="ar-IQ" sz="3200" b="1" dirty="0">
                <a:solidFill>
                  <a:srgbClr val="000000"/>
                </a:solidFill>
                <a:latin typeface="Arial" panose="020B0604020202020204" pitchFamily="34" charset="0"/>
                <a:cs typeface="Arial" panose="020B0604020202020204" pitchFamily="34" charset="0"/>
              </a:rPr>
              <a:t>ثانياً: منهج المواد المترابطة:- </a:t>
            </a:r>
          </a:p>
          <a:p>
            <a:pPr algn="r" rtl="1"/>
            <a:r>
              <a:rPr lang="ar-IQ" sz="2800" b="1" dirty="0">
                <a:solidFill>
                  <a:srgbClr val="000000"/>
                </a:solidFill>
                <a:latin typeface="Arial" panose="020B0604020202020204" pitchFamily="34" charset="0"/>
                <a:cs typeface="Arial" panose="020B0604020202020204" pitchFamily="34" charset="0"/>
              </a:rPr>
              <a:t>يعد تعديلاً لمنهج المواد المنفصلة وظهر لتلافي النقد الموجه الى منهج المواد المنفصلة ، ويسعى هذا المنهج إلى إزالة الحواجز والحدود بين المواد والموضوعات لأن توثيق الصلة بين الموضوعات يسهل على المتعلم فهمها وتذكرها ويتم ازالة الحواجز بطرق منها :</a:t>
            </a:r>
          </a:p>
          <a:p>
            <a:pPr algn="r" rtl="1"/>
            <a:r>
              <a:rPr lang="ar-IQ" sz="2800" b="1" dirty="0">
                <a:solidFill>
                  <a:srgbClr val="000000"/>
                </a:solidFill>
                <a:latin typeface="Arial" panose="020B0604020202020204" pitchFamily="34" charset="0"/>
                <a:cs typeface="Arial" panose="020B0604020202020204" pitchFamily="34" charset="0"/>
              </a:rPr>
              <a:t>1- الترابط : ويعني اظهار العلاقة بين مادتين دراسيتين او اكثر في نفس المجال الدراسي كاظهار الترابط بين الجغرافية والتاريخ أو بين الكيمياء والفيزياء  .</a:t>
            </a:r>
          </a:p>
          <a:p>
            <a:pPr algn="r" rtl="1"/>
            <a:r>
              <a:rPr lang="ar-IQ" sz="2800" b="1" dirty="0">
                <a:solidFill>
                  <a:srgbClr val="000000"/>
                </a:solidFill>
                <a:latin typeface="Arial" panose="020B0604020202020204" pitchFamily="34" charset="0"/>
                <a:cs typeface="Arial" panose="020B0604020202020204" pitchFamily="34" charset="0"/>
              </a:rPr>
              <a:t>2- الدمج : ويعني ازالة الحواجز بين مادتين او اكثر في نفس المجال الدراسي مثل دمج مواد علم الاحياء والفيزياء و الكيمياء في مقرر واحد هو العلوم العامة .</a:t>
            </a:r>
          </a:p>
          <a:p>
            <a:pPr algn="r" rtl="1"/>
            <a:endParaRPr lang="en-US" sz="28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01069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1000"/>
                                        <p:tgtEl>
                                          <p:spTgt spid="17">
                                            <p:txEl>
                                              <p:pRg st="0" end="0"/>
                                            </p:txEl>
                                          </p:spTgt>
                                        </p:tgtEl>
                                      </p:cBhvr>
                                    </p:animEffect>
                                    <p:anim calcmode="lin" valueType="num">
                                      <p:cBhvr>
                                        <p:cTn id="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xEl>
                                              <p:pRg st="1" end="1"/>
                                            </p:txEl>
                                          </p:spTgt>
                                        </p:tgtEl>
                                        <p:attrNameLst>
                                          <p:attrName>style.visibility</p:attrName>
                                        </p:attrNameLst>
                                      </p:cBhvr>
                                      <p:to>
                                        <p:strVal val="visible"/>
                                      </p:to>
                                    </p:set>
                                    <p:animEffect transition="in" filter="fade">
                                      <p:cBhvr>
                                        <p:cTn id="14" dur="1000"/>
                                        <p:tgtEl>
                                          <p:spTgt spid="17">
                                            <p:txEl>
                                              <p:pRg st="1" end="1"/>
                                            </p:txEl>
                                          </p:spTgt>
                                        </p:tgtEl>
                                      </p:cBhvr>
                                    </p:animEffect>
                                    <p:anim calcmode="lin" valueType="num">
                                      <p:cBhvr>
                                        <p:cTn id="15"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animEffect transition="in" filter="fade">
                                      <p:cBhvr>
                                        <p:cTn id="21" dur="1000"/>
                                        <p:tgtEl>
                                          <p:spTgt spid="17">
                                            <p:txEl>
                                              <p:pRg st="2" end="2"/>
                                            </p:txEl>
                                          </p:spTgt>
                                        </p:tgtEl>
                                      </p:cBhvr>
                                    </p:animEffect>
                                    <p:anim calcmode="lin" valueType="num">
                                      <p:cBhvr>
                                        <p:cTn id="2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xEl>
                                              <p:pRg st="3" end="3"/>
                                            </p:txEl>
                                          </p:spTgt>
                                        </p:tgtEl>
                                        <p:attrNameLst>
                                          <p:attrName>style.visibility</p:attrName>
                                        </p:attrNameLst>
                                      </p:cBhvr>
                                      <p:to>
                                        <p:strVal val="visible"/>
                                      </p:to>
                                    </p:set>
                                    <p:animEffect transition="in" filter="fade">
                                      <p:cBhvr>
                                        <p:cTn id="28" dur="1000"/>
                                        <p:tgtEl>
                                          <p:spTgt spid="17">
                                            <p:txEl>
                                              <p:pRg st="3" end="3"/>
                                            </p:txEl>
                                          </p:spTgt>
                                        </p:tgtEl>
                                      </p:cBhvr>
                                    </p:animEffect>
                                    <p:anim calcmode="lin" valueType="num">
                                      <p:cBhvr>
                                        <p:cTn id="29"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a:extLst>
              <a:ext uri="{FF2B5EF4-FFF2-40B4-BE49-F238E27FC236}">
                <a16:creationId xmlns:a16="http://schemas.microsoft.com/office/drawing/2014/main" id="{7798761A-B671-4825-623F-F4726F2BDF28}"/>
              </a:ext>
            </a:extLst>
          </p:cNvPr>
          <p:cNvSpPr>
            <a:spLocks noGrp="1"/>
          </p:cNvSpPr>
          <p:nvPr>
            <p:ph sz="quarter" idx="12"/>
          </p:nvPr>
        </p:nvSpPr>
        <p:spPr>
          <a:xfrm>
            <a:off x="1091593" y="1309254"/>
            <a:ext cx="10591600" cy="4239491"/>
          </a:xfrm>
        </p:spPr>
        <p:txBody>
          <a:bodyPr>
            <a:normAutofit/>
          </a:bodyPr>
          <a:lstStyle/>
          <a:p>
            <a:pPr algn="r" rtl="1"/>
            <a:r>
              <a:rPr lang="ar-IQ" sz="3200" b="1" dirty="0">
                <a:solidFill>
                  <a:srgbClr val="000000"/>
                </a:solidFill>
                <a:latin typeface="Arial" panose="020B0604020202020204" pitchFamily="34" charset="0"/>
                <a:cs typeface="Arial" panose="020B0604020202020204" pitchFamily="34" charset="0"/>
              </a:rPr>
              <a:t>خصائصه :</a:t>
            </a:r>
          </a:p>
          <a:p>
            <a:pPr algn="r" rtl="1"/>
            <a:r>
              <a:rPr lang="ar-IQ" sz="3200" b="1" dirty="0">
                <a:solidFill>
                  <a:srgbClr val="000000"/>
                </a:solidFill>
                <a:latin typeface="Arial" panose="020B0604020202020204" pitchFamily="34" charset="0"/>
                <a:cs typeface="Arial" panose="020B0604020202020204" pitchFamily="34" charset="0"/>
              </a:rPr>
              <a:t>1- يربط جوانب المعرفة المتقاربة مع بعضها البعض بشكل كلي .</a:t>
            </a:r>
          </a:p>
          <a:p>
            <a:pPr algn="r" rtl="1"/>
            <a:r>
              <a:rPr lang="ar-IQ" sz="3200" b="1" dirty="0">
                <a:solidFill>
                  <a:srgbClr val="000000"/>
                </a:solidFill>
                <a:latin typeface="Arial" panose="020B0604020202020204" pitchFamily="34" charset="0"/>
                <a:cs typeface="Arial" panose="020B0604020202020204" pitchFamily="34" charset="0"/>
              </a:rPr>
              <a:t>2- تنظيم المنهج وفقاً للمعرفة الواسعة يمكن المدرسة من تغطية مواد عديدة .</a:t>
            </a:r>
          </a:p>
          <a:p>
            <a:pPr algn="r" rtl="1"/>
            <a:r>
              <a:rPr lang="ar-IQ" sz="3200" b="1" dirty="0">
                <a:solidFill>
                  <a:srgbClr val="000000"/>
                </a:solidFill>
                <a:latin typeface="Arial" panose="020B0604020202020204" pitchFamily="34" charset="0"/>
                <a:cs typeface="Arial" panose="020B0604020202020204" pitchFamily="34" charset="0"/>
              </a:rPr>
              <a:t>3- يركز على أهمية المبادئ والقوانين والمفاهيم الرئيسة .</a:t>
            </a:r>
          </a:p>
          <a:p>
            <a:pPr algn="r" rtl="1"/>
            <a:r>
              <a:rPr lang="ar-IQ" sz="3200" b="1" dirty="0">
                <a:solidFill>
                  <a:srgbClr val="000000"/>
                </a:solidFill>
                <a:latin typeface="Arial" panose="020B0604020202020204" pitchFamily="34" charset="0"/>
                <a:cs typeface="Arial" panose="020B0604020202020204" pitchFamily="34" charset="0"/>
              </a:rPr>
              <a:t>4- يحقق الربط الافقي بين المواد الدراسية .</a:t>
            </a:r>
          </a:p>
          <a:p>
            <a:pPr algn="r" rtl="1"/>
            <a:r>
              <a:rPr lang="ar-IQ" sz="3200" b="1" dirty="0">
                <a:solidFill>
                  <a:srgbClr val="000000"/>
                </a:solidFill>
                <a:latin typeface="Arial" panose="020B0604020202020204" pitchFamily="34" charset="0"/>
                <a:cs typeface="Arial" panose="020B0604020202020204" pitchFamily="34" charset="0"/>
              </a:rPr>
              <a:t>5- يعطي فهماً عاماً لميدان واسع من المعرفة .</a:t>
            </a:r>
          </a:p>
          <a:p>
            <a:pPr algn="r" rtl="1"/>
            <a:endParaRPr lang="ar-IQ" sz="32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834892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1000"/>
                                        <p:tgtEl>
                                          <p:spTgt spid="25">
                                            <p:txEl>
                                              <p:pRg st="0" end="0"/>
                                            </p:txEl>
                                          </p:spTgt>
                                        </p:tgtEl>
                                      </p:cBhvr>
                                    </p:animEffect>
                                    <p:anim calcmode="lin" valueType="num">
                                      <p:cBhvr>
                                        <p:cTn id="8"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xEl>
                                              <p:pRg st="1" end="1"/>
                                            </p:txEl>
                                          </p:spTgt>
                                        </p:tgtEl>
                                        <p:attrNameLst>
                                          <p:attrName>style.visibility</p:attrName>
                                        </p:attrNameLst>
                                      </p:cBhvr>
                                      <p:to>
                                        <p:strVal val="visible"/>
                                      </p:to>
                                    </p:set>
                                    <p:animEffect transition="in" filter="fade">
                                      <p:cBhvr>
                                        <p:cTn id="14" dur="1000"/>
                                        <p:tgtEl>
                                          <p:spTgt spid="25">
                                            <p:txEl>
                                              <p:pRg st="1" end="1"/>
                                            </p:txEl>
                                          </p:spTgt>
                                        </p:tgtEl>
                                      </p:cBhvr>
                                    </p:animEffect>
                                    <p:anim calcmode="lin" valueType="num">
                                      <p:cBhvr>
                                        <p:cTn id="15" dur="1000" fill="hold"/>
                                        <p:tgtEl>
                                          <p:spTgt spid="2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
                                            <p:txEl>
                                              <p:pRg st="2" end="2"/>
                                            </p:txEl>
                                          </p:spTgt>
                                        </p:tgtEl>
                                        <p:attrNameLst>
                                          <p:attrName>style.visibility</p:attrName>
                                        </p:attrNameLst>
                                      </p:cBhvr>
                                      <p:to>
                                        <p:strVal val="visible"/>
                                      </p:to>
                                    </p:set>
                                    <p:animEffect transition="in" filter="fade">
                                      <p:cBhvr>
                                        <p:cTn id="21" dur="1000"/>
                                        <p:tgtEl>
                                          <p:spTgt spid="25">
                                            <p:txEl>
                                              <p:pRg st="2" end="2"/>
                                            </p:txEl>
                                          </p:spTgt>
                                        </p:tgtEl>
                                      </p:cBhvr>
                                    </p:animEffect>
                                    <p:anim calcmode="lin" valueType="num">
                                      <p:cBhvr>
                                        <p:cTn id="22" dur="1000" fill="hold"/>
                                        <p:tgtEl>
                                          <p:spTgt spid="2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5">
                                            <p:txEl>
                                              <p:pRg st="3" end="3"/>
                                            </p:txEl>
                                          </p:spTgt>
                                        </p:tgtEl>
                                        <p:attrNameLst>
                                          <p:attrName>style.visibility</p:attrName>
                                        </p:attrNameLst>
                                      </p:cBhvr>
                                      <p:to>
                                        <p:strVal val="visible"/>
                                      </p:to>
                                    </p:set>
                                    <p:animEffect transition="in" filter="fade">
                                      <p:cBhvr>
                                        <p:cTn id="28" dur="1000"/>
                                        <p:tgtEl>
                                          <p:spTgt spid="25">
                                            <p:txEl>
                                              <p:pRg st="3" end="3"/>
                                            </p:txEl>
                                          </p:spTgt>
                                        </p:tgtEl>
                                      </p:cBhvr>
                                    </p:animEffect>
                                    <p:anim calcmode="lin" valueType="num">
                                      <p:cBhvr>
                                        <p:cTn id="29" dur="1000" fill="hold"/>
                                        <p:tgtEl>
                                          <p:spTgt spid="2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xEl>
                                              <p:pRg st="4" end="4"/>
                                            </p:txEl>
                                          </p:spTgt>
                                        </p:tgtEl>
                                        <p:attrNameLst>
                                          <p:attrName>style.visibility</p:attrName>
                                        </p:attrNameLst>
                                      </p:cBhvr>
                                      <p:to>
                                        <p:strVal val="visible"/>
                                      </p:to>
                                    </p:set>
                                    <p:animEffect transition="in" filter="fade">
                                      <p:cBhvr>
                                        <p:cTn id="35" dur="1000"/>
                                        <p:tgtEl>
                                          <p:spTgt spid="25">
                                            <p:txEl>
                                              <p:pRg st="4" end="4"/>
                                            </p:txEl>
                                          </p:spTgt>
                                        </p:tgtEl>
                                      </p:cBhvr>
                                    </p:animEffect>
                                    <p:anim calcmode="lin" valueType="num">
                                      <p:cBhvr>
                                        <p:cTn id="36" dur="1000" fill="hold"/>
                                        <p:tgtEl>
                                          <p:spTgt spid="2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xEl>
                                              <p:pRg st="5" end="5"/>
                                            </p:txEl>
                                          </p:spTgt>
                                        </p:tgtEl>
                                        <p:attrNameLst>
                                          <p:attrName>style.visibility</p:attrName>
                                        </p:attrNameLst>
                                      </p:cBhvr>
                                      <p:to>
                                        <p:strVal val="visible"/>
                                      </p:to>
                                    </p:set>
                                    <p:animEffect transition="in" filter="fade">
                                      <p:cBhvr>
                                        <p:cTn id="42" dur="1000"/>
                                        <p:tgtEl>
                                          <p:spTgt spid="25">
                                            <p:txEl>
                                              <p:pRg st="5" end="5"/>
                                            </p:txEl>
                                          </p:spTgt>
                                        </p:tgtEl>
                                      </p:cBhvr>
                                    </p:animEffect>
                                    <p:anim calcmode="lin" valueType="num">
                                      <p:cBhvr>
                                        <p:cTn id="43" dur="1000" fill="hold"/>
                                        <p:tgtEl>
                                          <p:spTgt spid="2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5044F7-BD97-2FDE-4E33-A565BCF0EFEC}"/>
              </a:ext>
            </a:extLst>
          </p:cNvPr>
          <p:cNvSpPr>
            <a:spLocks noGrp="1"/>
          </p:cNvSpPr>
          <p:nvPr>
            <p:ph type="title"/>
          </p:nvPr>
        </p:nvSpPr>
        <p:spPr>
          <a:xfrm>
            <a:off x="630724" y="1149927"/>
            <a:ext cx="11125194" cy="4793672"/>
          </a:xfrm>
        </p:spPr>
        <p:txBody>
          <a:bodyPr/>
          <a:lstStyle/>
          <a:p>
            <a:pPr algn="r" rtl="1"/>
            <a:r>
              <a:rPr lang="ar-IQ" sz="3600" b="1" dirty="0">
                <a:solidFill>
                  <a:srgbClr val="000000"/>
                </a:solidFill>
                <a:latin typeface="Arial" panose="020B0604020202020204" pitchFamily="34" charset="0"/>
                <a:cs typeface="Arial" panose="020B0604020202020204" pitchFamily="34" charset="0"/>
              </a:rPr>
              <a:t>نقده :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1- صعوبة تحقيق الدمج وأن حصل ذلك فيكون صورياً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2- لا يسمح بالتعمق في المواد الدراسية لأنه يهتم بالاساسيات لذا هو اصلح للتطبيق في المراحل الاولية.</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3- قد لا يستطيع الطالب فهم الترتيب المنطقي للمادة الدراسية .</a:t>
            </a:r>
            <a:br>
              <a:rPr lang="ar-IQ" sz="3600" b="1" dirty="0">
                <a:solidFill>
                  <a:srgbClr val="000000"/>
                </a:solidFill>
                <a:latin typeface="Arial" panose="020B0604020202020204" pitchFamily="34" charset="0"/>
                <a:cs typeface="Arial" panose="020B0604020202020204" pitchFamily="34" charset="0"/>
              </a:rPr>
            </a:br>
            <a:r>
              <a:rPr lang="ar-IQ" sz="3600" b="1" dirty="0">
                <a:solidFill>
                  <a:srgbClr val="000000"/>
                </a:solidFill>
                <a:latin typeface="Arial" panose="020B0604020202020204" pitchFamily="34" charset="0"/>
                <a:cs typeface="Arial" panose="020B0604020202020204" pitchFamily="34" charset="0"/>
              </a:rPr>
              <a:t>4-  هذا المنهج شأنه شأن منهج المواد المنفصلة يركز على المادة المعرفية ويهمل الجوانب الوجدانية والمهارية للمادة .</a:t>
            </a:r>
            <a:br>
              <a:rPr lang="ar-IQ" sz="3600" b="1" dirty="0">
                <a:solidFill>
                  <a:srgbClr val="000000"/>
                </a:solidFill>
                <a:latin typeface="Arial" panose="020B0604020202020204" pitchFamily="34" charset="0"/>
                <a:cs typeface="Arial" panose="020B0604020202020204" pitchFamily="34" charset="0"/>
              </a:rPr>
            </a:b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990980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71E33-E44B-808F-E45E-A5197B478F0E}"/>
              </a:ext>
            </a:extLst>
          </p:cNvPr>
          <p:cNvSpPr>
            <a:spLocks noGrp="1"/>
          </p:cNvSpPr>
          <p:nvPr>
            <p:ph type="title"/>
          </p:nvPr>
        </p:nvSpPr>
        <p:spPr>
          <a:xfrm>
            <a:off x="623455" y="1233054"/>
            <a:ext cx="11402289" cy="3851563"/>
          </a:xfrm>
        </p:spPr>
        <p:txBody>
          <a:bodyPr/>
          <a:lstStyle/>
          <a:p>
            <a:pPr algn="r"/>
            <a:r>
              <a:rPr lang="ar-IQ" sz="3200" b="1" dirty="0">
                <a:solidFill>
                  <a:srgbClr val="000000"/>
                </a:solidFill>
                <a:latin typeface="Arial" panose="020B0604020202020204" pitchFamily="34" charset="0"/>
                <a:cs typeface="Arial" panose="020B0604020202020204" pitchFamily="34" charset="0"/>
              </a:rPr>
              <a:t>ثالثاً: - منهج المجالات الواسعة</a:t>
            </a:r>
            <a:br>
              <a:rPr lang="ar-IQ" sz="3200" b="1" dirty="0">
                <a:solidFill>
                  <a:srgbClr val="000000"/>
                </a:solidFill>
                <a:latin typeface="Arial" panose="020B0604020202020204" pitchFamily="34" charset="0"/>
                <a:cs typeface="Arial" panose="020B0604020202020204" pitchFamily="34" charset="0"/>
              </a:rPr>
            </a:br>
            <a:r>
              <a:rPr lang="ar-IQ" sz="3200" b="1" dirty="0">
                <a:solidFill>
                  <a:srgbClr val="000000"/>
                </a:solidFill>
                <a:latin typeface="Arial" panose="020B0604020202020204" pitchFamily="34" charset="0"/>
                <a:cs typeface="Arial" panose="020B0604020202020204" pitchFamily="34" charset="0"/>
              </a:rPr>
              <a:t>يعد منهج المجالات الواسعة محاولة من المحاولات المتعددة التي بذلت لتطوير منهج المواد الدراسية والفلسفة التي بني عليها هذا المنهج  تتلخص في تجميع الموضوعات الاكاديمية المتشابهة ومزجها في مجال واحد بحيث تزول الحواجز التي بينها تماما.</a:t>
            </a:r>
            <a:br>
              <a:rPr lang="ar-IQ" dirty="0"/>
            </a:br>
            <a:endParaRPr lang="en-US" dirty="0"/>
          </a:p>
        </p:txBody>
      </p:sp>
    </p:spTree>
    <p:extLst>
      <p:ext uri="{BB962C8B-B14F-4D97-AF65-F5344CB8AC3E}">
        <p14:creationId xmlns:p14="http://schemas.microsoft.com/office/powerpoint/2010/main" val="53780952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4B0F3C-5228-C9FB-1212-1D4894C80B46}"/>
              </a:ext>
            </a:extLst>
          </p:cNvPr>
          <p:cNvSpPr>
            <a:spLocks noGrp="1"/>
          </p:cNvSpPr>
          <p:nvPr>
            <p:ph sz="quarter" idx="13"/>
          </p:nvPr>
        </p:nvSpPr>
        <p:spPr>
          <a:xfrm>
            <a:off x="719528" y="1828799"/>
            <a:ext cx="11153817" cy="4631961"/>
          </a:xfrm>
        </p:spPr>
        <p:txBody>
          <a:bodyPr>
            <a:normAutofit/>
          </a:bodyPr>
          <a:lstStyle/>
          <a:p>
            <a:pPr marL="0" indent="0" algn="r" rtl="1">
              <a:buNone/>
            </a:pPr>
            <a:r>
              <a:rPr lang="ar-IQ" sz="3200" b="1" dirty="0">
                <a:solidFill>
                  <a:srgbClr val="000000"/>
                </a:solidFill>
                <a:latin typeface="Arial" panose="020B0604020202020204" pitchFamily="34" charset="0"/>
                <a:cs typeface="Arial" panose="020B0604020202020204" pitchFamily="34" charset="0"/>
              </a:rPr>
              <a:t>1- مجال التربية الدينية (القران ، الفقه والحديث ، التوحيد ، السيرة) .</a:t>
            </a:r>
          </a:p>
          <a:p>
            <a:pPr marL="0" indent="0" algn="r" rtl="1">
              <a:buNone/>
            </a:pPr>
            <a:r>
              <a:rPr lang="ar-IQ" sz="3200" b="1" dirty="0">
                <a:solidFill>
                  <a:srgbClr val="000000"/>
                </a:solidFill>
                <a:latin typeface="Arial" panose="020B0604020202020204" pitchFamily="34" charset="0"/>
                <a:cs typeface="Arial" panose="020B0604020202020204" pitchFamily="34" charset="0"/>
              </a:rPr>
              <a:t>2- مجال اللغات (جميع فروع اللغة من ادب ونصوص ومطالعة ونقد وقواعد وبلاغة واملاء وعروض وخط وتعبير).</a:t>
            </a:r>
          </a:p>
          <a:p>
            <a:pPr marL="0" indent="0" algn="r" rtl="1">
              <a:buNone/>
            </a:pPr>
            <a:r>
              <a:rPr lang="ar-IQ" sz="3200" b="1" dirty="0">
                <a:solidFill>
                  <a:srgbClr val="000000"/>
                </a:solidFill>
                <a:latin typeface="Arial" panose="020B0604020202020204" pitchFamily="34" charset="0"/>
                <a:cs typeface="Arial" panose="020B0604020202020204" pitchFamily="34" charset="0"/>
              </a:rPr>
              <a:t>3- مجال المواد الاجتماعية (التاريخ ، الجغرافية ، الاجتماع ، التربية الوطنية).</a:t>
            </a:r>
          </a:p>
          <a:p>
            <a:pPr marL="0" indent="0" algn="r" rtl="1">
              <a:buNone/>
            </a:pPr>
            <a:r>
              <a:rPr lang="ar-IQ" sz="3200" b="1" dirty="0">
                <a:solidFill>
                  <a:srgbClr val="000000"/>
                </a:solidFill>
                <a:latin typeface="Arial" panose="020B0604020202020204" pitchFamily="34" charset="0"/>
                <a:cs typeface="Arial" panose="020B0604020202020204" pitchFamily="34" charset="0"/>
              </a:rPr>
              <a:t>4- مجال العلوم العامة (الفيزياء ، الكيمياء ، الاحياء ، الجيلوجيا ).</a:t>
            </a:r>
          </a:p>
          <a:p>
            <a:pPr marL="0" indent="0" algn="r" rtl="1">
              <a:buNone/>
            </a:pPr>
            <a:r>
              <a:rPr lang="ar-IQ" sz="3200" b="1" dirty="0">
                <a:solidFill>
                  <a:srgbClr val="000000"/>
                </a:solidFill>
                <a:latin typeface="Arial" panose="020B0604020202020204" pitchFamily="34" charset="0"/>
                <a:cs typeface="Arial" panose="020B0604020202020204" pitchFamily="34" charset="0"/>
              </a:rPr>
              <a:t>5- مجال الرياضيات (الحساب ، الجبر، الهندسة ، حساب المثلثات).</a:t>
            </a:r>
          </a:p>
          <a:p>
            <a:pPr marL="0" indent="0" algn="r" rtl="1">
              <a:buNone/>
            </a:pPr>
            <a:r>
              <a:rPr lang="ar-IQ" sz="3200" b="1" dirty="0">
                <a:solidFill>
                  <a:srgbClr val="000000"/>
                </a:solidFill>
                <a:latin typeface="Arial" panose="020B0604020202020204" pitchFamily="34" charset="0"/>
                <a:cs typeface="Arial" panose="020B0604020202020204" pitchFamily="34" charset="0"/>
              </a:rPr>
              <a:t>6- مجال التربية الفنية (الرسم، التصوير، الاشغال ، الموسيقى).</a:t>
            </a:r>
          </a:p>
          <a:p>
            <a:pPr marL="0" indent="0" algn="r" rtl="1">
              <a:buNone/>
            </a:pPr>
            <a:endParaRPr lang="en-US" sz="3200" b="1" dirty="0">
              <a:solidFill>
                <a:srgbClr val="000000"/>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06F781B5-7FD2-F21A-B4EF-CEEE3A73BBD4}"/>
              </a:ext>
            </a:extLst>
          </p:cNvPr>
          <p:cNvSpPr>
            <a:spLocks noGrp="1"/>
          </p:cNvSpPr>
          <p:nvPr>
            <p:ph type="title"/>
          </p:nvPr>
        </p:nvSpPr>
        <p:spPr>
          <a:xfrm>
            <a:off x="993648" y="521209"/>
            <a:ext cx="10360152" cy="914400"/>
          </a:xfrm>
        </p:spPr>
        <p:txBody>
          <a:bodyPr/>
          <a:lstStyle/>
          <a:p>
            <a:pPr algn="r" rtl="1"/>
            <a:r>
              <a:rPr lang="ar-IQ" sz="3600" b="1" dirty="0">
                <a:solidFill>
                  <a:srgbClr val="000000"/>
                </a:solidFill>
                <a:latin typeface="Arial" panose="020B0604020202020204" pitchFamily="34" charset="0"/>
                <a:cs typeface="Arial" panose="020B0604020202020204" pitchFamily="34" charset="0"/>
              </a:rPr>
              <a:t>وصنفت المواد التعليمية فيه الى ست مجالات: </a:t>
            </a:r>
            <a:endParaRPr lang="en-US" sz="36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21475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barn(inVertical)">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3DDF4-FF93-82D9-629A-488537184FC5}"/>
              </a:ext>
            </a:extLst>
          </p:cNvPr>
          <p:cNvSpPr>
            <a:spLocks noGrp="1"/>
          </p:cNvSpPr>
          <p:nvPr>
            <p:ph sz="quarter" idx="13"/>
          </p:nvPr>
        </p:nvSpPr>
        <p:spPr>
          <a:xfrm>
            <a:off x="786063" y="180109"/>
            <a:ext cx="10940716" cy="5985164"/>
          </a:xfrm>
        </p:spPr>
        <p:txBody>
          <a:bodyPr>
            <a:normAutofit fontScale="92500" lnSpcReduction="10000"/>
          </a:bodyPr>
          <a:lstStyle/>
          <a:p>
            <a:pPr marL="0" indent="0" algn="r" rtl="1">
              <a:buNone/>
            </a:pPr>
            <a:r>
              <a:rPr lang="ar-IQ" sz="4300" b="1" dirty="0">
                <a:solidFill>
                  <a:srgbClr val="000000"/>
                </a:solidFill>
                <a:latin typeface="Arial" panose="020B0604020202020204" pitchFamily="34" charset="0"/>
                <a:cs typeface="Arial" panose="020B0604020202020204" pitchFamily="34" charset="0"/>
              </a:rPr>
              <a:t>مميزات منهج المجالات الواسعة:</a:t>
            </a:r>
          </a:p>
          <a:p>
            <a:pPr marL="0" indent="0" algn="r" rtl="1">
              <a:buNone/>
            </a:pPr>
            <a:r>
              <a:rPr lang="ar-IQ" sz="3600" b="1" dirty="0">
                <a:solidFill>
                  <a:srgbClr val="000000"/>
                </a:solidFill>
                <a:latin typeface="Arial" panose="020B0604020202020204" pitchFamily="34" charset="0"/>
                <a:cs typeface="Arial" panose="020B0604020202020204" pitchFamily="34" charset="0"/>
              </a:rPr>
              <a:t>1. يسهم دمج بعض المواد في تحقيق التكامل بين جوانب المعرفة المختلفة وربطها بالحياة اليومية.</a:t>
            </a:r>
          </a:p>
          <a:p>
            <a:pPr marL="0" indent="0" algn="r" rtl="1">
              <a:buNone/>
            </a:pPr>
            <a:r>
              <a:rPr lang="ar-IQ" sz="3600" b="1" dirty="0">
                <a:solidFill>
                  <a:srgbClr val="000000"/>
                </a:solidFill>
                <a:latin typeface="Arial" panose="020B0604020202020204" pitchFamily="34" charset="0"/>
                <a:cs typeface="Arial" panose="020B0604020202020204" pitchFamily="34" charset="0"/>
              </a:rPr>
              <a:t>2. على الرغم من استمرار التركيز على الخبرات المعرفية في هذا المنهج الا انه اتاح للمتعلم اكتساب خبرات وجدانية واخرى مهارية لم يكن اكتسابها متاحاً في ظل منهج المواد الدراسية المنفصلة.</a:t>
            </a:r>
          </a:p>
          <a:p>
            <a:pPr marL="0" indent="0" algn="r" rtl="1">
              <a:buNone/>
            </a:pPr>
            <a:r>
              <a:rPr lang="ar-IQ" sz="3600" b="1" dirty="0">
                <a:solidFill>
                  <a:srgbClr val="000000"/>
                </a:solidFill>
                <a:latin typeface="Arial" panose="020B0604020202020204" pitchFamily="34" charset="0"/>
                <a:cs typeface="Arial" panose="020B0604020202020204" pitchFamily="34" charset="0"/>
              </a:rPr>
              <a:t>3. يملي على المعلم تنمية ثقافته واتباع دورات اكاديمية وتربوية للاحاطة بموضوعات المجال وطرائق تدريسها وتقويمها فلا يبقى حبيس تخصص ضيق .</a:t>
            </a:r>
          </a:p>
          <a:p>
            <a:pPr marL="0" indent="0" algn="r" rtl="1">
              <a:buNone/>
            </a:pPr>
            <a:r>
              <a:rPr lang="ar-IQ" sz="3600" b="1" dirty="0">
                <a:solidFill>
                  <a:srgbClr val="000000"/>
                </a:solidFill>
                <a:latin typeface="Arial" panose="020B0604020202020204" pitchFamily="34" charset="0"/>
                <a:cs typeface="Arial" panose="020B0604020202020204" pitchFamily="34" charset="0"/>
              </a:rPr>
              <a:t>4. دمج بعض الموضوعات في مجال واحد يساعد على اتاحة الفرصة امام المتعلمين والمعلمين في ايجاد الحلول لهذه المشكلات.</a:t>
            </a:r>
          </a:p>
          <a:p>
            <a:pPr marL="0" indent="0" algn="r" rtl="1">
              <a:buNone/>
            </a:pPr>
            <a:r>
              <a:rPr lang="ar-IQ" sz="3600" b="1" dirty="0">
                <a:solidFill>
                  <a:srgbClr val="000000"/>
                </a:solidFill>
                <a:latin typeface="Arial" panose="020B0604020202020204" pitchFamily="34" charset="0"/>
                <a:cs typeface="Arial" panose="020B0604020202020204" pitchFamily="34" charset="0"/>
              </a:rPr>
              <a:t>5. ادى تنوع الخبرات ضمن المجال الواحد الى انفتاح المدرسة الى المجتمع والبيئة  المحلية الامر الذي سمح للمدرسة بالخروج من عزلتها .</a:t>
            </a:r>
          </a:p>
        </p:txBody>
      </p:sp>
    </p:spTree>
    <p:extLst>
      <p:ext uri="{BB962C8B-B14F-4D97-AF65-F5344CB8AC3E}">
        <p14:creationId xmlns:p14="http://schemas.microsoft.com/office/powerpoint/2010/main" val="34775216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DAAE6D3-ABF1-86B3-6562-DC241462581D}"/>
              </a:ext>
            </a:extLst>
          </p:cNvPr>
          <p:cNvSpPr>
            <a:spLocks noGrp="1"/>
          </p:cNvSpPr>
          <p:nvPr>
            <p:ph sz="quarter" idx="12"/>
          </p:nvPr>
        </p:nvSpPr>
        <p:spPr>
          <a:xfrm>
            <a:off x="1219200" y="706582"/>
            <a:ext cx="10168932" cy="4785081"/>
          </a:xfrm>
        </p:spPr>
        <p:txBody>
          <a:bodyPr/>
          <a:lstStyle/>
          <a:p>
            <a:pPr algn="r" rtl="1"/>
            <a:r>
              <a:rPr lang="ar-IQ" sz="3600" b="1" dirty="0">
                <a:solidFill>
                  <a:srgbClr val="000000"/>
                </a:solidFill>
                <a:latin typeface="Arial" panose="020B0604020202020204" pitchFamily="34" charset="0"/>
                <a:cs typeface="Arial" panose="020B0604020202020204" pitchFamily="34" charset="0"/>
              </a:rPr>
              <a:t>عيوب منهج المجالات الواسعة: </a:t>
            </a:r>
          </a:p>
          <a:p>
            <a:pPr algn="r" rtl="1"/>
            <a:r>
              <a:rPr lang="ar-IQ" sz="3200" b="1" dirty="0">
                <a:solidFill>
                  <a:srgbClr val="000000"/>
                </a:solidFill>
                <a:latin typeface="Arial" panose="020B0604020202020204" pitchFamily="34" charset="0"/>
                <a:cs typeface="Arial" panose="020B0604020202020204" pitchFamily="34" charset="0"/>
              </a:rPr>
              <a:t>1.لا يناسب المتعلمين لمرحلتي الثانوية والجامعية لانه يقدم اساسيات المعرفة العامة دون التعمق في التخصص.</a:t>
            </a:r>
          </a:p>
          <a:p>
            <a:pPr algn="r" rtl="1"/>
            <a:r>
              <a:rPr lang="ar-IQ" sz="3200" b="1" dirty="0">
                <a:solidFill>
                  <a:srgbClr val="000000"/>
                </a:solidFill>
                <a:latin typeface="Arial" panose="020B0604020202020204" pitchFamily="34" charset="0"/>
                <a:cs typeface="Arial" panose="020B0604020202020204" pitchFamily="34" charset="0"/>
              </a:rPr>
              <a:t>2.صعوبة تصميم هذا المنهج نظرا لصعوبة دمج بعض المواد في المجال الواحد وحاجته الى نخبة متميزة من الخبراء والمختصين.</a:t>
            </a:r>
          </a:p>
          <a:p>
            <a:pPr algn="r" rtl="1"/>
            <a:r>
              <a:rPr lang="ar-IQ" sz="3200" b="1" dirty="0">
                <a:solidFill>
                  <a:srgbClr val="000000"/>
                </a:solidFill>
                <a:latin typeface="Arial" panose="020B0604020202020204" pitchFamily="34" charset="0"/>
                <a:cs typeface="Arial" panose="020B0604020202020204" pitchFamily="34" charset="0"/>
              </a:rPr>
              <a:t>3.تركيز المنهج على الجانب المعرفي واهماله للجوانب الاخرى.</a:t>
            </a:r>
          </a:p>
          <a:p>
            <a:pPr algn="r" rtl="1"/>
            <a:r>
              <a:rPr lang="ar-IQ" sz="3200" b="1" dirty="0">
                <a:solidFill>
                  <a:srgbClr val="000000"/>
                </a:solidFill>
                <a:latin typeface="Arial" panose="020B0604020202020204" pitchFamily="34" charset="0"/>
                <a:cs typeface="Arial" panose="020B0604020202020204" pitchFamily="34" charset="0"/>
              </a:rPr>
              <a:t>4.يهمل الانشطة التعليمية ولا تتاح الفرصة امام المتعلمين للقيام بها مما يجعلهم يشعرون بالملل والنفور من الدراسة.</a:t>
            </a:r>
          </a:p>
          <a:p>
            <a:endParaRPr lang="en-US" dirty="0"/>
          </a:p>
        </p:txBody>
      </p:sp>
    </p:spTree>
    <p:extLst>
      <p:ext uri="{BB962C8B-B14F-4D97-AF65-F5344CB8AC3E}">
        <p14:creationId xmlns:p14="http://schemas.microsoft.com/office/powerpoint/2010/main" val="1470144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a:xfrm>
            <a:off x="3275076" y="914400"/>
            <a:ext cx="5641848" cy="5029200"/>
          </a:xfrm>
        </p:spPr>
        <p:txBody>
          <a:bodyPr/>
          <a:lstStyle/>
          <a:p>
            <a:pPr algn="ctr"/>
            <a:r>
              <a:rPr lang="ar-IQ" sz="7200" b="1" dirty="0">
                <a:solidFill>
                  <a:srgbClr val="000000"/>
                </a:solidFill>
                <a:latin typeface="Monotype Koufi" pitchFamily="2" charset="-78"/>
                <a:ea typeface="Monotype Koufi" pitchFamily="2" charset="-78"/>
                <a:cs typeface="Monotype Koufi" pitchFamily="2" charset="-78"/>
              </a:rPr>
              <a:t>شكرا لأصغائكم</a:t>
            </a:r>
            <a:endParaRPr lang="en-US" sz="7200" b="1" dirty="0">
              <a:solidFill>
                <a:srgbClr val="000000"/>
              </a:solidFill>
              <a:ea typeface="Monotype Koufi" pitchFamily="2" charset="-78"/>
              <a:cs typeface="Monotype Koufi" pitchFamily="2" charset="-78"/>
            </a:endParaRPr>
          </a:p>
        </p:txBody>
      </p:sp>
    </p:spTree>
    <p:extLst>
      <p:ext uri="{BB962C8B-B14F-4D97-AF65-F5344CB8AC3E}">
        <p14:creationId xmlns:p14="http://schemas.microsoft.com/office/powerpoint/2010/main" val="21888285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{B93141E3-E208-46D6-AA79-42F91549BFFB}TF1ed9553b-00c4-4092-846a-c8f7f2908f3beecd942f_win32-8e33096c3cfc</Template>
  <TotalTime>202</TotalTime>
  <Words>833</Words>
  <Application>Microsoft Office PowerPoint</Application>
  <PresentationFormat>Widescreen</PresentationFormat>
  <Paragraphs>73</Paragraphs>
  <Slides>14</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Courier New</vt:lpstr>
      <vt:lpstr>Gill Sans Nova Light</vt:lpstr>
      <vt:lpstr>Monotype Koufi</vt:lpstr>
      <vt:lpstr>Sagona Book</vt:lpstr>
      <vt:lpstr>Simplified Arabic</vt:lpstr>
      <vt:lpstr>Wingdings 3</vt:lpstr>
      <vt:lpstr>Custom</vt:lpstr>
      <vt:lpstr>المناهج والكتب المدرسية</vt:lpstr>
      <vt:lpstr>المحاضرة الرابعة</vt:lpstr>
      <vt:lpstr>أنواع المناهج الدراسية</vt:lpstr>
      <vt:lpstr>PowerPoint Presentation</vt:lpstr>
      <vt:lpstr> أولاً: منهج المواد المنفصلة  وهو المنهج الذي تنظم فيه الخبرات التربوية في صورة مواد منفصلة عن بعضها البعض مثل اللغة ،العلوم ،التاريخ ،الرياضيات  وغيرها.ويعد هذا التنظيم من اقدم التنظيمات المعروفة للمنهج .</vt:lpstr>
      <vt:lpstr>PowerPoint Presentation</vt:lpstr>
      <vt:lpstr>PowerPoint Presentation</vt:lpstr>
      <vt:lpstr>PowerPoint Presentation</vt:lpstr>
      <vt:lpstr>نقده :  1- صعوبة تحقيق الدمج وأن حصل ذلك فيكون صورياً . 2- لا يسمح بالتعمق في المواد الدراسية لأنه يهتم بالاساسيات لذا هو اصلح للتطبيق في المراحل الاولية. 3- قد لا يستطيع الطالب فهم الترتيب المنطقي للمادة الدراسية . 4-  هذا المنهج شأنه شأن منهج المواد المنفصلة يركز على المادة المعرفية ويهمل الجوانب الوجدانية والمهارية للمادة . </vt:lpstr>
      <vt:lpstr>ثالثاً: - منهج المجالات الواسعة يعد منهج المجالات الواسعة محاولة من المحاولات المتعددة التي بذلت لتطوير منهج المواد الدراسية والفلسفة التي بني عليها هذا المنهج  تتلخص في تجميع الموضوعات الاكاديمية المتشابهة ومزجها في مجال واحد بحيث تزول الحواجز التي بينها تماما. </vt:lpstr>
      <vt:lpstr>وصنفت المواد التعليمية فيه الى ست مجالات: </vt:lpstr>
      <vt:lpstr>PowerPoint Presentation</vt:lpstr>
      <vt:lpstr>PowerPoint Presentation</vt:lpstr>
      <vt:lpstr>شكرا لأصغائكم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Rusul Hazim</dc:creator>
  <cp:lastModifiedBy>Rusul Hazim</cp:lastModifiedBy>
  <cp:revision>1</cp:revision>
  <dcterms:created xsi:type="dcterms:W3CDTF">2025-10-06T19:02:31Z</dcterms:created>
  <dcterms:modified xsi:type="dcterms:W3CDTF">2025-10-24T21:21:31Z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