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 id="2147483708" r:id="rId5"/>
    <p:sldMasterId id="2147483720" r:id="rId6"/>
    <p:sldMasterId id="2147483732" r:id="rId7"/>
    <p:sldMasterId id="2147483744" r:id="rId8"/>
    <p:sldMasterId id="2147483756" r:id="rId9"/>
    <p:sldMasterId id="2147483768" r:id="rId10"/>
  </p:sldMasterIdLst>
  <p:sldIdLst>
    <p:sldId id="258" r:id="rId11"/>
    <p:sldId id="260" r:id="rId12"/>
    <p:sldId id="261" r:id="rId13"/>
    <p:sldId id="262" r:id="rId14"/>
    <p:sldId id="263" r:id="rId15"/>
    <p:sldId id="264" r:id="rId16"/>
    <p:sldId id="265" r:id="rId17"/>
    <p:sldId id="266" r:id="rId18"/>
    <p:sldId id="267" r:id="rId19"/>
    <p:sldId id="268" r:id="rId2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4" autoAdjust="0"/>
    <p:restoredTop sz="94662" autoAdjust="0"/>
  </p:normalViewPr>
  <p:slideViewPr>
    <p:cSldViewPr>
      <p:cViewPr varScale="1">
        <p:scale>
          <a:sx n="68" d="100"/>
          <a:sy n="68" d="100"/>
        </p:scale>
        <p:origin x="1440" y="72"/>
      </p:cViewPr>
      <p:guideLst>
        <p:guide orient="horz" pos="2160"/>
        <p:guide pos="2880"/>
      </p:guideLst>
    </p:cSldViewPr>
  </p:slideViewPr>
  <p:outlineViewPr>
    <p:cViewPr>
      <p:scale>
        <a:sx n="33" d="100"/>
        <a:sy n="33" d="100"/>
      </p:scale>
      <p:origin x="0" y="822"/>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3.xml"/><Relationship Id="rId18" Type="http://schemas.openxmlformats.org/officeDocument/2006/relationships/slide" Target="slides/slide8.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theme" Target="theme/theme1.xml"/><Relationship Id="rId10" Type="http://schemas.openxmlformats.org/officeDocument/2006/relationships/slideMaster" Target="slideMasters/slideMaster10.xml"/><Relationship Id="rId19" Type="http://schemas.openxmlformats.org/officeDocument/2006/relationships/slide" Target="slides/slide9.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и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uk-UA"/>
              <a:t>Зразок заголовка</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uk-UA"/>
              <a:t>Зразок підзаголовка</a:t>
            </a:r>
            <a:endParaRPr lang="en-US" dirty="0"/>
          </a:p>
        </p:txBody>
      </p:sp>
      <p:sp>
        <p:nvSpPr>
          <p:cNvPr id="4" name="Date Placeholder 3"/>
          <p:cNvSpPr>
            <a:spLocks noGrp="1"/>
          </p:cNvSpPr>
          <p:nvPr>
            <p:ph type="dt" sz="half" idx="10"/>
          </p:nvPr>
        </p:nvSpPr>
        <p:spPr bwMode="white"/>
        <p:txBody>
          <a:bodyPr/>
          <a:lstStyle/>
          <a:p>
            <a:endParaRPr lang="uk-UA" altLang="uk-UA">
              <a:solidFill>
                <a:srgbClr val="9E8E5C">
                  <a:lumMod val="60000"/>
                  <a:lumOff val="40000"/>
                </a:srgbClr>
              </a:solidFill>
            </a:endParaRPr>
          </a:p>
        </p:txBody>
      </p:sp>
      <p:sp>
        <p:nvSpPr>
          <p:cNvPr id="5" name="Footer Placeholder 4"/>
          <p:cNvSpPr>
            <a:spLocks noGrp="1"/>
          </p:cNvSpPr>
          <p:nvPr>
            <p:ph type="ftr" sz="quarter" idx="11"/>
          </p:nvPr>
        </p:nvSpPr>
        <p:spPr bwMode="white"/>
        <p:txBody>
          <a:bodyPr/>
          <a:lstStyle/>
          <a:p>
            <a:endParaRPr lang="uk-UA" altLang="uk-UA">
              <a:solidFill>
                <a:srgbClr val="9E8E5C">
                  <a:lumMod val="60000"/>
                  <a:lumOff val="40000"/>
                </a:srgbClr>
              </a:solidFill>
            </a:endParaRPr>
          </a:p>
        </p:txBody>
      </p:sp>
      <p:sp>
        <p:nvSpPr>
          <p:cNvPr id="6" name="Slide Number Placeholder 5"/>
          <p:cNvSpPr>
            <a:spLocks noGrp="1"/>
          </p:cNvSpPr>
          <p:nvPr>
            <p:ph type="sldNum" sz="quarter" idx="12"/>
          </p:nvPr>
        </p:nvSpPr>
        <p:spPr/>
        <p:txBody>
          <a:bodyPr/>
          <a:lstStyle/>
          <a:p>
            <a:fld id="{4728F89B-0C20-4DF3-B58D-AC5D2CD6F99E}" type="slidenum">
              <a:rPr lang="uk-UA" altLang="uk-UA" smtClean="0">
                <a:solidFill>
                  <a:srgbClr val="9E8E5C">
                    <a:lumMod val="60000"/>
                    <a:lumOff val="40000"/>
                  </a:srgbClr>
                </a:solidFill>
              </a:rPr>
              <a:pPr/>
              <a:t>‹#›</a:t>
            </a:fld>
            <a:endParaRPr lang="uk-UA" altLang="uk-UA">
              <a:solidFill>
                <a:srgbClr val="9E8E5C">
                  <a:lumMod val="60000"/>
                  <a:lumOff val="40000"/>
                </a:srgbClr>
              </a:solidFill>
            </a:endParaRPr>
          </a:p>
        </p:txBody>
      </p:sp>
    </p:spTree>
    <p:extLst>
      <p:ext uri="{BB962C8B-B14F-4D97-AF65-F5344CB8AC3E}">
        <p14:creationId xmlns:p14="http://schemas.microsoft.com/office/powerpoint/2010/main" val="26249611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Зразок заголовка</a:t>
            </a:r>
            <a:endParaRPr lang="en-US"/>
          </a:p>
        </p:txBody>
      </p:sp>
      <p:sp>
        <p:nvSpPr>
          <p:cNvPr id="3" name="Vertical Text Placeholder 2"/>
          <p:cNvSpPr>
            <a:spLocks noGrp="1"/>
          </p:cNvSpPr>
          <p:nvPr>
            <p:ph type="body" orient="vert" idx="1"/>
          </p:nvPr>
        </p:nvSpPr>
        <p:spPr/>
        <p:txBody>
          <a:bodyPr vert="eaVert"/>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a:p>
        </p:txBody>
      </p:sp>
      <p:sp>
        <p:nvSpPr>
          <p:cNvPr id="4" name="Date Placeholder 3"/>
          <p:cNvSpPr>
            <a:spLocks noGrp="1"/>
          </p:cNvSpPr>
          <p:nvPr>
            <p:ph type="dt" sz="half" idx="10"/>
          </p:nvPr>
        </p:nvSpPr>
        <p:spPr/>
        <p:txBody>
          <a:bodyPr/>
          <a:lstStyle/>
          <a:p>
            <a:endParaRPr lang="uk-UA" altLang="uk-UA">
              <a:solidFill>
                <a:srgbClr val="9E8E5C">
                  <a:lumMod val="60000"/>
                  <a:lumOff val="40000"/>
                </a:srgbClr>
              </a:solidFill>
            </a:endParaRPr>
          </a:p>
        </p:txBody>
      </p:sp>
      <p:sp>
        <p:nvSpPr>
          <p:cNvPr id="5" name="Footer Placeholder 4"/>
          <p:cNvSpPr>
            <a:spLocks noGrp="1"/>
          </p:cNvSpPr>
          <p:nvPr>
            <p:ph type="ftr" sz="quarter" idx="11"/>
          </p:nvPr>
        </p:nvSpPr>
        <p:spPr/>
        <p:txBody>
          <a:bodyPr/>
          <a:lstStyle/>
          <a:p>
            <a:endParaRPr lang="uk-UA" altLang="uk-UA">
              <a:solidFill>
                <a:srgbClr val="9E8E5C">
                  <a:lumMod val="60000"/>
                  <a:lumOff val="40000"/>
                </a:srgbClr>
              </a:solidFill>
            </a:endParaRPr>
          </a:p>
        </p:txBody>
      </p:sp>
      <p:sp>
        <p:nvSpPr>
          <p:cNvPr id="6" name="Slide Number Placeholder 5"/>
          <p:cNvSpPr>
            <a:spLocks noGrp="1"/>
          </p:cNvSpPr>
          <p:nvPr>
            <p:ph type="sldNum" sz="quarter" idx="12"/>
          </p:nvPr>
        </p:nvSpPr>
        <p:spPr/>
        <p:txBody>
          <a:bodyPr/>
          <a:lstStyle/>
          <a:p>
            <a:fld id="{B2371B55-D6A2-4BDB-B912-E3F38C89DBFD}" type="slidenum">
              <a:rPr lang="uk-UA" altLang="uk-UA" smtClean="0">
                <a:solidFill>
                  <a:srgbClr val="9E8E5C">
                    <a:lumMod val="60000"/>
                    <a:lumOff val="40000"/>
                  </a:srgbClr>
                </a:solidFill>
              </a:rPr>
              <a:pPr/>
              <a:t>‹#›</a:t>
            </a:fld>
            <a:endParaRPr lang="uk-UA" altLang="uk-UA">
              <a:solidFill>
                <a:srgbClr val="9E8E5C">
                  <a:lumMod val="60000"/>
                  <a:lumOff val="40000"/>
                </a:srgbClr>
              </a:solidFill>
            </a:endParaRPr>
          </a:p>
        </p:txBody>
      </p:sp>
    </p:spTree>
    <p:extLst>
      <p:ext uri="{BB962C8B-B14F-4D97-AF65-F5344CB8AC3E}">
        <p14:creationId xmlns:p14="http://schemas.microsoft.com/office/powerpoint/2010/main" val="1451746642"/>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Титульни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uk-UA"/>
              <a:t>Зразок заголовка</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uk-UA"/>
              <a:t>Зразок підзаголовка</a:t>
            </a:r>
            <a:endParaRPr lang="en-US" dirty="0"/>
          </a:p>
        </p:txBody>
      </p:sp>
      <p:sp>
        <p:nvSpPr>
          <p:cNvPr id="4" name="Date Placeholder 3"/>
          <p:cNvSpPr>
            <a:spLocks noGrp="1"/>
          </p:cNvSpPr>
          <p:nvPr>
            <p:ph type="dt" sz="half" idx="10"/>
          </p:nvPr>
        </p:nvSpPr>
        <p:spPr bwMode="white"/>
        <p:txBody>
          <a:bodyPr/>
          <a:lstStyle/>
          <a:p>
            <a:endParaRPr lang="uk-UA" altLang="uk-UA">
              <a:solidFill>
                <a:srgbClr val="9E8E5C">
                  <a:lumMod val="60000"/>
                  <a:lumOff val="40000"/>
                </a:srgbClr>
              </a:solidFill>
            </a:endParaRPr>
          </a:p>
        </p:txBody>
      </p:sp>
      <p:sp>
        <p:nvSpPr>
          <p:cNvPr id="5" name="Footer Placeholder 4"/>
          <p:cNvSpPr>
            <a:spLocks noGrp="1"/>
          </p:cNvSpPr>
          <p:nvPr>
            <p:ph type="ftr" sz="quarter" idx="11"/>
          </p:nvPr>
        </p:nvSpPr>
        <p:spPr bwMode="white"/>
        <p:txBody>
          <a:bodyPr/>
          <a:lstStyle/>
          <a:p>
            <a:endParaRPr lang="uk-UA" altLang="uk-UA">
              <a:solidFill>
                <a:srgbClr val="9E8E5C">
                  <a:lumMod val="60000"/>
                  <a:lumOff val="40000"/>
                </a:srgbClr>
              </a:solidFill>
            </a:endParaRPr>
          </a:p>
        </p:txBody>
      </p:sp>
      <p:sp>
        <p:nvSpPr>
          <p:cNvPr id="6" name="Slide Number Placeholder 5"/>
          <p:cNvSpPr>
            <a:spLocks noGrp="1"/>
          </p:cNvSpPr>
          <p:nvPr>
            <p:ph type="sldNum" sz="quarter" idx="12"/>
          </p:nvPr>
        </p:nvSpPr>
        <p:spPr/>
        <p:txBody>
          <a:bodyPr/>
          <a:lstStyle/>
          <a:p>
            <a:fld id="{4728F89B-0C20-4DF3-B58D-AC5D2CD6F99E}" type="slidenum">
              <a:rPr lang="uk-UA" altLang="uk-UA" smtClean="0">
                <a:solidFill>
                  <a:srgbClr val="9E8E5C">
                    <a:lumMod val="60000"/>
                    <a:lumOff val="40000"/>
                  </a:srgbClr>
                </a:solidFill>
              </a:rPr>
              <a:pPr/>
              <a:t>‹#›</a:t>
            </a:fld>
            <a:endParaRPr lang="uk-UA" altLang="uk-UA">
              <a:solidFill>
                <a:srgbClr val="9E8E5C">
                  <a:lumMod val="60000"/>
                  <a:lumOff val="40000"/>
                </a:srgbClr>
              </a:solidFill>
            </a:endParaRPr>
          </a:p>
        </p:txBody>
      </p:sp>
    </p:spTree>
    <p:extLst>
      <p:ext uri="{BB962C8B-B14F-4D97-AF65-F5344CB8AC3E}">
        <p14:creationId xmlns:p14="http://schemas.microsoft.com/office/powerpoint/2010/main" val="187655795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Заголовок і об'є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Зразок заголовка</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endParaRPr lang="uk-UA" altLang="uk-UA">
              <a:solidFill>
                <a:srgbClr val="9E8E5C">
                  <a:lumMod val="60000"/>
                  <a:lumOff val="40000"/>
                </a:srgbClr>
              </a:solidFill>
            </a:endParaRPr>
          </a:p>
        </p:txBody>
      </p:sp>
      <p:sp>
        <p:nvSpPr>
          <p:cNvPr id="5" name="Footer Placeholder 4"/>
          <p:cNvSpPr>
            <a:spLocks noGrp="1"/>
          </p:cNvSpPr>
          <p:nvPr>
            <p:ph type="ftr" sz="quarter" idx="11"/>
          </p:nvPr>
        </p:nvSpPr>
        <p:spPr/>
        <p:txBody>
          <a:bodyPr/>
          <a:lstStyle/>
          <a:p>
            <a:endParaRPr lang="uk-UA" altLang="uk-UA">
              <a:solidFill>
                <a:srgbClr val="9E8E5C">
                  <a:lumMod val="60000"/>
                  <a:lumOff val="40000"/>
                </a:srgbClr>
              </a:solidFill>
            </a:endParaRPr>
          </a:p>
        </p:txBody>
      </p:sp>
      <p:sp>
        <p:nvSpPr>
          <p:cNvPr id="6" name="Slide Number Placeholder 5"/>
          <p:cNvSpPr>
            <a:spLocks noGrp="1"/>
          </p:cNvSpPr>
          <p:nvPr>
            <p:ph type="sldNum" sz="quarter" idx="12"/>
          </p:nvPr>
        </p:nvSpPr>
        <p:spPr/>
        <p:txBody>
          <a:bodyPr/>
          <a:lstStyle/>
          <a:p>
            <a:fld id="{D208ABCE-E325-4CE3-B149-D1F68629168E}" type="slidenum">
              <a:rPr lang="uk-UA" altLang="uk-UA" smtClean="0">
                <a:solidFill>
                  <a:srgbClr val="9E8E5C">
                    <a:lumMod val="60000"/>
                    <a:lumOff val="40000"/>
                  </a:srgbClr>
                </a:solidFill>
              </a:rPr>
              <a:pPr/>
              <a:t>‹#›</a:t>
            </a:fld>
            <a:endParaRPr lang="uk-UA" altLang="uk-UA">
              <a:solidFill>
                <a:srgbClr val="9E8E5C">
                  <a:lumMod val="60000"/>
                  <a:lumOff val="40000"/>
                </a:srgbClr>
              </a:solidFill>
            </a:endParaRPr>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extLst>
      <p:ext uri="{BB962C8B-B14F-4D97-AF65-F5344CB8AC3E}">
        <p14:creationId xmlns:p14="http://schemas.microsoft.com/office/powerpoint/2010/main" val="189047738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Заголовок розділу">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uk-UA" altLang="uk-UA">
              <a:solidFill>
                <a:srgbClr val="9E8E5C">
                  <a:lumMod val="60000"/>
                  <a:lumOff val="40000"/>
                </a:srgbClr>
              </a:solidFill>
            </a:endParaRPr>
          </a:p>
        </p:txBody>
      </p:sp>
      <p:sp>
        <p:nvSpPr>
          <p:cNvPr id="5" name="Footer Placeholder 4"/>
          <p:cNvSpPr>
            <a:spLocks noGrp="1"/>
          </p:cNvSpPr>
          <p:nvPr>
            <p:ph type="ftr" sz="quarter" idx="11"/>
          </p:nvPr>
        </p:nvSpPr>
        <p:spPr/>
        <p:txBody>
          <a:bodyPr/>
          <a:lstStyle/>
          <a:p>
            <a:endParaRPr lang="uk-UA" altLang="uk-UA">
              <a:solidFill>
                <a:srgbClr val="9E8E5C">
                  <a:lumMod val="60000"/>
                  <a:lumOff val="40000"/>
                </a:srgbClr>
              </a:solidFill>
            </a:endParaRPr>
          </a:p>
        </p:txBody>
      </p:sp>
      <p:sp>
        <p:nvSpPr>
          <p:cNvPr id="6" name="Slide Number Placeholder 5"/>
          <p:cNvSpPr>
            <a:spLocks noGrp="1"/>
          </p:cNvSpPr>
          <p:nvPr>
            <p:ph type="sldNum" sz="quarter" idx="12"/>
          </p:nvPr>
        </p:nvSpPr>
        <p:spPr/>
        <p:txBody>
          <a:bodyPr/>
          <a:lstStyle/>
          <a:p>
            <a:fld id="{49F455F4-0378-4BB1-BC8C-B4CCDFA5D657}" type="slidenum">
              <a:rPr lang="uk-UA" altLang="uk-UA" smtClean="0">
                <a:solidFill>
                  <a:srgbClr val="9E8E5C">
                    <a:lumMod val="60000"/>
                    <a:lumOff val="40000"/>
                  </a:srgbClr>
                </a:solidFill>
              </a:rPr>
              <a:pPr/>
              <a:t>‹#›</a:t>
            </a:fld>
            <a:endParaRPr lang="uk-UA" altLang="uk-UA">
              <a:solidFill>
                <a:srgbClr val="9E8E5C">
                  <a:lumMod val="60000"/>
                  <a:lumOff val="40000"/>
                </a:srgbClr>
              </a:solidFill>
            </a:endParaRPr>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uk-UA"/>
              <a:t>Зразок заголовка</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Зразок тексту</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extLst>
      <p:ext uri="{BB962C8B-B14F-4D97-AF65-F5344CB8AC3E}">
        <p14:creationId xmlns:p14="http://schemas.microsoft.com/office/powerpoint/2010/main" val="108714319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2" name="Title 1"/>
          <p:cNvSpPr>
            <a:spLocks noGrp="1"/>
          </p:cNvSpPr>
          <p:nvPr>
            <p:ph type="title"/>
          </p:nvPr>
        </p:nvSpPr>
        <p:spPr/>
        <p:txBody>
          <a:bodyPr/>
          <a:lstStyle/>
          <a:p>
            <a:r>
              <a:rPr lang="uk-UA"/>
              <a:t>Зразок заголовка</a:t>
            </a:r>
            <a:endParaRPr lang="en-US"/>
          </a:p>
        </p:txBody>
      </p:sp>
      <p:sp>
        <p:nvSpPr>
          <p:cNvPr id="5" name="Date Placeholder 4"/>
          <p:cNvSpPr>
            <a:spLocks noGrp="1"/>
          </p:cNvSpPr>
          <p:nvPr>
            <p:ph type="dt" sz="half" idx="10"/>
          </p:nvPr>
        </p:nvSpPr>
        <p:spPr/>
        <p:txBody>
          <a:bodyPr/>
          <a:lstStyle/>
          <a:p>
            <a:endParaRPr lang="uk-UA" altLang="uk-UA">
              <a:solidFill>
                <a:srgbClr val="9E8E5C">
                  <a:lumMod val="60000"/>
                  <a:lumOff val="40000"/>
                </a:srgbClr>
              </a:solidFill>
            </a:endParaRPr>
          </a:p>
        </p:txBody>
      </p:sp>
      <p:sp>
        <p:nvSpPr>
          <p:cNvPr id="6" name="Footer Placeholder 5"/>
          <p:cNvSpPr>
            <a:spLocks noGrp="1"/>
          </p:cNvSpPr>
          <p:nvPr>
            <p:ph type="ftr" sz="quarter" idx="11"/>
          </p:nvPr>
        </p:nvSpPr>
        <p:spPr/>
        <p:txBody>
          <a:bodyPr/>
          <a:lstStyle/>
          <a:p>
            <a:endParaRPr lang="uk-UA" altLang="uk-UA">
              <a:solidFill>
                <a:srgbClr val="9E8E5C">
                  <a:lumMod val="60000"/>
                  <a:lumOff val="40000"/>
                </a:srgbClr>
              </a:solidFill>
            </a:endParaRPr>
          </a:p>
        </p:txBody>
      </p:sp>
      <p:sp>
        <p:nvSpPr>
          <p:cNvPr id="7" name="Slide Number Placeholder 6"/>
          <p:cNvSpPr>
            <a:spLocks noGrp="1"/>
          </p:cNvSpPr>
          <p:nvPr>
            <p:ph type="sldNum" sz="quarter" idx="12"/>
          </p:nvPr>
        </p:nvSpPr>
        <p:spPr/>
        <p:txBody>
          <a:bodyPr/>
          <a:lstStyle/>
          <a:p>
            <a:fld id="{B95FC738-0E89-4EE0-915A-0D15C0A31303}" type="slidenum">
              <a:rPr lang="uk-UA" altLang="uk-UA" smtClean="0">
                <a:solidFill>
                  <a:srgbClr val="9E8E5C">
                    <a:lumMod val="60000"/>
                    <a:lumOff val="40000"/>
                  </a:srgbClr>
                </a:solidFill>
              </a:rPr>
              <a:pPr/>
              <a:t>‹#›</a:t>
            </a:fld>
            <a:endParaRPr lang="uk-UA" altLang="uk-UA">
              <a:solidFill>
                <a:srgbClr val="9E8E5C">
                  <a:lumMod val="60000"/>
                  <a:lumOff val="40000"/>
                </a:srgbClr>
              </a:solidFill>
            </a:endParaRPr>
          </a:p>
        </p:txBody>
      </p:sp>
      <p:sp>
        <p:nvSpPr>
          <p:cNvPr id="12" name="Content Placeholder 11"/>
          <p:cNvSpPr>
            <a:spLocks noGrp="1"/>
          </p:cNvSpPr>
          <p:nvPr>
            <p:ph sz="quarter" idx="14"/>
          </p:nvPr>
        </p:nvSpPr>
        <p:spPr>
          <a:xfrm>
            <a:off x="4648200" y="2438400"/>
            <a:ext cx="3124200" cy="3124200"/>
          </a:xfrm>
        </p:spPr>
        <p:txBody>
          <a:body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extLst>
      <p:ext uri="{BB962C8B-B14F-4D97-AF65-F5344CB8AC3E}">
        <p14:creationId xmlns:p14="http://schemas.microsoft.com/office/powerpoint/2010/main" val="169374338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2" name="Title 1"/>
          <p:cNvSpPr>
            <a:spLocks noGrp="1"/>
          </p:cNvSpPr>
          <p:nvPr>
            <p:ph type="title"/>
          </p:nvPr>
        </p:nvSpPr>
        <p:spPr/>
        <p:txBody>
          <a:bodyPr/>
          <a:lstStyle>
            <a:lvl1pPr>
              <a:defRPr/>
            </a:lvl1pPr>
          </a:lstStyle>
          <a:p>
            <a:r>
              <a:rPr lang="uk-UA"/>
              <a:t>Зразок заголовка</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Зразок тексту</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Зразок тексту</a:t>
            </a:r>
          </a:p>
        </p:txBody>
      </p:sp>
      <p:sp>
        <p:nvSpPr>
          <p:cNvPr id="7" name="Date Placeholder 6"/>
          <p:cNvSpPr>
            <a:spLocks noGrp="1"/>
          </p:cNvSpPr>
          <p:nvPr>
            <p:ph type="dt" sz="half" idx="10"/>
          </p:nvPr>
        </p:nvSpPr>
        <p:spPr/>
        <p:txBody>
          <a:bodyPr/>
          <a:lstStyle/>
          <a:p>
            <a:endParaRPr lang="uk-UA" altLang="uk-UA">
              <a:solidFill>
                <a:srgbClr val="9E8E5C">
                  <a:lumMod val="60000"/>
                  <a:lumOff val="40000"/>
                </a:srgbClr>
              </a:solidFill>
            </a:endParaRPr>
          </a:p>
        </p:txBody>
      </p:sp>
      <p:sp>
        <p:nvSpPr>
          <p:cNvPr id="8" name="Footer Placeholder 7"/>
          <p:cNvSpPr>
            <a:spLocks noGrp="1"/>
          </p:cNvSpPr>
          <p:nvPr>
            <p:ph type="ftr" sz="quarter" idx="11"/>
          </p:nvPr>
        </p:nvSpPr>
        <p:spPr/>
        <p:txBody>
          <a:bodyPr/>
          <a:lstStyle/>
          <a:p>
            <a:endParaRPr lang="uk-UA" altLang="uk-UA">
              <a:solidFill>
                <a:srgbClr val="9E8E5C">
                  <a:lumMod val="60000"/>
                  <a:lumOff val="40000"/>
                </a:srgbClr>
              </a:solidFill>
            </a:endParaRPr>
          </a:p>
        </p:txBody>
      </p:sp>
      <p:sp>
        <p:nvSpPr>
          <p:cNvPr id="9" name="Slide Number Placeholder 8"/>
          <p:cNvSpPr>
            <a:spLocks noGrp="1"/>
          </p:cNvSpPr>
          <p:nvPr>
            <p:ph type="sldNum" sz="quarter" idx="12"/>
          </p:nvPr>
        </p:nvSpPr>
        <p:spPr/>
        <p:txBody>
          <a:bodyPr/>
          <a:lstStyle/>
          <a:p>
            <a:fld id="{99059D64-B7F4-406A-88C7-49C163CB7765}" type="slidenum">
              <a:rPr lang="uk-UA" altLang="uk-UA" smtClean="0">
                <a:solidFill>
                  <a:srgbClr val="9E8E5C">
                    <a:lumMod val="60000"/>
                    <a:lumOff val="40000"/>
                  </a:srgbClr>
                </a:solidFill>
              </a:rPr>
              <a:pPr/>
              <a:t>‹#›</a:t>
            </a:fld>
            <a:endParaRPr lang="uk-UA" altLang="uk-UA">
              <a:solidFill>
                <a:srgbClr val="9E8E5C">
                  <a:lumMod val="60000"/>
                  <a:lumOff val="40000"/>
                </a:srgbClr>
              </a:solidFill>
            </a:endParaRPr>
          </a:p>
        </p:txBody>
      </p:sp>
    </p:spTree>
    <p:extLst>
      <p:ext uri="{BB962C8B-B14F-4D97-AF65-F5344CB8AC3E}">
        <p14:creationId xmlns:p14="http://schemas.microsoft.com/office/powerpoint/2010/main" val="229136732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Зразок заголовка</a:t>
            </a:r>
            <a:endParaRPr lang="en-US"/>
          </a:p>
        </p:txBody>
      </p:sp>
      <p:sp>
        <p:nvSpPr>
          <p:cNvPr id="3" name="Date Placeholder 2"/>
          <p:cNvSpPr>
            <a:spLocks noGrp="1"/>
          </p:cNvSpPr>
          <p:nvPr>
            <p:ph type="dt" sz="half" idx="10"/>
          </p:nvPr>
        </p:nvSpPr>
        <p:spPr/>
        <p:txBody>
          <a:bodyPr/>
          <a:lstStyle/>
          <a:p>
            <a:endParaRPr lang="uk-UA" altLang="uk-UA">
              <a:solidFill>
                <a:srgbClr val="9E8E5C">
                  <a:lumMod val="60000"/>
                  <a:lumOff val="40000"/>
                </a:srgbClr>
              </a:solidFill>
            </a:endParaRPr>
          </a:p>
        </p:txBody>
      </p:sp>
      <p:sp>
        <p:nvSpPr>
          <p:cNvPr id="4" name="Footer Placeholder 3"/>
          <p:cNvSpPr>
            <a:spLocks noGrp="1"/>
          </p:cNvSpPr>
          <p:nvPr>
            <p:ph type="ftr" sz="quarter" idx="11"/>
          </p:nvPr>
        </p:nvSpPr>
        <p:spPr/>
        <p:txBody>
          <a:bodyPr/>
          <a:lstStyle/>
          <a:p>
            <a:endParaRPr lang="uk-UA" altLang="uk-UA">
              <a:solidFill>
                <a:srgbClr val="9E8E5C">
                  <a:lumMod val="60000"/>
                  <a:lumOff val="40000"/>
                </a:srgbClr>
              </a:solidFill>
            </a:endParaRPr>
          </a:p>
        </p:txBody>
      </p:sp>
      <p:sp>
        <p:nvSpPr>
          <p:cNvPr id="5" name="Slide Number Placeholder 4"/>
          <p:cNvSpPr>
            <a:spLocks noGrp="1"/>
          </p:cNvSpPr>
          <p:nvPr>
            <p:ph type="sldNum" sz="quarter" idx="12"/>
          </p:nvPr>
        </p:nvSpPr>
        <p:spPr/>
        <p:txBody>
          <a:bodyPr/>
          <a:lstStyle/>
          <a:p>
            <a:fld id="{18E29767-81E8-4FCA-86FE-9198D4DDD3AE}" type="slidenum">
              <a:rPr lang="uk-UA" altLang="uk-UA" smtClean="0">
                <a:solidFill>
                  <a:srgbClr val="9E8E5C">
                    <a:lumMod val="60000"/>
                    <a:lumOff val="40000"/>
                  </a:srgbClr>
                </a:solidFill>
              </a:rPr>
              <a:pPr/>
              <a:t>‹#›</a:t>
            </a:fld>
            <a:endParaRPr lang="uk-UA" altLang="uk-UA">
              <a:solidFill>
                <a:srgbClr val="9E8E5C">
                  <a:lumMod val="60000"/>
                  <a:lumOff val="40000"/>
                </a:srgbClr>
              </a:solidFill>
            </a:endParaRPr>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extLst>
      <p:ext uri="{BB962C8B-B14F-4D97-AF65-F5344CB8AC3E}">
        <p14:creationId xmlns:p14="http://schemas.microsoft.com/office/powerpoint/2010/main" val="109364416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endParaRPr lang="uk-UA" altLang="uk-UA">
              <a:solidFill>
                <a:srgbClr val="9E8E5C">
                  <a:lumMod val="60000"/>
                  <a:lumOff val="40000"/>
                </a:srgbClr>
              </a:solidFill>
            </a:endParaRPr>
          </a:p>
        </p:txBody>
      </p:sp>
      <p:sp>
        <p:nvSpPr>
          <p:cNvPr id="6" name="Footer Placeholder 5"/>
          <p:cNvSpPr>
            <a:spLocks noGrp="1"/>
          </p:cNvSpPr>
          <p:nvPr>
            <p:ph type="ftr" sz="quarter" idx="11"/>
          </p:nvPr>
        </p:nvSpPr>
        <p:spPr/>
        <p:txBody>
          <a:bodyPr/>
          <a:lstStyle/>
          <a:p>
            <a:endParaRPr lang="uk-UA" altLang="uk-UA">
              <a:solidFill>
                <a:srgbClr val="9E8E5C">
                  <a:lumMod val="60000"/>
                  <a:lumOff val="40000"/>
                </a:srgbClr>
              </a:solidFill>
            </a:endParaRPr>
          </a:p>
        </p:txBody>
      </p:sp>
      <p:sp>
        <p:nvSpPr>
          <p:cNvPr id="7" name="Slide Number Placeholder 6"/>
          <p:cNvSpPr>
            <a:spLocks noGrp="1"/>
          </p:cNvSpPr>
          <p:nvPr>
            <p:ph type="sldNum" sz="quarter" idx="12"/>
          </p:nvPr>
        </p:nvSpPr>
        <p:spPr/>
        <p:txBody>
          <a:bodyPr/>
          <a:lstStyle/>
          <a:p>
            <a:fld id="{EB99EB58-54DB-4764-918F-B0948F09054D}" type="slidenum">
              <a:rPr lang="uk-UA" altLang="uk-UA" smtClean="0">
                <a:solidFill>
                  <a:srgbClr val="9E8E5C">
                    <a:lumMod val="60000"/>
                    <a:lumOff val="40000"/>
                  </a:srgbClr>
                </a:solidFill>
              </a:rPr>
              <a:pPr/>
              <a:t>‹#›</a:t>
            </a:fld>
            <a:endParaRPr lang="uk-UA" altLang="uk-UA">
              <a:solidFill>
                <a:srgbClr val="9E8E5C">
                  <a:lumMod val="60000"/>
                  <a:lumOff val="40000"/>
                </a:srgbClr>
              </a:solidFill>
            </a:endParaRPr>
          </a:p>
        </p:txBody>
      </p:sp>
    </p:spTree>
    <p:extLst>
      <p:ext uri="{BB962C8B-B14F-4D97-AF65-F5344CB8AC3E}">
        <p14:creationId xmlns:p14="http://schemas.microsoft.com/office/powerpoint/2010/main" val="64404300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Вміст із підписом">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uk-UA"/>
              <a:t>Зразок заголовка</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Зразок тексту</a:t>
            </a:r>
          </a:p>
        </p:txBody>
      </p:sp>
      <p:sp>
        <p:nvSpPr>
          <p:cNvPr id="5" name="Date Placeholder 4"/>
          <p:cNvSpPr>
            <a:spLocks noGrp="1"/>
          </p:cNvSpPr>
          <p:nvPr>
            <p:ph type="dt" sz="half" idx="10"/>
          </p:nvPr>
        </p:nvSpPr>
        <p:spPr/>
        <p:txBody>
          <a:bodyPr/>
          <a:lstStyle/>
          <a:p>
            <a:endParaRPr lang="uk-UA" altLang="uk-UA">
              <a:solidFill>
                <a:srgbClr val="9E8E5C">
                  <a:lumMod val="60000"/>
                  <a:lumOff val="40000"/>
                </a:srgbClr>
              </a:solidFill>
            </a:endParaRPr>
          </a:p>
        </p:txBody>
      </p:sp>
      <p:sp>
        <p:nvSpPr>
          <p:cNvPr id="6" name="Footer Placeholder 5"/>
          <p:cNvSpPr>
            <a:spLocks noGrp="1"/>
          </p:cNvSpPr>
          <p:nvPr>
            <p:ph type="ftr" sz="quarter" idx="11"/>
          </p:nvPr>
        </p:nvSpPr>
        <p:spPr/>
        <p:txBody>
          <a:bodyPr/>
          <a:lstStyle/>
          <a:p>
            <a:endParaRPr lang="uk-UA" altLang="uk-UA">
              <a:solidFill>
                <a:srgbClr val="9E8E5C">
                  <a:lumMod val="60000"/>
                  <a:lumOff val="40000"/>
                </a:srgbClr>
              </a:solidFill>
            </a:endParaRPr>
          </a:p>
        </p:txBody>
      </p:sp>
      <p:sp>
        <p:nvSpPr>
          <p:cNvPr id="7" name="Slide Number Placeholder 6"/>
          <p:cNvSpPr>
            <a:spLocks noGrp="1"/>
          </p:cNvSpPr>
          <p:nvPr>
            <p:ph type="sldNum" sz="quarter" idx="12"/>
          </p:nvPr>
        </p:nvSpPr>
        <p:spPr/>
        <p:txBody>
          <a:bodyPr/>
          <a:lstStyle/>
          <a:p>
            <a:fld id="{3BBFB847-7767-47DD-81E0-F9D6EA629D16}" type="slidenum">
              <a:rPr lang="uk-UA" altLang="uk-UA" smtClean="0">
                <a:solidFill>
                  <a:srgbClr val="9E8E5C">
                    <a:lumMod val="60000"/>
                    <a:lumOff val="40000"/>
                  </a:srgbClr>
                </a:solidFill>
              </a:rPr>
              <a:pPr/>
              <a:t>‹#›</a:t>
            </a:fld>
            <a:endParaRPr lang="uk-UA" altLang="uk-UA">
              <a:solidFill>
                <a:srgbClr val="9E8E5C">
                  <a:lumMod val="60000"/>
                  <a:lumOff val="40000"/>
                </a:srgbClr>
              </a:solidFill>
            </a:endParaRPr>
          </a:p>
        </p:txBody>
      </p:sp>
      <p:sp>
        <p:nvSpPr>
          <p:cNvPr id="9" name="Content Placeholder 8"/>
          <p:cNvSpPr>
            <a:spLocks noGrp="1"/>
          </p:cNvSpPr>
          <p:nvPr>
            <p:ph sz="quarter" idx="13"/>
          </p:nvPr>
        </p:nvSpPr>
        <p:spPr>
          <a:xfrm>
            <a:off x="1371600" y="1676400"/>
            <a:ext cx="3276600" cy="3505200"/>
          </a:xfrm>
        </p:spPr>
        <p:txBody>
          <a:body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Tree>
    <p:extLst>
      <p:ext uri="{BB962C8B-B14F-4D97-AF65-F5344CB8AC3E}">
        <p14:creationId xmlns:p14="http://schemas.microsoft.com/office/powerpoint/2010/main" val="373745156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Зображення з підписом">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uk-UA"/>
              <a:t>Зразок заголовка</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uk-UA"/>
              <a:t>Клацніть піктограму, щоб додати зображення</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Зразок тексту</a:t>
            </a:r>
          </a:p>
        </p:txBody>
      </p:sp>
      <p:sp>
        <p:nvSpPr>
          <p:cNvPr id="5" name="Date Placeholder 4"/>
          <p:cNvSpPr>
            <a:spLocks noGrp="1"/>
          </p:cNvSpPr>
          <p:nvPr>
            <p:ph type="dt" sz="half" idx="10"/>
          </p:nvPr>
        </p:nvSpPr>
        <p:spPr/>
        <p:txBody>
          <a:bodyPr/>
          <a:lstStyle/>
          <a:p>
            <a:endParaRPr lang="uk-UA" altLang="uk-UA">
              <a:solidFill>
                <a:srgbClr val="9E8E5C">
                  <a:lumMod val="60000"/>
                  <a:lumOff val="40000"/>
                </a:srgbClr>
              </a:solidFill>
            </a:endParaRPr>
          </a:p>
        </p:txBody>
      </p:sp>
      <p:sp>
        <p:nvSpPr>
          <p:cNvPr id="6" name="Footer Placeholder 5"/>
          <p:cNvSpPr>
            <a:spLocks noGrp="1"/>
          </p:cNvSpPr>
          <p:nvPr>
            <p:ph type="ftr" sz="quarter" idx="11"/>
          </p:nvPr>
        </p:nvSpPr>
        <p:spPr/>
        <p:txBody>
          <a:bodyPr/>
          <a:lstStyle/>
          <a:p>
            <a:endParaRPr lang="uk-UA" altLang="uk-UA">
              <a:solidFill>
                <a:srgbClr val="9E8E5C">
                  <a:lumMod val="60000"/>
                  <a:lumOff val="40000"/>
                </a:srgbClr>
              </a:solidFill>
            </a:endParaRPr>
          </a:p>
        </p:txBody>
      </p:sp>
      <p:sp>
        <p:nvSpPr>
          <p:cNvPr id="7" name="Slide Number Placeholder 6"/>
          <p:cNvSpPr>
            <a:spLocks noGrp="1"/>
          </p:cNvSpPr>
          <p:nvPr>
            <p:ph type="sldNum" sz="quarter" idx="12"/>
          </p:nvPr>
        </p:nvSpPr>
        <p:spPr/>
        <p:txBody>
          <a:bodyPr/>
          <a:lstStyle/>
          <a:p>
            <a:fld id="{3AECF568-F9DD-4ECE-8176-2154D919C51A}" type="slidenum">
              <a:rPr lang="uk-UA" altLang="uk-UA" smtClean="0">
                <a:solidFill>
                  <a:srgbClr val="9E8E5C">
                    <a:lumMod val="60000"/>
                    <a:lumOff val="40000"/>
                  </a:srgbClr>
                </a:solidFill>
              </a:rPr>
              <a:pPr/>
              <a:t>‹#›</a:t>
            </a:fld>
            <a:endParaRPr lang="uk-UA" altLang="uk-UA">
              <a:solidFill>
                <a:srgbClr val="9E8E5C">
                  <a:lumMod val="60000"/>
                  <a:lumOff val="40000"/>
                </a:srgbClr>
              </a:solidFill>
            </a:endParaRPr>
          </a:p>
        </p:txBody>
      </p:sp>
    </p:spTree>
    <p:extLst>
      <p:ext uri="{BB962C8B-B14F-4D97-AF65-F5344CB8AC3E}">
        <p14:creationId xmlns:p14="http://schemas.microsoft.com/office/powerpoint/2010/main" val="127671518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Зразок заголовка</a:t>
            </a:r>
            <a:endParaRPr lang="en-US"/>
          </a:p>
        </p:txBody>
      </p:sp>
      <p:sp>
        <p:nvSpPr>
          <p:cNvPr id="3" name="Vertical Text Placeholder 2"/>
          <p:cNvSpPr>
            <a:spLocks noGrp="1"/>
          </p:cNvSpPr>
          <p:nvPr>
            <p:ph type="body" orient="vert" idx="1"/>
          </p:nvPr>
        </p:nvSpPr>
        <p:spPr/>
        <p:txBody>
          <a:bodyPr vert="eaVert"/>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a:p>
        </p:txBody>
      </p:sp>
      <p:sp>
        <p:nvSpPr>
          <p:cNvPr id="4" name="Date Placeholder 3"/>
          <p:cNvSpPr>
            <a:spLocks noGrp="1"/>
          </p:cNvSpPr>
          <p:nvPr>
            <p:ph type="dt" sz="half" idx="10"/>
          </p:nvPr>
        </p:nvSpPr>
        <p:spPr/>
        <p:txBody>
          <a:bodyPr/>
          <a:lstStyle/>
          <a:p>
            <a:endParaRPr lang="uk-UA" altLang="uk-UA">
              <a:solidFill>
                <a:srgbClr val="9E8E5C">
                  <a:lumMod val="60000"/>
                  <a:lumOff val="40000"/>
                </a:srgbClr>
              </a:solidFill>
            </a:endParaRPr>
          </a:p>
        </p:txBody>
      </p:sp>
      <p:sp>
        <p:nvSpPr>
          <p:cNvPr id="5" name="Footer Placeholder 4"/>
          <p:cNvSpPr>
            <a:spLocks noGrp="1"/>
          </p:cNvSpPr>
          <p:nvPr>
            <p:ph type="ftr" sz="quarter" idx="11"/>
          </p:nvPr>
        </p:nvSpPr>
        <p:spPr/>
        <p:txBody>
          <a:bodyPr/>
          <a:lstStyle/>
          <a:p>
            <a:endParaRPr lang="uk-UA" altLang="uk-UA">
              <a:solidFill>
                <a:srgbClr val="9E8E5C">
                  <a:lumMod val="60000"/>
                  <a:lumOff val="40000"/>
                </a:srgbClr>
              </a:solidFill>
            </a:endParaRPr>
          </a:p>
        </p:txBody>
      </p:sp>
      <p:sp>
        <p:nvSpPr>
          <p:cNvPr id="6" name="Slide Number Placeholder 5"/>
          <p:cNvSpPr>
            <a:spLocks noGrp="1"/>
          </p:cNvSpPr>
          <p:nvPr>
            <p:ph type="sldNum" sz="quarter" idx="12"/>
          </p:nvPr>
        </p:nvSpPr>
        <p:spPr/>
        <p:txBody>
          <a:bodyPr/>
          <a:lstStyle/>
          <a:p>
            <a:fld id="{B2371B55-D6A2-4BDB-B912-E3F38C89DBFD}" type="slidenum">
              <a:rPr lang="uk-UA" altLang="uk-UA" smtClean="0">
                <a:solidFill>
                  <a:srgbClr val="9E8E5C">
                    <a:lumMod val="60000"/>
                    <a:lumOff val="40000"/>
                  </a:srgbClr>
                </a:solidFill>
              </a:rPr>
              <a:pPr/>
              <a:t>‹#›</a:t>
            </a:fld>
            <a:endParaRPr lang="uk-UA" altLang="uk-UA">
              <a:solidFill>
                <a:srgbClr val="9E8E5C">
                  <a:lumMod val="60000"/>
                  <a:lumOff val="40000"/>
                </a:srgbClr>
              </a:solidFill>
            </a:endParaRPr>
          </a:p>
        </p:txBody>
      </p:sp>
    </p:spTree>
    <p:extLst>
      <p:ext uri="{BB962C8B-B14F-4D97-AF65-F5344CB8AC3E}">
        <p14:creationId xmlns:p14="http://schemas.microsoft.com/office/powerpoint/2010/main" val="7807505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uk-UA"/>
              <a:t>Зразок заголовка</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endParaRPr lang="uk-UA" altLang="uk-UA">
              <a:solidFill>
                <a:srgbClr val="9E8E5C">
                  <a:lumMod val="60000"/>
                  <a:lumOff val="40000"/>
                </a:srgbClr>
              </a:solidFill>
            </a:endParaRPr>
          </a:p>
        </p:txBody>
      </p:sp>
      <p:sp>
        <p:nvSpPr>
          <p:cNvPr id="5" name="Footer Placeholder 4"/>
          <p:cNvSpPr>
            <a:spLocks noGrp="1"/>
          </p:cNvSpPr>
          <p:nvPr>
            <p:ph type="ftr" sz="quarter" idx="11"/>
          </p:nvPr>
        </p:nvSpPr>
        <p:spPr/>
        <p:txBody>
          <a:bodyPr/>
          <a:lstStyle/>
          <a:p>
            <a:endParaRPr lang="uk-UA" altLang="uk-UA">
              <a:solidFill>
                <a:srgbClr val="9E8E5C">
                  <a:lumMod val="60000"/>
                  <a:lumOff val="40000"/>
                </a:srgbClr>
              </a:solidFill>
            </a:endParaRPr>
          </a:p>
        </p:txBody>
      </p:sp>
      <p:sp>
        <p:nvSpPr>
          <p:cNvPr id="6" name="Slide Number Placeholder 5"/>
          <p:cNvSpPr>
            <a:spLocks noGrp="1"/>
          </p:cNvSpPr>
          <p:nvPr>
            <p:ph type="sldNum" sz="quarter" idx="12"/>
          </p:nvPr>
        </p:nvSpPr>
        <p:spPr/>
        <p:txBody>
          <a:bodyPr/>
          <a:lstStyle/>
          <a:p>
            <a:fld id="{5FB68A24-11FF-45A0-9687-076D21C96EA8}" type="slidenum">
              <a:rPr lang="uk-UA" altLang="uk-UA" smtClean="0">
                <a:solidFill>
                  <a:srgbClr val="9E8E5C">
                    <a:lumMod val="60000"/>
                    <a:lumOff val="40000"/>
                  </a:srgbClr>
                </a:solidFill>
              </a:rPr>
              <a:pPr/>
              <a:t>‹#›</a:t>
            </a:fld>
            <a:endParaRPr lang="uk-UA" altLang="uk-UA">
              <a:solidFill>
                <a:srgbClr val="9E8E5C">
                  <a:lumMod val="60000"/>
                  <a:lumOff val="40000"/>
                </a:srgbClr>
              </a:solidFill>
            </a:endParaRPr>
          </a:p>
        </p:txBody>
      </p:sp>
    </p:spTree>
    <p:extLst>
      <p:ext uri="{BB962C8B-B14F-4D97-AF65-F5344CB8AC3E}">
        <p14:creationId xmlns:p14="http://schemas.microsoft.com/office/powerpoint/2010/main" val="618028536"/>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uk-UA"/>
              <a:t>Зразок заголовка</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endParaRPr lang="uk-UA" altLang="uk-UA">
              <a:solidFill>
                <a:srgbClr val="9E8E5C">
                  <a:lumMod val="60000"/>
                  <a:lumOff val="40000"/>
                </a:srgbClr>
              </a:solidFill>
            </a:endParaRPr>
          </a:p>
        </p:txBody>
      </p:sp>
      <p:sp>
        <p:nvSpPr>
          <p:cNvPr id="5" name="Footer Placeholder 4"/>
          <p:cNvSpPr>
            <a:spLocks noGrp="1"/>
          </p:cNvSpPr>
          <p:nvPr>
            <p:ph type="ftr" sz="quarter" idx="11"/>
          </p:nvPr>
        </p:nvSpPr>
        <p:spPr/>
        <p:txBody>
          <a:bodyPr/>
          <a:lstStyle/>
          <a:p>
            <a:endParaRPr lang="uk-UA" altLang="uk-UA">
              <a:solidFill>
                <a:srgbClr val="9E8E5C">
                  <a:lumMod val="60000"/>
                  <a:lumOff val="40000"/>
                </a:srgbClr>
              </a:solidFill>
            </a:endParaRPr>
          </a:p>
        </p:txBody>
      </p:sp>
      <p:sp>
        <p:nvSpPr>
          <p:cNvPr id="6" name="Slide Number Placeholder 5"/>
          <p:cNvSpPr>
            <a:spLocks noGrp="1"/>
          </p:cNvSpPr>
          <p:nvPr>
            <p:ph type="sldNum" sz="quarter" idx="12"/>
          </p:nvPr>
        </p:nvSpPr>
        <p:spPr/>
        <p:txBody>
          <a:bodyPr/>
          <a:lstStyle/>
          <a:p>
            <a:fld id="{5FB68A24-11FF-45A0-9687-076D21C96EA8}" type="slidenum">
              <a:rPr lang="uk-UA" altLang="uk-UA" smtClean="0">
                <a:solidFill>
                  <a:srgbClr val="9E8E5C">
                    <a:lumMod val="60000"/>
                    <a:lumOff val="40000"/>
                  </a:srgbClr>
                </a:solidFill>
              </a:rPr>
              <a:pPr/>
              <a:t>‹#›</a:t>
            </a:fld>
            <a:endParaRPr lang="uk-UA" altLang="uk-UA">
              <a:solidFill>
                <a:srgbClr val="9E8E5C">
                  <a:lumMod val="60000"/>
                  <a:lumOff val="40000"/>
                </a:srgbClr>
              </a:solidFill>
            </a:endParaRPr>
          </a:p>
        </p:txBody>
      </p:sp>
    </p:spTree>
    <p:extLst>
      <p:ext uri="{BB962C8B-B14F-4D97-AF65-F5344CB8AC3E}">
        <p14:creationId xmlns:p14="http://schemas.microsoft.com/office/powerpoint/2010/main" val="5614839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и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uk-UA"/>
              <a:t>Зразок заголовка</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uk-UA"/>
              <a:t>Зразок підзаголовка</a:t>
            </a:r>
            <a:endParaRPr lang="en-US" dirty="0"/>
          </a:p>
        </p:txBody>
      </p:sp>
      <p:sp>
        <p:nvSpPr>
          <p:cNvPr id="4" name="Date Placeholder 3"/>
          <p:cNvSpPr>
            <a:spLocks noGrp="1"/>
          </p:cNvSpPr>
          <p:nvPr>
            <p:ph type="dt" sz="half" idx="10"/>
          </p:nvPr>
        </p:nvSpPr>
        <p:spPr bwMode="white"/>
        <p:txBody>
          <a:bodyPr/>
          <a:lstStyle/>
          <a:p>
            <a:endParaRPr lang="uk-UA" altLang="uk-UA">
              <a:solidFill>
                <a:srgbClr val="9E8E5C">
                  <a:lumMod val="60000"/>
                  <a:lumOff val="40000"/>
                </a:srgbClr>
              </a:solidFill>
            </a:endParaRPr>
          </a:p>
        </p:txBody>
      </p:sp>
      <p:sp>
        <p:nvSpPr>
          <p:cNvPr id="5" name="Footer Placeholder 4"/>
          <p:cNvSpPr>
            <a:spLocks noGrp="1"/>
          </p:cNvSpPr>
          <p:nvPr>
            <p:ph type="ftr" sz="quarter" idx="11"/>
          </p:nvPr>
        </p:nvSpPr>
        <p:spPr bwMode="white"/>
        <p:txBody>
          <a:bodyPr/>
          <a:lstStyle/>
          <a:p>
            <a:endParaRPr lang="uk-UA" altLang="uk-UA">
              <a:solidFill>
                <a:srgbClr val="9E8E5C">
                  <a:lumMod val="60000"/>
                  <a:lumOff val="40000"/>
                </a:srgbClr>
              </a:solidFill>
            </a:endParaRPr>
          </a:p>
        </p:txBody>
      </p:sp>
      <p:sp>
        <p:nvSpPr>
          <p:cNvPr id="6" name="Slide Number Placeholder 5"/>
          <p:cNvSpPr>
            <a:spLocks noGrp="1"/>
          </p:cNvSpPr>
          <p:nvPr>
            <p:ph type="sldNum" sz="quarter" idx="12"/>
          </p:nvPr>
        </p:nvSpPr>
        <p:spPr/>
        <p:txBody>
          <a:bodyPr/>
          <a:lstStyle/>
          <a:p>
            <a:fld id="{4728F89B-0C20-4DF3-B58D-AC5D2CD6F99E}" type="slidenum">
              <a:rPr lang="uk-UA" altLang="uk-UA" smtClean="0">
                <a:solidFill>
                  <a:srgbClr val="9E8E5C">
                    <a:lumMod val="60000"/>
                    <a:lumOff val="40000"/>
                  </a:srgbClr>
                </a:solidFill>
              </a:rPr>
              <a:pPr/>
              <a:t>‹#›</a:t>
            </a:fld>
            <a:endParaRPr lang="uk-UA" altLang="uk-UA">
              <a:solidFill>
                <a:srgbClr val="9E8E5C">
                  <a:lumMod val="60000"/>
                  <a:lumOff val="40000"/>
                </a:srgbClr>
              </a:solidFill>
            </a:endParaRPr>
          </a:p>
        </p:txBody>
      </p:sp>
    </p:spTree>
    <p:extLst>
      <p:ext uri="{BB962C8B-B14F-4D97-AF65-F5344CB8AC3E}">
        <p14:creationId xmlns:p14="http://schemas.microsoft.com/office/powerpoint/2010/main" val="26463230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і об'є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Зразок заголовка</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endParaRPr lang="uk-UA" altLang="uk-UA">
              <a:solidFill>
                <a:srgbClr val="9E8E5C">
                  <a:lumMod val="60000"/>
                  <a:lumOff val="40000"/>
                </a:srgbClr>
              </a:solidFill>
            </a:endParaRPr>
          </a:p>
        </p:txBody>
      </p:sp>
      <p:sp>
        <p:nvSpPr>
          <p:cNvPr id="5" name="Footer Placeholder 4"/>
          <p:cNvSpPr>
            <a:spLocks noGrp="1"/>
          </p:cNvSpPr>
          <p:nvPr>
            <p:ph type="ftr" sz="quarter" idx="11"/>
          </p:nvPr>
        </p:nvSpPr>
        <p:spPr/>
        <p:txBody>
          <a:bodyPr/>
          <a:lstStyle/>
          <a:p>
            <a:endParaRPr lang="uk-UA" altLang="uk-UA">
              <a:solidFill>
                <a:srgbClr val="9E8E5C">
                  <a:lumMod val="60000"/>
                  <a:lumOff val="40000"/>
                </a:srgbClr>
              </a:solidFill>
            </a:endParaRPr>
          </a:p>
        </p:txBody>
      </p:sp>
      <p:sp>
        <p:nvSpPr>
          <p:cNvPr id="6" name="Slide Number Placeholder 5"/>
          <p:cNvSpPr>
            <a:spLocks noGrp="1"/>
          </p:cNvSpPr>
          <p:nvPr>
            <p:ph type="sldNum" sz="quarter" idx="12"/>
          </p:nvPr>
        </p:nvSpPr>
        <p:spPr/>
        <p:txBody>
          <a:bodyPr/>
          <a:lstStyle/>
          <a:p>
            <a:fld id="{D208ABCE-E325-4CE3-B149-D1F68629168E}" type="slidenum">
              <a:rPr lang="uk-UA" altLang="uk-UA" smtClean="0">
                <a:solidFill>
                  <a:srgbClr val="9E8E5C">
                    <a:lumMod val="60000"/>
                    <a:lumOff val="40000"/>
                  </a:srgbClr>
                </a:solidFill>
              </a:rPr>
              <a:pPr/>
              <a:t>‹#›</a:t>
            </a:fld>
            <a:endParaRPr lang="uk-UA" altLang="uk-UA">
              <a:solidFill>
                <a:srgbClr val="9E8E5C">
                  <a:lumMod val="60000"/>
                  <a:lumOff val="40000"/>
                </a:srgbClr>
              </a:solidFill>
            </a:endParaRPr>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extLst>
      <p:ext uri="{BB962C8B-B14F-4D97-AF65-F5344CB8AC3E}">
        <p14:creationId xmlns:p14="http://schemas.microsoft.com/office/powerpoint/2010/main" val="6621671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озділу">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uk-UA" altLang="uk-UA">
              <a:solidFill>
                <a:srgbClr val="9E8E5C">
                  <a:lumMod val="60000"/>
                  <a:lumOff val="40000"/>
                </a:srgbClr>
              </a:solidFill>
            </a:endParaRPr>
          </a:p>
        </p:txBody>
      </p:sp>
      <p:sp>
        <p:nvSpPr>
          <p:cNvPr id="5" name="Footer Placeholder 4"/>
          <p:cNvSpPr>
            <a:spLocks noGrp="1"/>
          </p:cNvSpPr>
          <p:nvPr>
            <p:ph type="ftr" sz="quarter" idx="11"/>
          </p:nvPr>
        </p:nvSpPr>
        <p:spPr/>
        <p:txBody>
          <a:bodyPr/>
          <a:lstStyle/>
          <a:p>
            <a:endParaRPr lang="uk-UA" altLang="uk-UA">
              <a:solidFill>
                <a:srgbClr val="9E8E5C">
                  <a:lumMod val="60000"/>
                  <a:lumOff val="40000"/>
                </a:srgbClr>
              </a:solidFill>
            </a:endParaRPr>
          </a:p>
        </p:txBody>
      </p:sp>
      <p:sp>
        <p:nvSpPr>
          <p:cNvPr id="6" name="Slide Number Placeholder 5"/>
          <p:cNvSpPr>
            <a:spLocks noGrp="1"/>
          </p:cNvSpPr>
          <p:nvPr>
            <p:ph type="sldNum" sz="quarter" idx="12"/>
          </p:nvPr>
        </p:nvSpPr>
        <p:spPr/>
        <p:txBody>
          <a:bodyPr/>
          <a:lstStyle/>
          <a:p>
            <a:fld id="{49F455F4-0378-4BB1-BC8C-B4CCDFA5D657}" type="slidenum">
              <a:rPr lang="uk-UA" altLang="uk-UA" smtClean="0">
                <a:solidFill>
                  <a:srgbClr val="9E8E5C">
                    <a:lumMod val="60000"/>
                    <a:lumOff val="40000"/>
                  </a:srgbClr>
                </a:solidFill>
              </a:rPr>
              <a:pPr/>
              <a:t>‹#›</a:t>
            </a:fld>
            <a:endParaRPr lang="uk-UA" altLang="uk-UA">
              <a:solidFill>
                <a:srgbClr val="9E8E5C">
                  <a:lumMod val="60000"/>
                  <a:lumOff val="40000"/>
                </a:srgbClr>
              </a:solidFill>
            </a:endParaRPr>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uk-UA"/>
              <a:t>Зразок заголовка</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Зразок тексту</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extLst>
      <p:ext uri="{BB962C8B-B14F-4D97-AF65-F5344CB8AC3E}">
        <p14:creationId xmlns:p14="http://schemas.microsoft.com/office/powerpoint/2010/main" val="28019989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2" name="Title 1"/>
          <p:cNvSpPr>
            <a:spLocks noGrp="1"/>
          </p:cNvSpPr>
          <p:nvPr>
            <p:ph type="title"/>
          </p:nvPr>
        </p:nvSpPr>
        <p:spPr/>
        <p:txBody>
          <a:bodyPr/>
          <a:lstStyle/>
          <a:p>
            <a:r>
              <a:rPr lang="uk-UA"/>
              <a:t>Зразок заголовка</a:t>
            </a:r>
            <a:endParaRPr lang="en-US"/>
          </a:p>
        </p:txBody>
      </p:sp>
      <p:sp>
        <p:nvSpPr>
          <p:cNvPr id="5" name="Date Placeholder 4"/>
          <p:cNvSpPr>
            <a:spLocks noGrp="1"/>
          </p:cNvSpPr>
          <p:nvPr>
            <p:ph type="dt" sz="half" idx="10"/>
          </p:nvPr>
        </p:nvSpPr>
        <p:spPr/>
        <p:txBody>
          <a:bodyPr/>
          <a:lstStyle/>
          <a:p>
            <a:endParaRPr lang="uk-UA" altLang="uk-UA">
              <a:solidFill>
                <a:srgbClr val="9E8E5C">
                  <a:lumMod val="60000"/>
                  <a:lumOff val="40000"/>
                </a:srgbClr>
              </a:solidFill>
            </a:endParaRPr>
          </a:p>
        </p:txBody>
      </p:sp>
      <p:sp>
        <p:nvSpPr>
          <p:cNvPr id="6" name="Footer Placeholder 5"/>
          <p:cNvSpPr>
            <a:spLocks noGrp="1"/>
          </p:cNvSpPr>
          <p:nvPr>
            <p:ph type="ftr" sz="quarter" idx="11"/>
          </p:nvPr>
        </p:nvSpPr>
        <p:spPr/>
        <p:txBody>
          <a:bodyPr/>
          <a:lstStyle/>
          <a:p>
            <a:endParaRPr lang="uk-UA" altLang="uk-UA">
              <a:solidFill>
                <a:srgbClr val="9E8E5C">
                  <a:lumMod val="60000"/>
                  <a:lumOff val="40000"/>
                </a:srgbClr>
              </a:solidFill>
            </a:endParaRPr>
          </a:p>
        </p:txBody>
      </p:sp>
      <p:sp>
        <p:nvSpPr>
          <p:cNvPr id="7" name="Slide Number Placeholder 6"/>
          <p:cNvSpPr>
            <a:spLocks noGrp="1"/>
          </p:cNvSpPr>
          <p:nvPr>
            <p:ph type="sldNum" sz="quarter" idx="12"/>
          </p:nvPr>
        </p:nvSpPr>
        <p:spPr/>
        <p:txBody>
          <a:bodyPr/>
          <a:lstStyle/>
          <a:p>
            <a:fld id="{B95FC738-0E89-4EE0-915A-0D15C0A31303}" type="slidenum">
              <a:rPr lang="uk-UA" altLang="uk-UA" smtClean="0">
                <a:solidFill>
                  <a:srgbClr val="9E8E5C">
                    <a:lumMod val="60000"/>
                    <a:lumOff val="40000"/>
                  </a:srgbClr>
                </a:solidFill>
              </a:rPr>
              <a:pPr/>
              <a:t>‹#›</a:t>
            </a:fld>
            <a:endParaRPr lang="uk-UA" altLang="uk-UA">
              <a:solidFill>
                <a:srgbClr val="9E8E5C">
                  <a:lumMod val="60000"/>
                  <a:lumOff val="40000"/>
                </a:srgbClr>
              </a:solidFill>
            </a:endParaRPr>
          </a:p>
        </p:txBody>
      </p:sp>
      <p:sp>
        <p:nvSpPr>
          <p:cNvPr id="12" name="Content Placeholder 11"/>
          <p:cNvSpPr>
            <a:spLocks noGrp="1"/>
          </p:cNvSpPr>
          <p:nvPr>
            <p:ph sz="quarter" idx="14"/>
          </p:nvPr>
        </p:nvSpPr>
        <p:spPr>
          <a:xfrm>
            <a:off x="4648200" y="2438400"/>
            <a:ext cx="3124200" cy="3124200"/>
          </a:xfrm>
        </p:spPr>
        <p:txBody>
          <a:body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extLst>
      <p:ext uri="{BB962C8B-B14F-4D97-AF65-F5344CB8AC3E}">
        <p14:creationId xmlns:p14="http://schemas.microsoft.com/office/powerpoint/2010/main" val="31341520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2" name="Title 1"/>
          <p:cNvSpPr>
            <a:spLocks noGrp="1"/>
          </p:cNvSpPr>
          <p:nvPr>
            <p:ph type="title"/>
          </p:nvPr>
        </p:nvSpPr>
        <p:spPr/>
        <p:txBody>
          <a:bodyPr/>
          <a:lstStyle>
            <a:lvl1pPr>
              <a:defRPr/>
            </a:lvl1pPr>
          </a:lstStyle>
          <a:p>
            <a:r>
              <a:rPr lang="uk-UA"/>
              <a:t>Зразок заголовка</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Зразок тексту</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Зразок тексту</a:t>
            </a:r>
          </a:p>
        </p:txBody>
      </p:sp>
      <p:sp>
        <p:nvSpPr>
          <p:cNvPr id="7" name="Date Placeholder 6"/>
          <p:cNvSpPr>
            <a:spLocks noGrp="1"/>
          </p:cNvSpPr>
          <p:nvPr>
            <p:ph type="dt" sz="half" idx="10"/>
          </p:nvPr>
        </p:nvSpPr>
        <p:spPr/>
        <p:txBody>
          <a:bodyPr/>
          <a:lstStyle/>
          <a:p>
            <a:endParaRPr lang="uk-UA" altLang="uk-UA">
              <a:solidFill>
                <a:srgbClr val="9E8E5C">
                  <a:lumMod val="60000"/>
                  <a:lumOff val="40000"/>
                </a:srgbClr>
              </a:solidFill>
            </a:endParaRPr>
          </a:p>
        </p:txBody>
      </p:sp>
      <p:sp>
        <p:nvSpPr>
          <p:cNvPr id="8" name="Footer Placeholder 7"/>
          <p:cNvSpPr>
            <a:spLocks noGrp="1"/>
          </p:cNvSpPr>
          <p:nvPr>
            <p:ph type="ftr" sz="quarter" idx="11"/>
          </p:nvPr>
        </p:nvSpPr>
        <p:spPr/>
        <p:txBody>
          <a:bodyPr/>
          <a:lstStyle/>
          <a:p>
            <a:endParaRPr lang="uk-UA" altLang="uk-UA">
              <a:solidFill>
                <a:srgbClr val="9E8E5C">
                  <a:lumMod val="60000"/>
                  <a:lumOff val="40000"/>
                </a:srgbClr>
              </a:solidFill>
            </a:endParaRPr>
          </a:p>
        </p:txBody>
      </p:sp>
      <p:sp>
        <p:nvSpPr>
          <p:cNvPr id="9" name="Slide Number Placeholder 8"/>
          <p:cNvSpPr>
            <a:spLocks noGrp="1"/>
          </p:cNvSpPr>
          <p:nvPr>
            <p:ph type="sldNum" sz="quarter" idx="12"/>
          </p:nvPr>
        </p:nvSpPr>
        <p:spPr/>
        <p:txBody>
          <a:bodyPr/>
          <a:lstStyle/>
          <a:p>
            <a:fld id="{99059D64-B7F4-406A-88C7-49C163CB7765}" type="slidenum">
              <a:rPr lang="uk-UA" altLang="uk-UA" smtClean="0">
                <a:solidFill>
                  <a:srgbClr val="9E8E5C">
                    <a:lumMod val="60000"/>
                    <a:lumOff val="40000"/>
                  </a:srgbClr>
                </a:solidFill>
              </a:rPr>
              <a:pPr/>
              <a:t>‹#›</a:t>
            </a:fld>
            <a:endParaRPr lang="uk-UA" altLang="uk-UA">
              <a:solidFill>
                <a:srgbClr val="9E8E5C">
                  <a:lumMod val="60000"/>
                  <a:lumOff val="40000"/>
                </a:srgbClr>
              </a:solidFill>
            </a:endParaRPr>
          </a:p>
        </p:txBody>
      </p:sp>
    </p:spTree>
    <p:extLst>
      <p:ext uri="{BB962C8B-B14F-4D97-AF65-F5344CB8AC3E}">
        <p14:creationId xmlns:p14="http://schemas.microsoft.com/office/powerpoint/2010/main" val="14487707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Зразок заголовка</a:t>
            </a:r>
            <a:endParaRPr lang="en-US"/>
          </a:p>
        </p:txBody>
      </p:sp>
      <p:sp>
        <p:nvSpPr>
          <p:cNvPr id="3" name="Date Placeholder 2"/>
          <p:cNvSpPr>
            <a:spLocks noGrp="1"/>
          </p:cNvSpPr>
          <p:nvPr>
            <p:ph type="dt" sz="half" idx="10"/>
          </p:nvPr>
        </p:nvSpPr>
        <p:spPr/>
        <p:txBody>
          <a:bodyPr/>
          <a:lstStyle/>
          <a:p>
            <a:endParaRPr lang="uk-UA" altLang="uk-UA">
              <a:solidFill>
                <a:srgbClr val="9E8E5C">
                  <a:lumMod val="60000"/>
                  <a:lumOff val="40000"/>
                </a:srgbClr>
              </a:solidFill>
            </a:endParaRPr>
          </a:p>
        </p:txBody>
      </p:sp>
      <p:sp>
        <p:nvSpPr>
          <p:cNvPr id="4" name="Footer Placeholder 3"/>
          <p:cNvSpPr>
            <a:spLocks noGrp="1"/>
          </p:cNvSpPr>
          <p:nvPr>
            <p:ph type="ftr" sz="quarter" idx="11"/>
          </p:nvPr>
        </p:nvSpPr>
        <p:spPr/>
        <p:txBody>
          <a:bodyPr/>
          <a:lstStyle/>
          <a:p>
            <a:endParaRPr lang="uk-UA" altLang="uk-UA">
              <a:solidFill>
                <a:srgbClr val="9E8E5C">
                  <a:lumMod val="60000"/>
                  <a:lumOff val="40000"/>
                </a:srgbClr>
              </a:solidFill>
            </a:endParaRPr>
          </a:p>
        </p:txBody>
      </p:sp>
      <p:sp>
        <p:nvSpPr>
          <p:cNvPr id="5" name="Slide Number Placeholder 4"/>
          <p:cNvSpPr>
            <a:spLocks noGrp="1"/>
          </p:cNvSpPr>
          <p:nvPr>
            <p:ph type="sldNum" sz="quarter" idx="12"/>
          </p:nvPr>
        </p:nvSpPr>
        <p:spPr/>
        <p:txBody>
          <a:bodyPr/>
          <a:lstStyle/>
          <a:p>
            <a:fld id="{18E29767-81E8-4FCA-86FE-9198D4DDD3AE}" type="slidenum">
              <a:rPr lang="uk-UA" altLang="uk-UA" smtClean="0">
                <a:solidFill>
                  <a:srgbClr val="9E8E5C">
                    <a:lumMod val="60000"/>
                    <a:lumOff val="40000"/>
                  </a:srgbClr>
                </a:solidFill>
              </a:rPr>
              <a:pPr/>
              <a:t>‹#›</a:t>
            </a:fld>
            <a:endParaRPr lang="uk-UA" altLang="uk-UA">
              <a:solidFill>
                <a:srgbClr val="9E8E5C">
                  <a:lumMod val="60000"/>
                  <a:lumOff val="40000"/>
                </a:srgbClr>
              </a:solidFill>
            </a:endParaRPr>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extLst>
      <p:ext uri="{BB962C8B-B14F-4D97-AF65-F5344CB8AC3E}">
        <p14:creationId xmlns:p14="http://schemas.microsoft.com/office/powerpoint/2010/main" val="33632855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endParaRPr lang="uk-UA" altLang="uk-UA">
              <a:solidFill>
                <a:srgbClr val="9E8E5C">
                  <a:lumMod val="60000"/>
                  <a:lumOff val="40000"/>
                </a:srgbClr>
              </a:solidFill>
            </a:endParaRPr>
          </a:p>
        </p:txBody>
      </p:sp>
      <p:sp>
        <p:nvSpPr>
          <p:cNvPr id="6" name="Footer Placeholder 5"/>
          <p:cNvSpPr>
            <a:spLocks noGrp="1"/>
          </p:cNvSpPr>
          <p:nvPr>
            <p:ph type="ftr" sz="quarter" idx="11"/>
          </p:nvPr>
        </p:nvSpPr>
        <p:spPr/>
        <p:txBody>
          <a:bodyPr/>
          <a:lstStyle/>
          <a:p>
            <a:endParaRPr lang="uk-UA" altLang="uk-UA">
              <a:solidFill>
                <a:srgbClr val="9E8E5C">
                  <a:lumMod val="60000"/>
                  <a:lumOff val="40000"/>
                </a:srgbClr>
              </a:solidFill>
            </a:endParaRPr>
          </a:p>
        </p:txBody>
      </p:sp>
      <p:sp>
        <p:nvSpPr>
          <p:cNvPr id="7" name="Slide Number Placeholder 6"/>
          <p:cNvSpPr>
            <a:spLocks noGrp="1"/>
          </p:cNvSpPr>
          <p:nvPr>
            <p:ph type="sldNum" sz="quarter" idx="12"/>
          </p:nvPr>
        </p:nvSpPr>
        <p:spPr/>
        <p:txBody>
          <a:bodyPr/>
          <a:lstStyle/>
          <a:p>
            <a:fld id="{EB99EB58-54DB-4764-918F-B0948F09054D}" type="slidenum">
              <a:rPr lang="uk-UA" altLang="uk-UA" smtClean="0">
                <a:solidFill>
                  <a:srgbClr val="9E8E5C">
                    <a:lumMod val="60000"/>
                    <a:lumOff val="40000"/>
                  </a:srgbClr>
                </a:solidFill>
              </a:rPr>
              <a:pPr/>
              <a:t>‹#›</a:t>
            </a:fld>
            <a:endParaRPr lang="uk-UA" altLang="uk-UA">
              <a:solidFill>
                <a:srgbClr val="9E8E5C">
                  <a:lumMod val="60000"/>
                  <a:lumOff val="40000"/>
                </a:srgbClr>
              </a:solidFill>
            </a:endParaRPr>
          </a:p>
        </p:txBody>
      </p:sp>
    </p:spTree>
    <p:extLst>
      <p:ext uri="{BB962C8B-B14F-4D97-AF65-F5344CB8AC3E}">
        <p14:creationId xmlns:p14="http://schemas.microsoft.com/office/powerpoint/2010/main" val="19163567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Вміст із підписом">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uk-UA"/>
              <a:t>Зразок заголовка</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Зразок тексту</a:t>
            </a:r>
          </a:p>
        </p:txBody>
      </p:sp>
      <p:sp>
        <p:nvSpPr>
          <p:cNvPr id="5" name="Date Placeholder 4"/>
          <p:cNvSpPr>
            <a:spLocks noGrp="1"/>
          </p:cNvSpPr>
          <p:nvPr>
            <p:ph type="dt" sz="half" idx="10"/>
          </p:nvPr>
        </p:nvSpPr>
        <p:spPr/>
        <p:txBody>
          <a:bodyPr/>
          <a:lstStyle/>
          <a:p>
            <a:endParaRPr lang="uk-UA" altLang="uk-UA">
              <a:solidFill>
                <a:srgbClr val="9E8E5C">
                  <a:lumMod val="60000"/>
                  <a:lumOff val="40000"/>
                </a:srgbClr>
              </a:solidFill>
            </a:endParaRPr>
          </a:p>
        </p:txBody>
      </p:sp>
      <p:sp>
        <p:nvSpPr>
          <p:cNvPr id="6" name="Footer Placeholder 5"/>
          <p:cNvSpPr>
            <a:spLocks noGrp="1"/>
          </p:cNvSpPr>
          <p:nvPr>
            <p:ph type="ftr" sz="quarter" idx="11"/>
          </p:nvPr>
        </p:nvSpPr>
        <p:spPr/>
        <p:txBody>
          <a:bodyPr/>
          <a:lstStyle/>
          <a:p>
            <a:endParaRPr lang="uk-UA" altLang="uk-UA">
              <a:solidFill>
                <a:srgbClr val="9E8E5C">
                  <a:lumMod val="60000"/>
                  <a:lumOff val="40000"/>
                </a:srgbClr>
              </a:solidFill>
            </a:endParaRPr>
          </a:p>
        </p:txBody>
      </p:sp>
      <p:sp>
        <p:nvSpPr>
          <p:cNvPr id="7" name="Slide Number Placeholder 6"/>
          <p:cNvSpPr>
            <a:spLocks noGrp="1"/>
          </p:cNvSpPr>
          <p:nvPr>
            <p:ph type="sldNum" sz="quarter" idx="12"/>
          </p:nvPr>
        </p:nvSpPr>
        <p:spPr/>
        <p:txBody>
          <a:bodyPr/>
          <a:lstStyle/>
          <a:p>
            <a:fld id="{3BBFB847-7767-47DD-81E0-F9D6EA629D16}" type="slidenum">
              <a:rPr lang="uk-UA" altLang="uk-UA" smtClean="0">
                <a:solidFill>
                  <a:srgbClr val="9E8E5C">
                    <a:lumMod val="60000"/>
                    <a:lumOff val="40000"/>
                  </a:srgbClr>
                </a:solidFill>
              </a:rPr>
              <a:pPr/>
              <a:t>‹#›</a:t>
            </a:fld>
            <a:endParaRPr lang="uk-UA" altLang="uk-UA">
              <a:solidFill>
                <a:srgbClr val="9E8E5C">
                  <a:lumMod val="60000"/>
                  <a:lumOff val="40000"/>
                </a:srgbClr>
              </a:solidFill>
            </a:endParaRPr>
          </a:p>
        </p:txBody>
      </p:sp>
      <p:sp>
        <p:nvSpPr>
          <p:cNvPr id="9" name="Content Placeholder 8"/>
          <p:cNvSpPr>
            <a:spLocks noGrp="1"/>
          </p:cNvSpPr>
          <p:nvPr>
            <p:ph sz="quarter" idx="13"/>
          </p:nvPr>
        </p:nvSpPr>
        <p:spPr>
          <a:xfrm>
            <a:off x="1371600" y="1676400"/>
            <a:ext cx="3276600" cy="3505200"/>
          </a:xfrm>
        </p:spPr>
        <p:txBody>
          <a:body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Tree>
    <p:extLst>
      <p:ext uri="{BB962C8B-B14F-4D97-AF65-F5344CB8AC3E}">
        <p14:creationId xmlns:p14="http://schemas.microsoft.com/office/powerpoint/2010/main" val="4854833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і об'є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Зразок заголовка</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endParaRPr lang="uk-UA" altLang="uk-UA">
              <a:solidFill>
                <a:srgbClr val="9E8E5C">
                  <a:lumMod val="60000"/>
                  <a:lumOff val="40000"/>
                </a:srgbClr>
              </a:solidFill>
            </a:endParaRPr>
          </a:p>
        </p:txBody>
      </p:sp>
      <p:sp>
        <p:nvSpPr>
          <p:cNvPr id="5" name="Footer Placeholder 4"/>
          <p:cNvSpPr>
            <a:spLocks noGrp="1"/>
          </p:cNvSpPr>
          <p:nvPr>
            <p:ph type="ftr" sz="quarter" idx="11"/>
          </p:nvPr>
        </p:nvSpPr>
        <p:spPr/>
        <p:txBody>
          <a:bodyPr/>
          <a:lstStyle/>
          <a:p>
            <a:endParaRPr lang="uk-UA" altLang="uk-UA">
              <a:solidFill>
                <a:srgbClr val="9E8E5C">
                  <a:lumMod val="60000"/>
                  <a:lumOff val="40000"/>
                </a:srgbClr>
              </a:solidFill>
            </a:endParaRPr>
          </a:p>
        </p:txBody>
      </p:sp>
      <p:sp>
        <p:nvSpPr>
          <p:cNvPr id="6" name="Slide Number Placeholder 5"/>
          <p:cNvSpPr>
            <a:spLocks noGrp="1"/>
          </p:cNvSpPr>
          <p:nvPr>
            <p:ph type="sldNum" sz="quarter" idx="12"/>
          </p:nvPr>
        </p:nvSpPr>
        <p:spPr/>
        <p:txBody>
          <a:bodyPr/>
          <a:lstStyle/>
          <a:p>
            <a:fld id="{D208ABCE-E325-4CE3-B149-D1F68629168E}" type="slidenum">
              <a:rPr lang="uk-UA" altLang="uk-UA" smtClean="0">
                <a:solidFill>
                  <a:srgbClr val="9E8E5C">
                    <a:lumMod val="60000"/>
                    <a:lumOff val="40000"/>
                  </a:srgbClr>
                </a:solidFill>
              </a:rPr>
              <a:pPr/>
              <a:t>‹#›</a:t>
            </a:fld>
            <a:endParaRPr lang="uk-UA" altLang="uk-UA">
              <a:solidFill>
                <a:srgbClr val="9E8E5C">
                  <a:lumMod val="60000"/>
                  <a:lumOff val="40000"/>
                </a:srgbClr>
              </a:solidFill>
            </a:endParaRPr>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extLst>
      <p:ext uri="{BB962C8B-B14F-4D97-AF65-F5344CB8AC3E}">
        <p14:creationId xmlns:p14="http://schemas.microsoft.com/office/powerpoint/2010/main" val="16782311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Зображення з підписом">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uk-UA"/>
              <a:t>Зразок заголовка</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uk-UA"/>
              <a:t>Клацніть піктограму, щоб додати зображення</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Зразок тексту</a:t>
            </a:r>
          </a:p>
        </p:txBody>
      </p:sp>
      <p:sp>
        <p:nvSpPr>
          <p:cNvPr id="5" name="Date Placeholder 4"/>
          <p:cNvSpPr>
            <a:spLocks noGrp="1"/>
          </p:cNvSpPr>
          <p:nvPr>
            <p:ph type="dt" sz="half" idx="10"/>
          </p:nvPr>
        </p:nvSpPr>
        <p:spPr/>
        <p:txBody>
          <a:bodyPr/>
          <a:lstStyle/>
          <a:p>
            <a:endParaRPr lang="uk-UA" altLang="uk-UA">
              <a:solidFill>
                <a:srgbClr val="9E8E5C">
                  <a:lumMod val="60000"/>
                  <a:lumOff val="40000"/>
                </a:srgbClr>
              </a:solidFill>
            </a:endParaRPr>
          </a:p>
        </p:txBody>
      </p:sp>
      <p:sp>
        <p:nvSpPr>
          <p:cNvPr id="6" name="Footer Placeholder 5"/>
          <p:cNvSpPr>
            <a:spLocks noGrp="1"/>
          </p:cNvSpPr>
          <p:nvPr>
            <p:ph type="ftr" sz="quarter" idx="11"/>
          </p:nvPr>
        </p:nvSpPr>
        <p:spPr/>
        <p:txBody>
          <a:bodyPr/>
          <a:lstStyle/>
          <a:p>
            <a:endParaRPr lang="uk-UA" altLang="uk-UA">
              <a:solidFill>
                <a:srgbClr val="9E8E5C">
                  <a:lumMod val="60000"/>
                  <a:lumOff val="40000"/>
                </a:srgbClr>
              </a:solidFill>
            </a:endParaRPr>
          </a:p>
        </p:txBody>
      </p:sp>
      <p:sp>
        <p:nvSpPr>
          <p:cNvPr id="7" name="Slide Number Placeholder 6"/>
          <p:cNvSpPr>
            <a:spLocks noGrp="1"/>
          </p:cNvSpPr>
          <p:nvPr>
            <p:ph type="sldNum" sz="quarter" idx="12"/>
          </p:nvPr>
        </p:nvSpPr>
        <p:spPr/>
        <p:txBody>
          <a:bodyPr/>
          <a:lstStyle/>
          <a:p>
            <a:fld id="{3AECF568-F9DD-4ECE-8176-2154D919C51A}" type="slidenum">
              <a:rPr lang="uk-UA" altLang="uk-UA" smtClean="0">
                <a:solidFill>
                  <a:srgbClr val="9E8E5C">
                    <a:lumMod val="60000"/>
                    <a:lumOff val="40000"/>
                  </a:srgbClr>
                </a:solidFill>
              </a:rPr>
              <a:pPr/>
              <a:t>‹#›</a:t>
            </a:fld>
            <a:endParaRPr lang="uk-UA" altLang="uk-UA">
              <a:solidFill>
                <a:srgbClr val="9E8E5C">
                  <a:lumMod val="60000"/>
                  <a:lumOff val="40000"/>
                </a:srgbClr>
              </a:solidFill>
            </a:endParaRPr>
          </a:p>
        </p:txBody>
      </p:sp>
    </p:spTree>
    <p:extLst>
      <p:ext uri="{BB962C8B-B14F-4D97-AF65-F5344CB8AC3E}">
        <p14:creationId xmlns:p14="http://schemas.microsoft.com/office/powerpoint/2010/main" val="6256197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Зразок заголовка</a:t>
            </a:r>
            <a:endParaRPr lang="en-US"/>
          </a:p>
        </p:txBody>
      </p:sp>
      <p:sp>
        <p:nvSpPr>
          <p:cNvPr id="3" name="Vertical Text Placeholder 2"/>
          <p:cNvSpPr>
            <a:spLocks noGrp="1"/>
          </p:cNvSpPr>
          <p:nvPr>
            <p:ph type="body" orient="vert" idx="1"/>
          </p:nvPr>
        </p:nvSpPr>
        <p:spPr/>
        <p:txBody>
          <a:bodyPr vert="eaVert"/>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a:p>
        </p:txBody>
      </p:sp>
      <p:sp>
        <p:nvSpPr>
          <p:cNvPr id="4" name="Date Placeholder 3"/>
          <p:cNvSpPr>
            <a:spLocks noGrp="1"/>
          </p:cNvSpPr>
          <p:nvPr>
            <p:ph type="dt" sz="half" idx="10"/>
          </p:nvPr>
        </p:nvSpPr>
        <p:spPr/>
        <p:txBody>
          <a:bodyPr/>
          <a:lstStyle/>
          <a:p>
            <a:endParaRPr lang="uk-UA" altLang="uk-UA">
              <a:solidFill>
                <a:srgbClr val="9E8E5C">
                  <a:lumMod val="60000"/>
                  <a:lumOff val="40000"/>
                </a:srgbClr>
              </a:solidFill>
            </a:endParaRPr>
          </a:p>
        </p:txBody>
      </p:sp>
      <p:sp>
        <p:nvSpPr>
          <p:cNvPr id="5" name="Footer Placeholder 4"/>
          <p:cNvSpPr>
            <a:spLocks noGrp="1"/>
          </p:cNvSpPr>
          <p:nvPr>
            <p:ph type="ftr" sz="quarter" idx="11"/>
          </p:nvPr>
        </p:nvSpPr>
        <p:spPr/>
        <p:txBody>
          <a:bodyPr/>
          <a:lstStyle/>
          <a:p>
            <a:endParaRPr lang="uk-UA" altLang="uk-UA">
              <a:solidFill>
                <a:srgbClr val="9E8E5C">
                  <a:lumMod val="60000"/>
                  <a:lumOff val="40000"/>
                </a:srgbClr>
              </a:solidFill>
            </a:endParaRPr>
          </a:p>
        </p:txBody>
      </p:sp>
      <p:sp>
        <p:nvSpPr>
          <p:cNvPr id="6" name="Slide Number Placeholder 5"/>
          <p:cNvSpPr>
            <a:spLocks noGrp="1"/>
          </p:cNvSpPr>
          <p:nvPr>
            <p:ph type="sldNum" sz="quarter" idx="12"/>
          </p:nvPr>
        </p:nvSpPr>
        <p:spPr/>
        <p:txBody>
          <a:bodyPr/>
          <a:lstStyle/>
          <a:p>
            <a:fld id="{B2371B55-D6A2-4BDB-B912-E3F38C89DBFD}" type="slidenum">
              <a:rPr lang="uk-UA" altLang="uk-UA" smtClean="0">
                <a:solidFill>
                  <a:srgbClr val="9E8E5C">
                    <a:lumMod val="60000"/>
                    <a:lumOff val="40000"/>
                  </a:srgbClr>
                </a:solidFill>
              </a:rPr>
              <a:pPr/>
              <a:t>‹#›</a:t>
            </a:fld>
            <a:endParaRPr lang="uk-UA" altLang="uk-UA">
              <a:solidFill>
                <a:srgbClr val="9E8E5C">
                  <a:lumMod val="60000"/>
                  <a:lumOff val="40000"/>
                </a:srgbClr>
              </a:solidFill>
            </a:endParaRPr>
          </a:p>
        </p:txBody>
      </p:sp>
    </p:spTree>
    <p:extLst>
      <p:ext uri="{BB962C8B-B14F-4D97-AF65-F5344CB8AC3E}">
        <p14:creationId xmlns:p14="http://schemas.microsoft.com/office/powerpoint/2010/main" val="34322809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uk-UA"/>
              <a:t>Зразок заголовка</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endParaRPr lang="uk-UA" altLang="uk-UA">
              <a:solidFill>
                <a:srgbClr val="9E8E5C">
                  <a:lumMod val="60000"/>
                  <a:lumOff val="40000"/>
                </a:srgbClr>
              </a:solidFill>
            </a:endParaRPr>
          </a:p>
        </p:txBody>
      </p:sp>
      <p:sp>
        <p:nvSpPr>
          <p:cNvPr id="5" name="Footer Placeholder 4"/>
          <p:cNvSpPr>
            <a:spLocks noGrp="1"/>
          </p:cNvSpPr>
          <p:nvPr>
            <p:ph type="ftr" sz="quarter" idx="11"/>
          </p:nvPr>
        </p:nvSpPr>
        <p:spPr/>
        <p:txBody>
          <a:bodyPr/>
          <a:lstStyle/>
          <a:p>
            <a:endParaRPr lang="uk-UA" altLang="uk-UA">
              <a:solidFill>
                <a:srgbClr val="9E8E5C">
                  <a:lumMod val="60000"/>
                  <a:lumOff val="40000"/>
                </a:srgbClr>
              </a:solidFill>
            </a:endParaRPr>
          </a:p>
        </p:txBody>
      </p:sp>
      <p:sp>
        <p:nvSpPr>
          <p:cNvPr id="6" name="Slide Number Placeholder 5"/>
          <p:cNvSpPr>
            <a:spLocks noGrp="1"/>
          </p:cNvSpPr>
          <p:nvPr>
            <p:ph type="sldNum" sz="quarter" idx="12"/>
          </p:nvPr>
        </p:nvSpPr>
        <p:spPr/>
        <p:txBody>
          <a:bodyPr/>
          <a:lstStyle/>
          <a:p>
            <a:fld id="{5FB68A24-11FF-45A0-9687-076D21C96EA8}" type="slidenum">
              <a:rPr lang="uk-UA" altLang="uk-UA" smtClean="0">
                <a:solidFill>
                  <a:srgbClr val="9E8E5C">
                    <a:lumMod val="60000"/>
                    <a:lumOff val="40000"/>
                  </a:srgbClr>
                </a:solidFill>
              </a:rPr>
              <a:pPr/>
              <a:t>‹#›</a:t>
            </a:fld>
            <a:endParaRPr lang="uk-UA" altLang="uk-UA">
              <a:solidFill>
                <a:srgbClr val="9E8E5C">
                  <a:lumMod val="60000"/>
                  <a:lumOff val="40000"/>
                </a:srgbClr>
              </a:solidFill>
            </a:endParaRPr>
          </a:p>
        </p:txBody>
      </p:sp>
    </p:spTree>
    <p:extLst>
      <p:ext uri="{BB962C8B-B14F-4D97-AF65-F5344CB8AC3E}">
        <p14:creationId xmlns:p14="http://schemas.microsoft.com/office/powerpoint/2010/main" val="8327917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Титульни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uk-UA"/>
              <a:t>Зразок заголовка</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uk-UA"/>
              <a:t>Зразок підзаголовка</a:t>
            </a:r>
            <a:endParaRPr lang="en-US" dirty="0"/>
          </a:p>
        </p:txBody>
      </p:sp>
      <p:sp>
        <p:nvSpPr>
          <p:cNvPr id="4" name="Date Placeholder 3"/>
          <p:cNvSpPr>
            <a:spLocks noGrp="1"/>
          </p:cNvSpPr>
          <p:nvPr>
            <p:ph type="dt" sz="half" idx="10"/>
          </p:nvPr>
        </p:nvSpPr>
        <p:spPr bwMode="white"/>
        <p:txBody>
          <a:bodyPr/>
          <a:lstStyle/>
          <a:p>
            <a:endParaRPr lang="uk-UA" altLang="uk-UA">
              <a:solidFill>
                <a:srgbClr val="9E8E5C">
                  <a:lumMod val="60000"/>
                  <a:lumOff val="40000"/>
                </a:srgbClr>
              </a:solidFill>
            </a:endParaRPr>
          </a:p>
        </p:txBody>
      </p:sp>
      <p:sp>
        <p:nvSpPr>
          <p:cNvPr id="5" name="Footer Placeholder 4"/>
          <p:cNvSpPr>
            <a:spLocks noGrp="1"/>
          </p:cNvSpPr>
          <p:nvPr>
            <p:ph type="ftr" sz="quarter" idx="11"/>
          </p:nvPr>
        </p:nvSpPr>
        <p:spPr bwMode="white"/>
        <p:txBody>
          <a:bodyPr/>
          <a:lstStyle/>
          <a:p>
            <a:endParaRPr lang="uk-UA" altLang="uk-UA">
              <a:solidFill>
                <a:srgbClr val="9E8E5C">
                  <a:lumMod val="60000"/>
                  <a:lumOff val="40000"/>
                </a:srgbClr>
              </a:solidFill>
            </a:endParaRPr>
          </a:p>
        </p:txBody>
      </p:sp>
      <p:sp>
        <p:nvSpPr>
          <p:cNvPr id="6" name="Slide Number Placeholder 5"/>
          <p:cNvSpPr>
            <a:spLocks noGrp="1"/>
          </p:cNvSpPr>
          <p:nvPr>
            <p:ph type="sldNum" sz="quarter" idx="12"/>
          </p:nvPr>
        </p:nvSpPr>
        <p:spPr/>
        <p:txBody>
          <a:bodyPr/>
          <a:lstStyle/>
          <a:p>
            <a:fld id="{4728F89B-0C20-4DF3-B58D-AC5D2CD6F99E}" type="slidenum">
              <a:rPr lang="uk-UA" altLang="uk-UA" smtClean="0">
                <a:solidFill>
                  <a:srgbClr val="9E8E5C">
                    <a:lumMod val="60000"/>
                    <a:lumOff val="40000"/>
                  </a:srgbClr>
                </a:solidFill>
              </a:rPr>
              <a:pPr/>
              <a:t>‹#›</a:t>
            </a:fld>
            <a:endParaRPr lang="uk-UA" altLang="uk-UA">
              <a:solidFill>
                <a:srgbClr val="9E8E5C">
                  <a:lumMod val="60000"/>
                  <a:lumOff val="40000"/>
                </a:srgbClr>
              </a:solidFill>
            </a:endParaRPr>
          </a:p>
        </p:txBody>
      </p:sp>
    </p:spTree>
    <p:extLst>
      <p:ext uri="{BB962C8B-B14F-4D97-AF65-F5344CB8AC3E}">
        <p14:creationId xmlns:p14="http://schemas.microsoft.com/office/powerpoint/2010/main" val="18270660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і об'є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Зразок заголовка</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endParaRPr lang="uk-UA" altLang="uk-UA">
              <a:solidFill>
                <a:srgbClr val="9E8E5C">
                  <a:lumMod val="60000"/>
                  <a:lumOff val="40000"/>
                </a:srgbClr>
              </a:solidFill>
            </a:endParaRPr>
          </a:p>
        </p:txBody>
      </p:sp>
      <p:sp>
        <p:nvSpPr>
          <p:cNvPr id="5" name="Footer Placeholder 4"/>
          <p:cNvSpPr>
            <a:spLocks noGrp="1"/>
          </p:cNvSpPr>
          <p:nvPr>
            <p:ph type="ftr" sz="quarter" idx="11"/>
          </p:nvPr>
        </p:nvSpPr>
        <p:spPr/>
        <p:txBody>
          <a:bodyPr/>
          <a:lstStyle/>
          <a:p>
            <a:endParaRPr lang="uk-UA" altLang="uk-UA">
              <a:solidFill>
                <a:srgbClr val="9E8E5C">
                  <a:lumMod val="60000"/>
                  <a:lumOff val="40000"/>
                </a:srgbClr>
              </a:solidFill>
            </a:endParaRPr>
          </a:p>
        </p:txBody>
      </p:sp>
      <p:sp>
        <p:nvSpPr>
          <p:cNvPr id="6" name="Slide Number Placeholder 5"/>
          <p:cNvSpPr>
            <a:spLocks noGrp="1"/>
          </p:cNvSpPr>
          <p:nvPr>
            <p:ph type="sldNum" sz="quarter" idx="12"/>
          </p:nvPr>
        </p:nvSpPr>
        <p:spPr/>
        <p:txBody>
          <a:bodyPr/>
          <a:lstStyle/>
          <a:p>
            <a:fld id="{D208ABCE-E325-4CE3-B149-D1F68629168E}" type="slidenum">
              <a:rPr lang="uk-UA" altLang="uk-UA" smtClean="0">
                <a:solidFill>
                  <a:srgbClr val="9E8E5C">
                    <a:lumMod val="60000"/>
                    <a:lumOff val="40000"/>
                  </a:srgbClr>
                </a:solidFill>
              </a:rPr>
              <a:pPr/>
              <a:t>‹#›</a:t>
            </a:fld>
            <a:endParaRPr lang="uk-UA" altLang="uk-UA">
              <a:solidFill>
                <a:srgbClr val="9E8E5C">
                  <a:lumMod val="60000"/>
                  <a:lumOff val="40000"/>
                </a:srgbClr>
              </a:solidFill>
            </a:endParaRPr>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extLst>
      <p:ext uri="{BB962C8B-B14F-4D97-AF65-F5344CB8AC3E}">
        <p14:creationId xmlns:p14="http://schemas.microsoft.com/office/powerpoint/2010/main" val="38252561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Заголовок розділу">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uk-UA" altLang="uk-UA">
              <a:solidFill>
                <a:srgbClr val="9E8E5C">
                  <a:lumMod val="60000"/>
                  <a:lumOff val="40000"/>
                </a:srgbClr>
              </a:solidFill>
            </a:endParaRPr>
          </a:p>
        </p:txBody>
      </p:sp>
      <p:sp>
        <p:nvSpPr>
          <p:cNvPr id="5" name="Footer Placeholder 4"/>
          <p:cNvSpPr>
            <a:spLocks noGrp="1"/>
          </p:cNvSpPr>
          <p:nvPr>
            <p:ph type="ftr" sz="quarter" idx="11"/>
          </p:nvPr>
        </p:nvSpPr>
        <p:spPr/>
        <p:txBody>
          <a:bodyPr/>
          <a:lstStyle/>
          <a:p>
            <a:endParaRPr lang="uk-UA" altLang="uk-UA">
              <a:solidFill>
                <a:srgbClr val="9E8E5C">
                  <a:lumMod val="60000"/>
                  <a:lumOff val="40000"/>
                </a:srgbClr>
              </a:solidFill>
            </a:endParaRPr>
          </a:p>
        </p:txBody>
      </p:sp>
      <p:sp>
        <p:nvSpPr>
          <p:cNvPr id="6" name="Slide Number Placeholder 5"/>
          <p:cNvSpPr>
            <a:spLocks noGrp="1"/>
          </p:cNvSpPr>
          <p:nvPr>
            <p:ph type="sldNum" sz="quarter" idx="12"/>
          </p:nvPr>
        </p:nvSpPr>
        <p:spPr/>
        <p:txBody>
          <a:bodyPr/>
          <a:lstStyle/>
          <a:p>
            <a:fld id="{49F455F4-0378-4BB1-BC8C-B4CCDFA5D657}" type="slidenum">
              <a:rPr lang="uk-UA" altLang="uk-UA" smtClean="0">
                <a:solidFill>
                  <a:srgbClr val="9E8E5C">
                    <a:lumMod val="60000"/>
                    <a:lumOff val="40000"/>
                  </a:srgbClr>
                </a:solidFill>
              </a:rPr>
              <a:pPr/>
              <a:t>‹#›</a:t>
            </a:fld>
            <a:endParaRPr lang="uk-UA" altLang="uk-UA">
              <a:solidFill>
                <a:srgbClr val="9E8E5C">
                  <a:lumMod val="60000"/>
                  <a:lumOff val="40000"/>
                </a:srgbClr>
              </a:solidFill>
            </a:endParaRPr>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uk-UA"/>
              <a:t>Зразок заголовка</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Зразок тексту</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extLst>
      <p:ext uri="{BB962C8B-B14F-4D97-AF65-F5344CB8AC3E}">
        <p14:creationId xmlns:p14="http://schemas.microsoft.com/office/powerpoint/2010/main" val="14978557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2" name="Title 1"/>
          <p:cNvSpPr>
            <a:spLocks noGrp="1"/>
          </p:cNvSpPr>
          <p:nvPr>
            <p:ph type="title"/>
          </p:nvPr>
        </p:nvSpPr>
        <p:spPr/>
        <p:txBody>
          <a:bodyPr/>
          <a:lstStyle/>
          <a:p>
            <a:r>
              <a:rPr lang="uk-UA"/>
              <a:t>Зразок заголовка</a:t>
            </a:r>
            <a:endParaRPr lang="en-US"/>
          </a:p>
        </p:txBody>
      </p:sp>
      <p:sp>
        <p:nvSpPr>
          <p:cNvPr id="5" name="Date Placeholder 4"/>
          <p:cNvSpPr>
            <a:spLocks noGrp="1"/>
          </p:cNvSpPr>
          <p:nvPr>
            <p:ph type="dt" sz="half" idx="10"/>
          </p:nvPr>
        </p:nvSpPr>
        <p:spPr/>
        <p:txBody>
          <a:bodyPr/>
          <a:lstStyle/>
          <a:p>
            <a:endParaRPr lang="uk-UA" altLang="uk-UA">
              <a:solidFill>
                <a:srgbClr val="9E8E5C">
                  <a:lumMod val="60000"/>
                  <a:lumOff val="40000"/>
                </a:srgbClr>
              </a:solidFill>
            </a:endParaRPr>
          </a:p>
        </p:txBody>
      </p:sp>
      <p:sp>
        <p:nvSpPr>
          <p:cNvPr id="6" name="Footer Placeholder 5"/>
          <p:cNvSpPr>
            <a:spLocks noGrp="1"/>
          </p:cNvSpPr>
          <p:nvPr>
            <p:ph type="ftr" sz="quarter" idx="11"/>
          </p:nvPr>
        </p:nvSpPr>
        <p:spPr/>
        <p:txBody>
          <a:bodyPr/>
          <a:lstStyle/>
          <a:p>
            <a:endParaRPr lang="uk-UA" altLang="uk-UA">
              <a:solidFill>
                <a:srgbClr val="9E8E5C">
                  <a:lumMod val="60000"/>
                  <a:lumOff val="40000"/>
                </a:srgbClr>
              </a:solidFill>
            </a:endParaRPr>
          </a:p>
        </p:txBody>
      </p:sp>
      <p:sp>
        <p:nvSpPr>
          <p:cNvPr id="7" name="Slide Number Placeholder 6"/>
          <p:cNvSpPr>
            <a:spLocks noGrp="1"/>
          </p:cNvSpPr>
          <p:nvPr>
            <p:ph type="sldNum" sz="quarter" idx="12"/>
          </p:nvPr>
        </p:nvSpPr>
        <p:spPr/>
        <p:txBody>
          <a:bodyPr/>
          <a:lstStyle/>
          <a:p>
            <a:fld id="{B95FC738-0E89-4EE0-915A-0D15C0A31303}" type="slidenum">
              <a:rPr lang="uk-UA" altLang="uk-UA" smtClean="0">
                <a:solidFill>
                  <a:srgbClr val="9E8E5C">
                    <a:lumMod val="60000"/>
                    <a:lumOff val="40000"/>
                  </a:srgbClr>
                </a:solidFill>
              </a:rPr>
              <a:pPr/>
              <a:t>‹#›</a:t>
            </a:fld>
            <a:endParaRPr lang="uk-UA" altLang="uk-UA">
              <a:solidFill>
                <a:srgbClr val="9E8E5C">
                  <a:lumMod val="60000"/>
                  <a:lumOff val="40000"/>
                </a:srgbClr>
              </a:solidFill>
            </a:endParaRPr>
          </a:p>
        </p:txBody>
      </p:sp>
      <p:sp>
        <p:nvSpPr>
          <p:cNvPr id="12" name="Content Placeholder 11"/>
          <p:cNvSpPr>
            <a:spLocks noGrp="1"/>
          </p:cNvSpPr>
          <p:nvPr>
            <p:ph sz="quarter" idx="14"/>
          </p:nvPr>
        </p:nvSpPr>
        <p:spPr>
          <a:xfrm>
            <a:off x="4648200" y="2438400"/>
            <a:ext cx="3124200" cy="3124200"/>
          </a:xfrm>
        </p:spPr>
        <p:txBody>
          <a:body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extLst>
      <p:ext uri="{BB962C8B-B14F-4D97-AF65-F5344CB8AC3E}">
        <p14:creationId xmlns:p14="http://schemas.microsoft.com/office/powerpoint/2010/main" val="14898991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2" name="Title 1"/>
          <p:cNvSpPr>
            <a:spLocks noGrp="1"/>
          </p:cNvSpPr>
          <p:nvPr>
            <p:ph type="title"/>
          </p:nvPr>
        </p:nvSpPr>
        <p:spPr/>
        <p:txBody>
          <a:bodyPr/>
          <a:lstStyle>
            <a:lvl1pPr>
              <a:defRPr/>
            </a:lvl1pPr>
          </a:lstStyle>
          <a:p>
            <a:r>
              <a:rPr lang="uk-UA"/>
              <a:t>Зразок заголовка</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Зразок тексту</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Зразок тексту</a:t>
            </a:r>
          </a:p>
        </p:txBody>
      </p:sp>
      <p:sp>
        <p:nvSpPr>
          <p:cNvPr id="7" name="Date Placeholder 6"/>
          <p:cNvSpPr>
            <a:spLocks noGrp="1"/>
          </p:cNvSpPr>
          <p:nvPr>
            <p:ph type="dt" sz="half" idx="10"/>
          </p:nvPr>
        </p:nvSpPr>
        <p:spPr/>
        <p:txBody>
          <a:bodyPr/>
          <a:lstStyle/>
          <a:p>
            <a:endParaRPr lang="uk-UA" altLang="uk-UA">
              <a:solidFill>
                <a:srgbClr val="9E8E5C">
                  <a:lumMod val="60000"/>
                  <a:lumOff val="40000"/>
                </a:srgbClr>
              </a:solidFill>
            </a:endParaRPr>
          </a:p>
        </p:txBody>
      </p:sp>
      <p:sp>
        <p:nvSpPr>
          <p:cNvPr id="8" name="Footer Placeholder 7"/>
          <p:cNvSpPr>
            <a:spLocks noGrp="1"/>
          </p:cNvSpPr>
          <p:nvPr>
            <p:ph type="ftr" sz="quarter" idx="11"/>
          </p:nvPr>
        </p:nvSpPr>
        <p:spPr/>
        <p:txBody>
          <a:bodyPr/>
          <a:lstStyle/>
          <a:p>
            <a:endParaRPr lang="uk-UA" altLang="uk-UA">
              <a:solidFill>
                <a:srgbClr val="9E8E5C">
                  <a:lumMod val="60000"/>
                  <a:lumOff val="40000"/>
                </a:srgbClr>
              </a:solidFill>
            </a:endParaRPr>
          </a:p>
        </p:txBody>
      </p:sp>
      <p:sp>
        <p:nvSpPr>
          <p:cNvPr id="9" name="Slide Number Placeholder 8"/>
          <p:cNvSpPr>
            <a:spLocks noGrp="1"/>
          </p:cNvSpPr>
          <p:nvPr>
            <p:ph type="sldNum" sz="quarter" idx="12"/>
          </p:nvPr>
        </p:nvSpPr>
        <p:spPr/>
        <p:txBody>
          <a:bodyPr/>
          <a:lstStyle/>
          <a:p>
            <a:fld id="{99059D64-B7F4-406A-88C7-49C163CB7765}" type="slidenum">
              <a:rPr lang="uk-UA" altLang="uk-UA" smtClean="0">
                <a:solidFill>
                  <a:srgbClr val="9E8E5C">
                    <a:lumMod val="60000"/>
                    <a:lumOff val="40000"/>
                  </a:srgbClr>
                </a:solidFill>
              </a:rPr>
              <a:pPr/>
              <a:t>‹#›</a:t>
            </a:fld>
            <a:endParaRPr lang="uk-UA" altLang="uk-UA">
              <a:solidFill>
                <a:srgbClr val="9E8E5C">
                  <a:lumMod val="60000"/>
                  <a:lumOff val="40000"/>
                </a:srgbClr>
              </a:solidFill>
            </a:endParaRPr>
          </a:p>
        </p:txBody>
      </p:sp>
    </p:spTree>
    <p:extLst>
      <p:ext uri="{BB962C8B-B14F-4D97-AF65-F5344CB8AC3E}">
        <p14:creationId xmlns:p14="http://schemas.microsoft.com/office/powerpoint/2010/main" val="5929885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Зразок заголовка</a:t>
            </a:r>
            <a:endParaRPr lang="en-US"/>
          </a:p>
        </p:txBody>
      </p:sp>
      <p:sp>
        <p:nvSpPr>
          <p:cNvPr id="3" name="Date Placeholder 2"/>
          <p:cNvSpPr>
            <a:spLocks noGrp="1"/>
          </p:cNvSpPr>
          <p:nvPr>
            <p:ph type="dt" sz="half" idx="10"/>
          </p:nvPr>
        </p:nvSpPr>
        <p:spPr/>
        <p:txBody>
          <a:bodyPr/>
          <a:lstStyle/>
          <a:p>
            <a:endParaRPr lang="uk-UA" altLang="uk-UA">
              <a:solidFill>
                <a:srgbClr val="9E8E5C">
                  <a:lumMod val="60000"/>
                  <a:lumOff val="40000"/>
                </a:srgbClr>
              </a:solidFill>
            </a:endParaRPr>
          </a:p>
        </p:txBody>
      </p:sp>
      <p:sp>
        <p:nvSpPr>
          <p:cNvPr id="4" name="Footer Placeholder 3"/>
          <p:cNvSpPr>
            <a:spLocks noGrp="1"/>
          </p:cNvSpPr>
          <p:nvPr>
            <p:ph type="ftr" sz="quarter" idx="11"/>
          </p:nvPr>
        </p:nvSpPr>
        <p:spPr/>
        <p:txBody>
          <a:bodyPr/>
          <a:lstStyle/>
          <a:p>
            <a:endParaRPr lang="uk-UA" altLang="uk-UA">
              <a:solidFill>
                <a:srgbClr val="9E8E5C">
                  <a:lumMod val="60000"/>
                  <a:lumOff val="40000"/>
                </a:srgbClr>
              </a:solidFill>
            </a:endParaRPr>
          </a:p>
        </p:txBody>
      </p:sp>
      <p:sp>
        <p:nvSpPr>
          <p:cNvPr id="5" name="Slide Number Placeholder 4"/>
          <p:cNvSpPr>
            <a:spLocks noGrp="1"/>
          </p:cNvSpPr>
          <p:nvPr>
            <p:ph type="sldNum" sz="quarter" idx="12"/>
          </p:nvPr>
        </p:nvSpPr>
        <p:spPr/>
        <p:txBody>
          <a:bodyPr/>
          <a:lstStyle/>
          <a:p>
            <a:fld id="{18E29767-81E8-4FCA-86FE-9198D4DDD3AE}" type="slidenum">
              <a:rPr lang="uk-UA" altLang="uk-UA" smtClean="0">
                <a:solidFill>
                  <a:srgbClr val="9E8E5C">
                    <a:lumMod val="60000"/>
                    <a:lumOff val="40000"/>
                  </a:srgbClr>
                </a:solidFill>
              </a:rPr>
              <a:pPr/>
              <a:t>‹#›</a:t>
            </a:fld>
            <a:endParaRPr lang="uk-UA" altLang="uk-UA">
              <a:solidFill>
                <a:srgbClr val="9E8E5C">
                  <a:lumMod val="60000"/>
                  <a:lumOff val="40000"/>
                </a:srgbClr>
              </a:solidFill>
            </a:endParaRPr>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extLst>
      <p:ext uri="{BB962C8B-B14F-4D97-AF65-F5344CB8AC3E}">
        <p14:creationId xmlns:p14="http://schemas.microsoft.com/office/powerpoint/2010/main" val="33341283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endParaRPr lang="uk-UA" altLang="uk-UA">
              <a:solidFill>
                <a:srgbClr val="9E8E5C">
                  <a:lumMod val="60000"/>
                  <a:lumOff val="40000"/>
                </a:srgbClr>
              </a:solidFill>
            </a:endParaRPr>
          </a:p>
        </p:txBody>
      </p:sp>
      <p:sp>
        <p:nvSpPr>
          <p:cNvPr id="6" name="Footer Placeholder 5"/>
          <p:cNvSpPr>
            <a:spLocks noGrp="1"/>
          </p:cNvSpPr>
          <p:nvPr>
            <p:ph type="ftr" sz="quarter" idx="11"/>
          </p:nvPr>
        </p:nvSpPr>
        <p:spPr/>
        <p:txBody>
          <a:bodyPr/>
          <a:lstStyle/>
          <a:p>
            <a:endParaRPr lang="uk-UA" altLang="uk-UA">
              <a:solidFill>
                <a:srgbClr val="9E8E5C">
                  <a:lumMod val="60000"/>
                  <a:lumOff val="40000"/>
                </a:srgbClr>
              </a:solidFill>
            </a:endParaRPr>
          </a:p>
        </p:txBody>
      </p:sp>
      <p:sp>
        <p:nvSpPr>
          <p:cNvPr id="7" name="Slide Number Placeholder 6"/>
          <p:cNvSpPr>
            <a:spLocks noGrp="1"/>
          </p:cNvSpPr>
          <p:nvPr>
            <p:ph type="sldNum" sz="quarter" idx="12"/>
          </p:nvPr>
        </p:nvSpPr>
        <p:spPr/>
        <p:txBody>
          <a:bodyPr/>
          <a:lstStyle/>
          <a:p>
            <a:fld id="{EB99EB58-54DB-4764-918F-B0948F09054D}" type="slidenum">
              <a:rPr lang="uk-UA" altLang="uk-UA" smtClean="0">
                <a:solidFill>
                  <a:srgbClr val="9E8E5C">
                    <a:lumMod val="60000"/>
                    <a:lumOff val="40000"/>
                  </a:srgbClr>
                </a:solidFill>
              </a:rPr>
              <a:pPr/>
              <a:t>‹#›</a:t>
            </a:fld>
            <a:endParaRPr lang="uk-UA" altLang="uk-UA">
              <a:solidFill>
                <a:srgbClr val="9E8E5C">
                  <a:lumMod val="60000"/>
                  <a:lumOff val="40000"/>
                </a:srgbClr>
              </a:solidFill>
            </a:endParaRPr>
          </a:p>
        </p:txBody>
      </p:sp>
    </p:spTree>
    <p:extLst>
      <p:ext uri="{BB962C8B-B14F-4D97-AF65-F5344CB8AC3E}">
        <p14:creationId xmlns:p14="http://schemas.microsoft.com/office/powerpoint/2010/main" val="34362678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озділу">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uk-UA" altLang="uk-UA">
              <a:solidFill>
                <a:srgbClr val="9E8E5C">
                  <a:lumMod val="60000"/>
                  <a:lumOff val="40000"/>
                </a:srgbClr>
              </a:solidFill>
            </a:endParaRPr>
          </a:p>
        </p:txBody>
      </p:sp>
      <p:sp>
        <p:nvSpPr>
          <p:cNvPr id="5" name="Footer Placeholder 4"/>
          <p:cNvSpPr>
            <a:spLocks noGrp="1"/>
          </p:cNvSpPr>
          <p:nvPr>
            <p:ph type="ftr" sz="quarter" idx="11"/>
          </p:nvPr>
        </p:nvSpPr>
        <p:spPr/>
        <p:txBody>
          <a:bodyPr/>
          <a:lstStyle/>
          <a:p>
            <a:endParaRPr lang="uk-UA" altLang="uk-UA">
              <a:solidFill>
                <a:srgbClr val="9E8E5C">
                  <a:lumMod val="60000"/>
                  <a:lumOff val="40000"/>
                </a:srgbClr>
              </a:solidFill>
            </a:endParaRPr>
          </a:p>
        </p:txBody>
      </p:sp>
      <p:sp>
        <p:nvSpPr>
          <p:cNvPr id="6" name="Slide Number Placeholder 5"/>
          <p:cNvSpPr>
            <a:spLocks noGrp="1"/>
          </p:cNvSpPr>
          <p:nvPr>
            <p:ph type="sldNum" sz="quarter" idx="12"/>
          </p:nvPr>
        </p:nvSpPr>
        <p:spPr/>
        <p:txBody>
          <a:bodyPr/>
          <a:lstStyle/>
          <a:p>
            <a:fld id="{49F455F4-0378-4BB1-BC8C-B4CCDFA5D657}" type="slidenum">
              <a:rPr lang="uk-UA" altLang="uk-UA" smtClean="0">
                <a:solidFill>
                  <a:srgbClr val="9E8E5C">
                    <a:lumMod val="60000"/>
                    <a:lumOff val="40000"/>
                  </a:srgbClr>
                </a:solidFill>
              </a:rPr>
              <a:pPr/>
              <a:t>‹#›</a:t>
            </a:fld>
            <a:endParaRPr lang="uk-UA" altLang="uk-UA">
              <a:solidFill>
                <a:srgbClr val="9E8E5C">
                  <a:lumMod val="60000"/>
                  <a:lumOff val="40000"/>
                </a:srgbClr>
              </a:solidFill>
            </a:endParaRPr>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uk-UA"/>
              <a:t>Зразок заголовка</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Зразок тексту</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extLst>
      <p:ext uri="{BB962C8B-B14F-4D97-AF65-F5344CB8AC3E}">
        <p14:creationId xmlns:p14="http://schemas.microsoft.com/office/powerpoint/2010/main" val="45047681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Вміст із підписом">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uk-UA"/>
              <a:t>Зразок заголовка</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Зразок тексту</a:t>
            </a:r>
          </a:p>
        </p:txBody>
      </p:sp>
      <p:sp>
        <p:nvSpPr>
          <p:cNvPr id="5" name="Date Placeholder 4"/>
          <p:cNvSpPr>
            <a:spLocks noGrp="1"/>
          </p:cNvSpPr>
          <p:nvPr>
            <p:ph type="dt" sz="half" idx="10"/>
          </p:nvPr>
        </p:nvSpPr>
        <p:spPr/>
        <p:txBody>
          <a:bodyPr/>
          <a:lstStyle/>
          <a:p>
            <a:endParaRPr lang="uk-UA" altLang="uk-UA">
              <a:solidFill>
                <a:srgbClr val="9E8E5C">
                  <a:lumMod val="60000"/>
                  <a:lumOff val="40000"/>
                </a:srgbClr>
              </a:solidFill>
            </a:endParaRPr>
          </a:p>
        </p:txBody>
      </p:sp>
      <p:sp>
        <p:nvSpPr>
          <p:cNvPr id="6" name="Footer Placeholder 5"/>
          <p:cNvSpPr>
            <a:spLocks noGrp="1"/>
          </p:cNvSpPr>
          <p:nvPr>
            <p:ph type="ftr" sz="quarter" idx="11"/>
          </p:nvPr>
        </p:nvSpPr>
        <p:spPr/>
        <p:txBody>
          <a:bodyPr/>
          <a:lstStyle/>
          <a:p>
            <a:endParaRPr lang="uk-UA" altLang="uk-UA">
              <a:solidFill>
                <a:srgbClr val="9E8E5C">
                  <a:lumMod val="60000"/>
                  <a:lumOff val="40000"/>
                </a:srgbClr>
              </a:solidFill>
            </a:endParaRPr>
          </a:p>
        </p:txBody>
      </p:sp>
      <p:sp>
        <p:nvSpPr>
          <p:cNvPr id="7" name="Slide Number Placeholder 6"/>
          <p:cNvSpPr>
            <a:spLocks noGrp="1"/>
          </p:cNvSpPr>
          <p:nvPr>
            <p:ph type="sldNum" sz="quarter" idx="12"/>
          </p:nvPr>
        </p:nvSpPr>
        <p:spPr/>
        <p:txBody>
          <a:bodyPr/>
          <a:lstStyle/>
          <a:p>
            <a:fld id="{3BBFB847-7767-47DD-81E0-F9D6EA629D16}" type="slidenum">
              <a:rPr lang="uk-UA" altLang="uk-UA" smtClean="0">
                <a:solidFill>
                  <a:srgbClr val="9E8E5C">
                    <a:lumMod val="60000"/>
                    <a:lumOff val="40000"/>
                  </a:srgbClr>
                </a:solidFill>
              </a:rPr>
              <a:pPr/>
              <a:t>‹#›</a:t>
            </a:fld>
            <a:endParaRPr lang="uk-UA" altLang="uk-UA">
              <a:solidFill>
                <a:srgbClr val="9E8E5C">
                  <a:lumMod val="60000"/>
                  <a:lumOff val="40000"/>
                </a:srgbClr>
              </a:solidFill>
            </a:endParaRPr>
          </a:p>
        </p:txBody>
      </p:sp>
      <p:sp>
        <p:nvSpPr>
          <p:cNvPr id="9" name="Content Placeholder 8"/>
          <p:cNvSpPr>
            <a:spLocks noGrp="1"/>
          </p:cNvSpPr>
          <p:nvPr>
            <p:ph sz="quarter" idx="13"/>
          </p:nvPr>
        </p:nvSpPr>
        <p:spPr>
          <a:xfrm>
            <a:off x="1371600" y="1676400"/>
            <a:ext cx="3276600" cy="3505200"/>
          </a:xfrm>
        </p:spPr>
        <p:txBody>
          <a:body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Tree>
    <p:extLst>
      <p:ext uri="{BB962C8B-B14F-4D97-AF65-F5344CB8AC3E}">
        <p14:creationId xmlns:p14="http://schemas.microsoft.com/office/powerpoint/2010/main" val="339023718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Зображення з підписом">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uk-UA"/>
              <a:t>Зразок заголовка</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uk-UA"/>
              <a:t>Клацніть піктограму, щоб додати зображення</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Зразок тексту</a:t>
            </a:r>
          </a:p>
        </p:txBody>
      </p:sp>
      <p:sp>
        <p:nvSpPr>
          <p:cNvPr id="5" name="Date Placeholder 4"/>
          <p:cNvSpPr>
            <a:spLocks noGrp="1"/>
          </p:cNvSpPr>
          <p:nvPr>
            <p:ph type="dt" sz="half" idx="10"/>
          </p:nvPr>
        </p:nvSpPr>
        <p:spPr/>
        <p:txBody>
          <a:bodyPr/>
          <a:lstStyle/>
          <a:p>
            <a:endParaRPr lang="uk-UA" altLang="uk-UA">
              <a:solidFill>
                <a:srgbClr val="9E8E5C">
                  <a:lumMod val="60000"/>
                  <a:lumOff val="40000"/>
                </a:srgbClr>
              </a:solidFill>
            </a:endParaRPr>
          </a:p>
        </p:txBody>
      </p:sp>
      <p:sp>
        <p:nvSpPr>
          <p:cNvPr id="6" name="Footer Placeholder 5"/>
          <p:cNvSpPr>
            <a:spLocks noGrp="1"/>
          </p:cNvSpPr>
          <p:nvPr>
            <p:ph type="ftr" sz="quarter" idx="11"/>
          </p:nvPr>
        </p:nvSpPr>
        <p:spPr/>
        <p:txBody>
          <a:bodyPr/>
          <a:lstStyle/>
          <a:p>
            <a:endParaRPr lang="uk-UA" altLang="uk-UA">
              <a:solidFill>
                <a:srgbClr val="9E8E5C">
                  <a:lumMod val="60000"/>
                  <a:lumOff val="40000"/>
                </a:srgbClr>
              </a:solidFill>
            </a:endParaRPr>
          </a:p>
        </p:txBody>
      </p:sp>
      <p:sp>
        <p:nvSpPr>
          <p:cNvPr id="7" name="Slide Number Placeholder 6"/>
          <p:cNvSpPr>
            <a:spLocks noGrp="1"/>
          </p:cNvSpPr>
          <p:nvPr>
            <p:ph type="sldNum" sz="quarter" idx="12"/>
          </p:nvPr>
        </p:nvSpPr>
        <p:spPr/>
        <p:txBody>
          <a:bodyPr/>
          <a:lstStyle/>
          <a:p>
            <a:fld id="{3AECF568-F9DD-4ECE-8176-2154D919C51A}" type="slidenum">
              <a:rPr lang="uk-UA" altLang="uk-UA" smtClean="0">
                <a:solidFill>
                  <a:srgbClr val="9E8E5C">
                    <a:lumMod val="60000"/>
                    <a:lumOff val="40000"/>
                  </a:srgbClr>
                </a:solidFill>
              </a:rPr>
              <a:pPr/>
              <a:t>‹#›</a:t>
            </a:fld>
            <a:endParaRPr lang="uk-UA" altLang="uk-UA">
              <a:solidFill>
                <a:srgbClr val="9E8E5C">
                  <a:lumMod val="60000"/>
                  <a:lumOff val="40000"/>
                </a:srgbClr>
              </a:solidFill>
            </a:endParaRPr>
          </a:p>
        </p:txBody>
      </p:sp>
    </p:spTree>
    <p:extLst>
      <p:ext uri="{BB962C8B-B14F-4D97-AF65-F5344CB8AC3E}">
        <p14:creationId xmlns:p14="http://schemas.microsoft.com/office/powerpoint/2010/main" val="337124819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Зразок заголовка</a:t>
            </a:r>
            <a:endParaRPr lang="en-US"/>
          </a:p>
        </p:txBody>
      </p:sp>
      <p:sp>
        <p:nvSpPr>
          <p:cNvPr id="3" name="Vertical Text Placeholder 2"/>
          <p:cNvSpPr>
            <a:spLocks noGrp="1"/>
          </p:cNvSpPr>
          <p:nvPr>
            <p:ph type="body" orient="vert" idx="1"/>
          </p:nvPr>
        </p:nvSpPr>
        <p:spPr/>
        <p:txBody>
          <a:bodyPr vert="eaVert"/>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a:p>
        </p:txBody>
      </p:sp>
      <p:sp>
        <p:nvSpPr>
          <p:cNvPr id="4" name="Date Placeholder 3"/>
          <p:cNvSpPr>
            <a:spLocks noGrp="1"/>
          </p:cNvSpPr>
          <p:nvPr>
            <p:ph type="dt" sz="half" idx="10"/>
          </p:nvPr>
        </p:nvSpPr>
        <p:spPr/>
        <p:txBody>
          <a:bodyPr/>
          <a:lstStyle/>
          <a:p>
            <a:endParaRPr lang="uk-UA" altLang="uk-UA">
              <a:solidFill>
                <a:srgbClr val="9E8E5C">
                  <a:lumMod val="60000"/>
                  <a:lumOff val="40000"/>
                </a:srgbClr>
              </a:solidFill>
            </a:endParaRPr>
          </a:p>
        </p:txBody>
      </p:sp>
      <p:sp>
        <p:nvSpPr>
          <p:cNvPr id="5" name="Footer Placeholder 4"/>
          <p:cNvSpPr>
            <a:spLocks noGrp="1"/>
          </p:cNvSpPr>
          <p:nvPr>
            <p:ph type="ftr" sz="quarter" idx="11"/>
          </p:nvPr>
        </p:nvSpPr>
        <p:spPr/>
        <p:txBody>
          <a:bodyPr/>
          <a:lstStyle/>
          <a:p>
            <a:endParaRPr lang="uk-UA" altLang="uk-UA">
              <a:solidFill>
                <a:srgbClr val="9E8E5C">
                  <a:lumMod val="60000"/>
                  <a:lumOff val="40000"/>
                </a:srgbClr>
              </a:solidFill>
            </a:endParaRPr>
          </a:p>
        </p:txBody>
      </p:sp>
      <p:sp>
        <p:nvSpPr>
          <p:cNvPr id="6" name="Slide Number Placeholder 5"/>
          <p:cNvSpPr>
            <a:spLocks noGrp="1"/>
          </p:cNvSpPr>
          <p:nvPr>
            <p:ph type="sldNum" sz="quarter" idx="12"/>
          </p:nvPr>
        </p:nvSpPr>
        <p:spPr/>
        <p:txBody>
          <a:bodyPr/>
          <a:lstStyle/>
          <a:p>
            <a:fld id="{B2371B55-D6A2-4BDB-B912-E3F38C89DBFD}" type="slidenum">
              <a:rPr lang="uk-UA" altLang="uk-UA" smtClean="0">
                <a:solidFill>
                  <a:srgbClr val="9E8E5C">
                    <a:lumMod val="60000"/>
                    <a:lumOff val="40000"/>
                  </a:srgbClr>
                </a:solidFill>
              </a:rPr>
              <a:pPr/>
              <a:t>‹#›</a:t>
            </a:fld>
            <a:endParaRPr lang="uk-UA" altLang="uk-UA">
              <a:solidFill>
                <a:srgbClr val="9E8E5C">
                  <a:lumMod val="60000"/>
                  <a:lumOff val="40000"/>
                </a:srgbClr>
              </a:solidFill>
            </a:endParaRPr>
          </a:p>
        </p:txBody>
      </p:sp>
    </p:spTree>
    <p:extLst>
      <p:ext uri="{BB962C8B-B14F-4D97-AF65-F5344CB8AC3E}">
        <p14:creationId xmlns:p14="http://schemas.microsoft.com/office/powerpoint/2010/main" val="362750257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uk-UA"/>
              <a:t>Зразок заголовка</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endParaRPr lang="uk-UA" altLang="uk-UA">
              <a:solidFill>
                <a:srgbClr val="9E8E5C">
                  <a:lumMod val="60000"/>
                  <a:lumOff val="40000"/>
                </a:srgbClr>
              </a:solidFill>
            </a:endParaRPr>
          </a:p>
        </p:txBody>
      </p:sp>
      <p:sp>
        <p:nvSpPr>
          <p:cNvPr id="5" name="Footer Placeholder 4"/>
          <p:cNvSpPr>
            <a:spLocks noGrp="1"/>
          </p:cNvSpPr>
          <p:nvPr>
            <p:ph type="ftr" sz="quarter" idx="11"/>
          </p:nvPr>
        </p:nvSpPr>
        <p:spPr/>
        <p:txBody>
          <a:bodyPr/>
          <a:lstStyle/>
          <a:p>
            <a:endParaRPr lang="uk-UA" altLang="uk-UA">
              <a:solidFill>
                <a:srgbClr val="9E8E5C">
                  <a:lumMod val="60000"/>
                  <a:lumOff val="40000"/>
                </a:srgbClr>
              </a:solidFill>
            </a:endParaRPr>
          </a:p>
        </p:txBody>
      </p:sp>
      <p:sp>
        <p:nvSpPr>
          <p:cNvPr id="6" name="Slide Number Placeholder 5"/>
          <p:cNvSpPr>
            <a:spLocks noGrp="1"/>
          </p:cNvSpPr>
          <p:nvPr>
            <p:ph type="sldNum" sz="quarter" idx="12"/>
          </p:nvPr>
        </p:nvSpPr>
        <p:spPr/>
        <p:txBody>
          <a:bodyPr/>
          <a:lstStyle/>
          <a:p>
            <a:fld id="{5FB68A24-11FF-45A0-9687-076D21C96EA8}" type="slidenum">
              <a:rPr lang="uk-UA" altLang="uk-UA" smtClean="0">
                <a:solidFill>
                  <a:srgbClr val="9E8E5C">
                    <a:lumMod val="60000"/>
                    <a:lumOff val="40000"/>
                  </a:srgbClr>
                </a:solidFill>
              </a:rPr>
              <a:pPr/>
              <a:t>‹#›</a:t>
            </a:fld>
            <a:endParaRPr lang="uk-UA" altLang="uk-UA">
              <a:solidFill>
                <a:srgbClr val="9E8E5C">
                  <a:lumMod val="60000"/>
                  <a:lumOff val="40000"/>
                </a:srgbClr>
              </a:solidFill>
            </a:endParaRPr>
          </a:p>
        </p:txBody>
      </p:sp>
    </p:spTree>
    <p:extLst>
      <p:ext uri="{BB962C8B-B14F-4D97-AF65-F5344CB8AC3E}">
        <p14:creationId xmlns:p14="http://schemas.microsoft.com/office/powerpoint/2010/main" val="56999093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Титульни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uk-UA"/>
              <a:t>Зразок заголовка</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uk-UA"/>
              <a:t>Зразок підзаголовка</a:t>
            </a:r>
            <a:endParaRPr lang="en-US" dirty="0"/>
          </a:p>
        </p:txBody>
      </p:sp>
      <p:sp>
        <p:nvSpPr>
          <p:cNvPr id="4" name="Date Placeholder 3"/>
          <p:cNvSpPr>
            <a:spLocks noGrp="1"/>
          </p:cNvSpPr>
          <p:nvPr>
            <p:ph type="dt" sz="half" idx="10"/>
          </p:nvPr>
        </p:nvSpPr>
        <p:spPr bwMode="white"/>
        <p:txBody>
          <a:bodyPr/>
          <a:lstStyle/>
          <a:p>
            <a:endParaRPr lang="uk-UA" altLang="uk-UA">
              <a:solidFill>
                <a:srgbClr val="9E8E5C">
                  <a:lumMod val="60000"/>
                  <a:lumOff val="40000"/>
                </a:srgbClr>
              </a:solidFill>
            </a:endParaRPr>
          </a:p>
        </p:txBody>
      </p:sp>
      <p:sp>
        <p:nvSpPr>
          <p:cNvPr id="5" name="Footer Placeholder 4"/>
          <p:cNvSpPr>
            <a:spLocks noGrp="1"/>
          </p:cNvSpPr>
          <p:nvPr>
            <p:ph type="ftr" sz="quarter" idx="11"/>
          </p:nvPr>
        </p:nvSpPr>
        <p:spPr bwMode="white"/>
        <p:txBody>
          <a:bodyPr/>
          <a:lstStyle/>
          <a:p>
            <a:endParaRPr lang="uk-UA" altLang="uk-UA">
              <a:solidFill>
                <a:srgbClr val="9E8E5C">
                  <a:lumMod val="60000"/>
                  <a:lumOff val="40000"/>
                </a:srgbClr>
              </a:solidFill>
            </a:endParaRPr>
          </a:p>
        </p:txBody>
      </p:sp>
      <p:sp>
        <p:nvSpPr>
          <p:cNvPr id="6" name="Slide Number Placeholder 5"/>
          <p:cNvSpPr>
            <a:spLocks noGrp="1"/>
          </p:cNvSpPr>
          <p:nvPr>
            <p:ph type="sldNum" sz="quarter" idx="12"/>
          </p:nvPr>
        </p:nvSpPr>
        <p:spPr/>
        <p:txBody>
          <a:bodyPr/>
          <a:lstStyle/>
          <a:p>
            <a:fld id="{4728F89B-0C20-4DF3-B58D-AC5D2CD6F99E}" type="slidenum">
              <a:rPr lang="uk-UA" altLang="uk-UA" smtClean="0">
                <a:solidFill>
                  <a:srgbClr val="9E8E5C">
                    <a:lumMod val="60000"/>
                    <a:lumOff val="40000"/>
                  </a:srgbClr>
                </a:solidFill>
              </a:rPr>
              <a:pPr/>
              <a:t>‹#›</a:t>
            </a:fld>
            <a:endParaRPr lang="uk-UA" altLang="uk-UA">
              <a:solidFill>
                <a:srgbClr val="9E8E5C">
                  <a:lumMod val="60000"/>
                  <a:lumOff val="40000"/>
                </a:srgbClr>
              </a:solidFill>
            </a:endParaRPr>
          </a:p>
        </p:txBody>
      </p:sp>
    </p:spTree>
    <p:extLst>
      <p:ext uri="{BB962C8B-B14F-4D97-AF65-F5344CB8AC3E}">
        <p14:creationId xmlns:p14="http://schemas.microsoft.com/office/powerpoint/2010/main" val="356178997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Заголовок і об'є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Зразок заголовка</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endParaRPr lang="uk-UA" altLang="uk-UA">
              <a:solidFill>
                <a:srgbClr val="9E8E5C">
                  <a:lumMod val="60000"/>
                  <a:lumOff val="40000"/>
                </a:srgbClr>
              </a:solidFill>
            </a:endParaRPr>
          </a:p>
        </p:txBody>
      </p:sp>
      <p:sp>
        <p:nvSpPr>
          <p:cNvPr id="5" name="Footer Placeholder 4"/>
          <p:cNvSpPr>
            <a:spLocks noGrp="1"/>
          </p:cNvSpPr>
          <p:nvPr>
            <p:ph type="ftr" sz="quarter" idx="11"/>
          </p:nvPr>
        </p:nvSpPr>
        <p:spPr/>
        <p:txBody>
          <a:bodyPr/>
          <a:lstStyle/>
          <a:p>
            <a:endParaRPr lang="uk-UA" altLang="uk-UA">
              <a:solidFill>
                <a:srgbClr val="9E8E5C">
                  <a:lumMod val="60000"/>
                  <a:lumOff val="40000"/>
                </a:srgbClr>
              </a:solidFill>
            </a:endParaRPr>
          </a:p>
        </p:txBody>
      </p:sp>
      <p:sp>
        <p:nvSpPr>
          <p:cNvPr id="6" name="Slide Number Placeholder 5"/>
          <p:cNvSpPr>
            <a:spLocks noGrp="1"/>
          </p:cNvSpPr>
          <p:nvPr>
            <p:ph type="sldNum" sz="quarter" idx="12"/>
          </p:nvPr>
        </p:nvSpPr>
        <p:spPr/>
        <p:txBody>
          <a:bodyPr/>
          <a:lstStyle/>
          <a:p>
            <a:fld id="{D208ABCE-E325-4CE3-B149-D1F68629168E}" type="slidenum">
              <a:rPr lang="uk-UA" altLang="uk-UA" smtClean="0">
                <a:solidFill>
                  <a:srgbClr val="9E8E5C">
                    <a:lumMod val="60000"/>
                    <a:lumOff val="40000"/>
                  </a:srgbClr>
                </a:solidFill>
              </a:rPr>
              <a:pPr/>
              <a:t>‹#›</a:t>
            </a:fld>
            <a:endParaRPr lang="uk-UA" altLang="uk-UA">
              <a:solidFill>
                <a:srgbClr val="9E8E5C">
                  <a:lumMod val="60000"/>
                  <a:lumOff val="40000"/>
                </a:srgbClr>
              </a:solidFill>
            </a:endParaRPr>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extLst>
      <p:ext uri="{BB962C8B-B14F-4D97-AF65-F5344CB8AC3E}">
        <p14:creationId xmlns:p14="http://schemas.microsoft.com/office/powerpoint/2010/main" val="363256842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Заголовок розділу">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uk-UA" altLang="uk-UA">
              <a:solidFill>
                <a:srgbClr val="9E8E5C">
                  <a:lumMod val="60000"/>
                  <a:lumOff val="40000"/>
                </a:srgbClr>
              </a:solidFill>
            </a:endParaRPr>
          </a:p>
        </p:txBody>
      </p:sp>
      <p:sp>
        <p:nvSpPr>
          <p:cNvPr id="5" name="Footer Placeholder 4"/>
          <p:cNvSpPr>
            <a:spLocks noGrp="1"/>
          </p:cNvSpPr>
          <p:nvPr>
            <p:ph type="ftr" sz="quarter" idx="11"/>
          </p:nvPr>
        </p:nvSpPr>
        <p:spPr/>
        <p:txBody>
          <a:bodyPr/>
          <a:lstStyle/>
          <a:p>
            <a:endParaRPr lang="uk-UA" altLang="uk-UA">
              <a:solidFill>
                <a:srgbClr val="9E8E5C">
                  <a:lumMod val="60000"/>
                  <a:lumOff val="40000"/>
                </a:srgbClr>
              </a:solidFill>
            </a:endParaRPr>
          </a:p>
        </p:txBody>
      </p:sp>
      <p:sp>
        <p:nvSpPr>
          <p:cNvPr id="6" name="Slide Number Placeholder 5"/>
          <p:cNvSpPr>
            <a:spLocks noGrp="1"/>
          </p:cNvSpPr>
          <p:nvPr>
            <p:ph type="sldNum" sz="quarter" idx="12"/>
          </p:nvPr>
        </p:nvSpPr>
        <p:spPr/>
        <p:txBody>
          <a:bodyPr/>
          <a:lstStyle/>
          <a:p>
            <a:fld id="{49F455F4-0378-4BB1-BC8C-B4CCDFA5D657}" type="slidenum">
              <a:rPr lang="uk-UA" altLang="uk-UA" smtClean="0">
                <a:solidFill>
                  <a:srgbClr val="9E8E5C">
                    <a:lumMod val="60000"/>
                    <a:lumOff val="40000"/>
                  </a:srgbClr>
                </a:solidFill>
              </a:rPr>
              <a:pPr/>
              <a:t>‹#›</a:t>
            </a:fld>
            <a:endParaRPr lang="uk-UA" altLang="uk-UA">
              <a:solidFill>
                <a:srgbClr val="9E8E5C">
                  <a:lumMod val="60000"/>
                  <a:lumOff val="40000"/>
                </a:srgbClr>
              </a:solidFill>
            </a:endParaRPr>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uk-UA"/>
              <a:t>Зразок заголовка</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Зразок тексту</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extLst>
      <p:ext uri="{BB962C8B-B14F-4D97-AF65-F5344CB8AC3E}">
        <p14:creationId xmlns:p14="http://schemas.microsoft.com/office/powerpoint/2010/main" val="117620690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2" name="Title 1"/>
          <p:cNvSpPr>
            <a:spLocks noGrp="1"/>
          </p:cNvSpPr>
          <p:nvPr>
            <p:ph type="title"/>
          </p:nvPr>
        </p:nvSpPr>
        <p:spPr/>
        <p:txBody>
          <a:bodyPr/>
          <a:lstStyle/>
          <a:p>
            <a:r>
              <a:rPr lang="uk-UA"/>
              <a:t>Зразок заголовка</a:t>
            </a:r>
            <a:endParaRPr lang="en-US"/>
          </a:p>
        </p:txBody>
      </p:sp>
      <p:sp>
        <p:nvSpPr>
          <p:cNvPr id="5" name="Date Placeholder 4"/>
          <p:cNvSpPr>
            <a:spLocks noGrp="1"/>
          </p:cNvSpPr>
          <p:nvPr>
            <p:ph type="dt" sz="half" idx="10"/>
          </p:nvPr>
        </p:nvSpPr>
        <p:spPr/>
        <p:txBody>
          <a:bodyPr/>
          <a:lstStyle/>
          <a:p>
            <a:endParaRPr lang="uk-UA" altLang="uk-UA">
              <a:solidFill>
                <a:srgbClr val="9E8E5C">
                  <a:lumMod val="60000"/>
                  <a:lumOff val="40000"/>
                </a:srgbClr>
              </a:solidFill>
            </a:endParaRPr>
          </a:p>
        </p:txBody>
      </p:sp>
      <p:sp>
        <p:nvSpPr>
          <p:cNvPr id="6" name="Footer Placeholder 5"/>
          <p:cNvSpPr>
            <a:spLocks noGrp="1"/>
          </p:cNvSpPr>
          <p:nvPr>
            <p:ph type="ftr" sz="quarter" idx="11"/>
          </p:nvPr>
        </p:nvSpPr>
        <p:spPr/>
        <p:txBody>
          <a:bodyPr/>
          <a:lstStyle/>
          <a:p>
            <a:endParaRPr lang="uk-UA" altLang="uk-UA">
              <a:solidFill>
                <a:srgbClr val="9E8E5C">
                  <a:lumMod val="60000"/>
                  <a:lumOff val="40000"/>
                </a:srgbClr>
              </a:solidFill>
            </a:endParaRPr>
          </a:p>
        </p:txBody>
      </p:sp>
      <p:sp>
        <p:nvSpPr>
          <p:cNvPr id="7" name="Slide Number Placeholder 6"/>
          <p:cNvSpPr>
            <a:spLocks noGrp="1"/>
          </p:cNvSpPr>
          <p:nvPr>
            <p:ph type="sldNum" sz="quarter" idx="12"/>
          </p:nvPr>
        </p:nvSpPr>
        <p:spPr/>
        <p:txBody>
          <a:bodyPr/>
          <a:lstStyle/>
          <a:p>
            <a:fld id="{B95FC738-0E89-4EE0-915A-0D15C0A31303}" type="slidenum">
              <a:rPr lang="uk-UA" altLang="uk-UA" smtClean="0">
                <a:solidFill>
                  <a:srgbClr val="9E8E5C">
                    <a:lumMod val="60000"/>
                    <a:lumOff val="40000"/>
                  </a:srgbClr>
                </a:solidFill>
              </a:rPr>
              <a:pPr/>
              <a:t>‹#›</a:t>
            </a:fld>
            <a:endParaRPr lang="uk-UA" altLang="uk-UA">
              <a:solidFill>
                <a:srgbClr val="9E8E5C">
                  <a:lumMod val="60000"/>
                  <a:lumOff val="40000"/>
                </a:srgbClr>
              </a:solidFill>
            </a:endParaRPr>
          </a:p>
        </p:txBody>
      </p:sp>
      <p:sp>
        <p:nvSpPr>
          <p:cNvPr id="12" name="Content Placeholder 11"/>
          <p:cNvSpPr>
            <a:spLocks noGrp="1"/>
          </p:cNvSpPr>
          <p:nvPr>
            <p:ph sz="quarter" idx="14"/>
          </p:nvPr>
        </p:nvSpPr>
        <p:spPr>
          <a:xfrm>
            <a:off x="4648200" y="2438400"/>
            <a:ext cx="3124200" cy="3124200"/>
          </a:xfrm>
        </p:spPr>
        <p:txBody>
          <a:body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extLst>
      <p:ext uri="{BB962C8B-B14F-4D97-AF65-F5344CB8AC3E}">
        <p14:creationId xmlns:p14="http://schemas.microsoft.com/office/powerpoint/2010/main" val="290181053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2" name="Title 1"/>
          <p:cNvSpPr>
            <a:spLocks noGrp="1"/>
          </p:cNvSpPr>
          <p:nvPr>
            <p:ph type="title"/>
          </p:nvPr>
        </p:nvSpPr>
        <p:spPr/>
        <p:txBody>
          <a:bodyPr/>
          <a:lstStyle>
            <a:lvl1pPr>
              <a:defRPr/>
            </a:lvl1pPr>
          </a:lstStyle>
          <a:p>
            <a:r>
              <a:rPr lang="uk-UA"/>
              <a:t>Зразок заголовка</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Зразок тексту</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Зразок тексту</a:t>
            </a:r>
          </a:p>
        </p:txBody>
      </p:sp>
      <p:sp>
        <p:nvSpPr>
          <p:cNvPr id="7" name="Date Placeholder 6"/>
          <p:cNvSpPr>
            <a:spLocks noGrp="1"/>
          </p:cNvSpPr>
          <p:nvPr>
            <p:ph type="dt" sz="half" idx="10"/>
          </p:nvPr>
        </p:nvSpPr>
        <p:spPr/>
        <p:txBody>
          <a:bodyPr/>
          <a:lstStyle/>
          <a:p>
            <a:endParaRPr lang="uk-UA" altLang="uk-UA">
              <a:solidFill>
                <a:srgbClr val="9E8E5C">
                  <a:lumMod val="60000"/>
                  <a:lumOff val="40000"/>
                </a:srgbClr>
              </a:solidFill>
            </a:endParaRPr>
          </a:p>
        </p:txBody>
      </p:sp>
      <p:sp>
        <p:nvSpPr>
          <p:cNvPr id="8" name="Footer Placeholder 7"/>
          <p:cNvSpPr>
            <a:spLocks noGrp="1"/>
          </p:cNvSpPr>
          <p:nvPr>
            <p:ph type="ftr" sz="quarter" idx="11"/>
          </p:nvPr>
        </p:nvSpPr>
        <p:spPr/>
        <p:txBody>
          <a:bodyPr/>
          <a:lstStyle/>
          <a:p>
            <a:endParaRPr lang="uk-UA" altLang="uk-UA">
              <a:solidFill>
                <a:srgbClr val="9E8E5C">
                  <a:lumMod val="60000"/>
                  <a:lumOff val="40000"/>
                </a:srgbClr>
              </a:solidFill>
            </a:endParaRPr>
          </a:p>
        </p:txBody>
      </p:sp>
      <p:sp>
        <p:nvSpPr>
          <p:cNvPr id="9" name="Slide Number Placeholder 8"/>
          <p:cNvSpPr>
            <a:spLocks noGrp="1"/>
          </p:cNvSpPr>
          <p:nvPr>
            <p:ph type="sldNum" sz="quarter" idx="12"/>
          </p:nvPr>
        </p:nvSpPr>
        <p:spPr/>
        <p:txBody>
          <a:bodyPr/>
          <a:lstStyle/>
          <a:p>
            <a:fld id="{99059D64-B7F4-406A-88C7-49C163CB7765}" type="slidenum">
              <a:rPr lang="uk-UA" altLang="uk-UA" smtClean="0">
                <a:solidFill>
                  <a:srgbClr val="9E8E5C">
                    <a:lumMod val="60000"/>
                    <a:lumOff val="40000"/>
                  </a:srgbClr>
                </a:solidFill>
              </a:rPr>
              <a:pPr/>
              <a:t>‹#›</a:t>
            </a:fld>
            <a:endParaRPr lang="uk-UA" altLang="uk-UA">
              <a:solidFill>
                <a:srgbClr val="9E8E5C">
                  <a:lumMod val="60000"/>
                  <a:lumOff val="40000"/>
                </a:srgbClr>
              </a:solidFill>
            </a:endParaRPr>
          </a:p>
        </p:txBody>
      </p:sp>
    </p:spTree>
    <p:extLst>
      <p:ext uri="{BB962C8B-B14F-4D97-AF65-F5344CB8AC3E}">
        <p14:creationId xmlns:p14="http://schemas.microsoft.com/office/powerpoint/2010/main" val="304148561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Зразок заголовка</a:t>
            </a:r>
            <a:endParaRPr lang="en-US"/>
          </a:p>
        </p:txBody>
      </p:sp>
      <p:sp>
        <p:nvSpPr>
          <p:cNvPr id="3" name="Date Placeholder 2"/>
          <p:cNvSpPr>
            <a:spLocks noGrp="1"/>
          </p:cNvSpPr>
          <p:nvPr>
            <p:ph type="dt" sz="half" idx="10"/>
          </p:nvPr>
        </p:nvSpPr>
        <p:spPr/>
        <p:txBody>
          <a:bodyPr/>
          <a:lstStyle/>
          <a:p>
            <a:endParaRPr lang="uk-UA" altLang="uk-UA">
              <a:solidFill>
                <a:srgbClr val="9E8E5C">
                  <a:lumMod val="60000"/>
                  <a:lumOff val="40000"/>
                </a:srgbClr>
              </a:solidFill>
            </a:endParaRPr>
          </a:p>
        </p:txBody>
      </p:sp>
      <p:sp>
        <p:nvSpPr>
          <p:cNvPr id="4" name="Footer Placeholder 3"/>
          <p:cNvSpPr>
            <a:spLocks noGrp="1"/>
          </p:cNvSpPr>
          <p:nvPr>
            <p:ph type="ftr" sz="quarter" idx="11"/>
          </p:nvPr>
        </p:nvSpPr>
        <p:spPr/>
        <p:txBody>
          <a:bodyPr/>
          <a:lstStyle/>
          <a:p>
            <a:endParaRPr lang="uk-UA" altLang="uk-UA">
              <a:solidFill>
                <a:srgbClr val="9E8E5C">
                  <a:lumMod val="60000"/>
                  <a:lumOff val="40000"/>
                </a:srgbClr>
              </a:solidFill>
            </a:endParaRPr>
          </a:p>
        </p:txBody>
      </p:sp>
      <p:sp>
        <p:nvSpPr>
          <p:cNvPr id="5" name="Slide Number Placeholder 4"/>
          <p:cNvSpPr>
            <a:spLocks noGrp="1"/>
          </p:cNvSpPr>
          <p:nvPr>
            <p:ph type="sldNum" sz="quarter" idx="12"/>
          </p:nvPr>
        </p:nvSpPr>
        <p:spPr/>
        <p:txBody>
          <a:bodyPr/>
          <a:lstStyle/>
          <a:p>
            <a:fld id="{18E29767-81E8-4FCA-86FE-9198D4DDD3AE}" type="slidenum">
              <a:rPr lang="uk-UA" altLang="uk-UA" smtClean="0">
                <a:solidFill>
                  <a:srgbClr val="9E8E5C">
                    <a:lumMod val="60000"/>
                    <a:lumOff val="40000"/>
                  </a:srgbClr>
                </a:solidFill>
              </a:rPr>
              <a:pPr/>
              <a:t>‹#›</a:t>
            </a:fld>
            <a:endParaRPr lang="uk-UA" altLang="uk-UA">
              <a:solidFill>
                <a:srgbClr val="9E8E5C">
                  <a:lumMod val="60000"/>
                  <a:lumOff val="40000"/>
                </a:srgbClr>
              </a:solidFill>
            </a:endParaRPr>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extLst>
      <p:ext uri="{BB962C8B-B14F-4D97-AF65-F5344CB8AC3E}">
        <p14:creationId xmlns:p14="http://schemas.microsoft.com/office/powerpoint/2010/main" val="38449682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2" name="Title 1"/>
          <p:cNvSpPr>
            <a:spLocks noGrp="1"/>
          </p:cNvSpPr>
          <p:nvPr>
            <p:ph type="title"/>
          </p:nvPr>
        </p:nvSpPr>
        <p:spPr/>
        <p:txBody>
          <a:bodyPr/>
          <a:lstStyle/>
          <a:p>
            <a:r>
              <a:rPr lang="uk-UA"/>
              <a:t>Зразок заголовка</a:t>
            </a:r>
            <a:endParaRPr lang="en-US"/>
          </a:p>
        </p:txBody>
      </p:sp>
      <p:sp>
        <p:nvSpPr>
          <p:cNvPr id="5" name="Date Placeholder 4"/>
          <p:cNvSpPr>
            <a:spLocks noGrp="1"/>
          </p:cNvSpPr>
          <p:nvPr>
            <p:ph type="dt" sz="half" idx="10"/>
          </p:nvPr>
        </p:nvSpPr>
        <p:spPr/>
        <p:txBody>
          <a:bodyPr/>
          <a:lstStyle/>
          <a:p>
            <a:endParaRPr lang="uk-UA" altLang="uk-UA">
              <a:solidFill>
                <a:srgbClr val="9E8E5C">
                  <a:lumMod val="60000"/>
                  <a:lumOff val="40000"/>
                </a:srgbClr>
              </a:solidFill>
            </a:endParaRPr>
          </a:p>
        </p:txBody>
      </p:sp>
      <p:sp>
        <p:nvSpPr>
          <p:cNvPr id="6" name="Footer Placeholder 5"/>
          <p:cNvSpPr>
            <a:spLocks noGrp="1"/>
          </p:cNvSpPr>
          <p:nvPr>
            <p:ph type="ftr" sz="quarter" idx="11"/>
          </p:nvPr>
        </p:nvSpPr>
        <p:spPr/>
        <p:txBody>
          <a:bodyPr/>
          <a:lstStyle/>
          <a:p>
            <a:endParaRPr lang="uk-UA" altLang="uk-UA">
              <a:solidFill>
                <a:srgbClr val="9E8E5C">
                  <a:lumMod val="60000"/>
                  <a:lumOff val="40000"/>
                </a:srgbClr>
              </a:solidFill>
            </a:endParaRPr>
          </a:p>
        </p:txBody>
      </p:sp>
      <p:sp>
        <p:nvSpPr>
          <p:cNvPr id="7" name="Slide Number Placeholder 6"/>
          <p:cNvSpPr>
            <a:spLocks noGrp="1"/>
          </p:cNvSpPr>
          <p:nvPr>
            <p:ph type="sldNum" sz="quarter" idx="12"/>
          </p:nvPr>
        </p:nvSpPr>
        <p:spPr/>
        <p:txBody>
          <a:bodyPr/>
          <a:lstStyle/>
          <a:p>
            <a:fld id="{B95FC738-0E89-4EE0-915A-0D15C0A31303}" type="slidenum">
              <a:rPr lang="uk-UA" altLang="uk-UA" smtClean="0">
                <a:solidFill>
                  <a:srgbClr val="9E8E5C">
                    <a:lumMod val="60000"/>
                    <a:lumOff val="40000"/>
                  </a:srgbClr>
                </a:solidFill>
              </a:rPr>
              <a:pPr/>
              <a:t>‹#›</a:t>
            </a:fld>
            <a:endParaRPr lang="uk-UA" altLang="uk-UA">
              <a:solidFill>
                <a:srgbClr val="9E8E5C">
                  <a:lumMod val="60000"/>
                  <a:lumOff val="40000"/>
                </a:srgbClr>
              </a:solidFill>
            </a:endParaRPr>
          </a:p>
        </p:txBody>
      </p:sp>
      <p:sp>
        <p:nvSpPr>
          <p:cNvPr id="12" name="Content Placeholder 11"/>
          <p:cNvSpPr>
            <a:spLocks noGrp="1"/>
          </p:cNvSpPr>
          <p:nvPr>
            <p:ph sz="quarter" idx="14"/>
          </p:nvPr>
        </p:nvSpPr>
        <p:spPr>
          <a:xfrm>
            <a:off x="4648200" y="2438400"/>
            <a:ext cx="3124200" cy="3124200"/>
          </a:xfrm>
        </p:spPr>
        <p:txBody>
          <a:body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extLst>
      <p:ext uri="{BB962C8B-B14F-4D97-AF65-F5344CB8AC3E}">
        <p14:creationId xmlns:p14="http://schemas.microsoft.com/office/powerpoint/2010/main" val="368847323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endParaRPr lang="uk-UA" altLang="uk-UA">
              <a:solidFill>
                <a:srgbClr val="9E8E5C">
                  <a:lumMod val="60000"/>
                  <a:lumOff val="40000"/>
                </a:srgbClr>
              </a:solidFill>
            </a:endParaRPr>
          </a:p>
        </p:txBody>
      </p:sp>
      <p:sp>
        <p:nvSpPr>
          <p:cNvPr id="6" name="Footer Placeholder 5"/>
          <p:cNvSpPr>
            <a:spLocks noGrp="1"/>
          </p:cNvSpPr>
          <p:nvPr>
            <p:ph type="ftr" sz="quarter" idx="11"/>
          </p:nvPr>
        </p:nvSpPr>
        <p:spPr/>
        <p:txBody>
          <a:bodyPr/>
          <a:lstStyle/>
          <a:p>
            <a:endParaRPr lang="uk-UA" altLang="uk-UA">
              <a:solidFill>
                <a:srgbClr val="9E8E5C">
                  <a:lumMod val="60000"/>
                  <a:lumOff val="40000"/>
                </a:srgbClr>
              </a:solidFill>
            </a:endParaRPr>
          </a:p>
        </p:txBody>
      </p:sp>
      <p:sp>
        <p:nvSpPr>
          <p:cNvPr id="7" name="Slide Number Placeholder 6"/>
          <p:cNvSpPr>
            <a:spLocks noGrp="1"/>
          </p:cNvSpPr>
          <p:nvPr>
            <p:ph type="sldNum" sz="quarter" idx="12"/>
          </p:nvPr>
        </p:nvSpPr>
        <p:spPr/>
        <p:txBody>
          <a:bodyPr/>
          <a:lstStyle/>
          <a:p>
            <a:fld id="{EB99EB58-54DB-4764-918F-B0948F09054D}" type="slidenum">
              <a:rPr lang="uk-UA" altLang="uk-UA" smtClean="0">
                <a:solidFill>
                  <a:srgbClr val="9E8E5C">
                    <a:lumMod val="60000"/>
                    <a:lumOff val="40000"/>
                  </a:srgbClr>
                </a:solidFill>
              </a:rPr>
              <a:pPr/>
              <a:t>‹#›</a:t>
            </a:fld>
            <a:endParaRPr lang="uk-UA" altLang="uk-UA">
              <a:solidFill>
                <a:srgbClr val="9E8E5C">
                  <a:lumMod val="60000"/>
                  <a:lumOff val="40000"/>
                </a:srgbClr>
              </a:solidFill>
            </a:endParaRPr>
          </a:p>
        </p:txBody>
      </p:sp>
    </p:spTree>
    <p:extLst>
      <p:ext uri="{BB962C8B-B14F-4D97-AF65-F5344CB8AC3E}">
        <p14:creationId xmlns:p14="http://schemas.microsoft.com/office/powerpoint/2010/main" val="107820956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Вміст із підписом">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uk-UA"/>
              <a:t>Зразок заголовка</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Зразок тексту</a:t>
            </a:r>
          </a:p>
        </p:txBody>
      </p:sp>
      <p:sp>
        <p:nvSpPr>
          <p:cNvPr id="5" name="Date Placeholder 4"/>
          <p:cNvSpPr>
            <a:spLocks noGrp="1"/>
          </p:cNvSpPr>
          <p:nvPr>
            <p:ph type="dt" sz="half" idx="10"/>
          </p:nvPr>
        </p:nvSpPr>
        <p:spPr/>
        <p:txBody>
          <a:bodyPr/>
          <a:lstStyle/>
          <a:p>
            <a:endParaRPr lang="uk-UA" altLang="uk-UA">
              <a:solidFill>
                <a:srgbClr val="9E8E5C">
                  <a:lumMod val="60000"/>
                  <a:lumOff val="40000"/>
                </a:srgbClr>
              </a:solidFill>
            </a:endParaRPr>
          </a:p>
        </p:txBody>
      </p:sp>
      <p:sp>
        <p:nvSpPr>
          <p:cNvPr id="6" name="Footer Placeholder 5"/>
          <p:cNvSpPr>
            <a:spLocks noGrp="1"/>
          </p:cNvSpPr>
          <p:nvPr>
            <p:ph type="ftr" sz="quarter" idx="11"/>
          </p:nvPr>
        </p:nvSpPr>
        <p:spPr/>
        <p:txBody>
          <a:bodyPr/>
          <a:lstStyle/>
          <a:p>
            <a:endParaRPr lang="uk-UA" altLang="uk-UA">
              <a:solidFill>
                <a:srgbClr val="9E8E5C">
                  <a:lumMod val="60000"/>
                  <a:lumOff val="40000"/>
                </a:srgbClr>
              </a:solidFill>
            </a:endParaRPr>
          </a:p>
        </p:txBody>
      </p:sp>
      <p:sp>
        <p:nvSpPr>
          <p:cNvPr id="7" name="Slide Number Placeholder 6"/>
          <p:cNvSpPr>
            <a:spLocks noGrp="1"/>
          </p:cNvSpPr>
          <p:nvPr>
            <p:ph type="sldNum" sz="quarter" idx="12"/>
          </p:nvPr>
        </p:nvSpPr>
        <p:spPr/>
        <p:txBody>
          <a:bodyPr/>
          <a:lstStyle/>
          <a:p>
            <a:fld id="{3BBFB847-7767-47DD-81E0-F9D6EA629D16}" type="slidenum">
              <a:rPr lang="uk-UA" altLang="uk-UA" smtClean="0">
                <a:solidFill>
                  <a:srgbClr val="9E8E5C">
                    <a:lumMod val="60000"/>
                    <a:lumOff val="40000"/>
                  </a:srgbClr>
                </a:solidFill>
              </a:rPr>
              <a:pPr/>
              <a:t>‹#›</a:t>
            </a:fld>
            <a:endParaRPr lang="uk-UA" altLang="uk-UA">
              <a:solidFill>
                <a:srgbClr val="9E8E5C">
                  <a:lumMod val="60000"/>
                  <a:lumOff val="40000"/>
                </a:srgbClr>
              </a:solidFill>
            </a:endParaRPr>
          </a:p>
        </p:txBody>
      </p:sp>
      <p:sp>
        <p:nvSpPr>
          <p:cNvPr id="9" name="Content Placeholder 8"/>
          <p:cNvSpPr>
            <a:spLocks noGrp="1"/>
          </p:cNvSpPr>
          <p:nvPr>
            <p:ph sz="quarter" idx="13"/>
          </p:nvPr>
        </p:nvSpPr>
        <p:spPr>
          <a:xfrm>
            <a:off x="1371600" y="1676400"/>
            <a:ext cx="3276600" cy="3505200"/>
          </a:xfrm>
        </p:spPr>
        <p:txBody>
          <a:body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Tree>
    <p:extLst>
      <p:ext uri="{BB962C8B-B14F-4D97-AF65-F5344CB8AC3E}">
        <p14:creationId xmlns:p14="http://schemas.microsoft.com/office/powerpoint/2010/main" val="25099613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Зображення з підписом">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uk-UA"/>
              <a:t>Зразок заголовка</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uk-UA"/>
              <a:t>Клацніть піктограму, щоб додати зображення</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Зразок тексту</a:t>
            </a:r>
          </a:p>
        </p:txBody>
      </p:sp>
      <p:sp>
        <p:nvSpPr>
          <p:cNvPr id="5" name="Date Placeholder 4"/>
          <p:cNvSpPr>
            <a:spLocks noGrp="1"/>
          </p:cNvSpPr>
          <p:nvPr>
            <p:ph type="dt" sz="half" idx="10"/>
          </p:nvPr>
        </p:nvSpPr>
        <p:spPr/>
        <p:txBody>
          <a:bodyPr/>
          <a:lstStyle/>
          <a:p>
            <a:endParaRPr lang="uk-UA" altLang="uk-UA">
              <a:solidFill>
                <a:srgbClr val="9E8E5C">
                  <a:lumMod val="60000"/>
                  <a:lumOff val="40000"/>
                </a:srgbClr>
              </a:solidFill>
            </a:endParaRPr>
          </a:p>
        </p:txBody>
      </p:sp>
      <p:sp>
        <p:nvSpPr>
          <p:cNvPr id="6" name="Footer Placeholder 5"/>
          <p:cNvSpPr>
            <a:spLocks noGrp="1"/>
          </p:cNvSpPr>
          <p:nvPr>
            <p:ph type="ftr" sz="quarter" idx="11"/>
          </p:nvPr>
        </p:nvSpPr>
        <p:spPr/>
        <p:txBody>
          <a:bodyPr/>
          <a:lstStyle/>
          <a:p>
            <a:endParaRPr lang="uk-UA" altLang="uk-UA">
              <a:solidFill>
                <a:srgbClr val="9E8E5C">
                  <a:lumMod val="60000"/>
                  <a:lumOff val="40000"/>
                </a:srgbClr>
              </a:solidFill>
            </a:endParaRPr>
          </a:p>
        </p:txBody>
      </p:sp>
      <p:sp>
        <p:nvSpPr>
          <p:cNvPr id="7" name="Slide Number Placeholder 6"/>
          <p:cNvSpPr>
            <a:spLocks noGrp="1"/>
          </p:cNvSpPr>
          <p:nvPr>
            <p:ph type="sldNum" sz="quarter" idx="12"/>
          </p:nvPr>
        </p:nvSpPr>
        <p:spPr/>
        <p:txBody>
          <a:bodyPr/>
          <a:lstStyle/>
          <a:p>
            <a:fld id="{3AECF568-F9DD-4ECE-8176-2154D919C51A}" type="slidenum">
              <a:rPr lang="uk-UA" altLang="uk-UA" smtClean="0">
                <a:solidFill>
                  <a:srgbClr val="9E8E5C">
                    <a:lumMod val="60000"/>
                    <a:lumOff val="40000"/>
                  </a:srgbClr>
                </a:solidFill>
              </a:rPr>
              <a:pPr/>
              <a:t>‹#›</a:t>
            </a:fld>
            <a:endParaRPr lang="uk-UA" altLang="uk-UA">
              <a:solidFill>
                <a:srgbClr val="9E8E5C">
                  <a:lumMod val="60000"/>
                  <a:lumOff val="40000"/>
                </a:srgbClr>
              </a:solidFill>
            </a:endParaRPr>
          </a:p>
        </p:txBody>
      </p:sp>
    </p:spTree>
    <p:extLst>
      <p:ext uri="{BB962C8B-B14F-4D97-AF65-F5344CB8AC3E}">
        <p14:creationId xmlns:p14="http://schemas.microsoft.com/office/powerpoint/2010/main" val="260112218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Зразок заголовка</a:t>
            </a:r>
            <a:endParaRPr lang="en-US"/>
          </a:p>
        </p:txBody>
      </p:sp>
      <p:sp>
        <p:nvSpPr>
          <p:cNvPr id="3" name="Vertical Text Placeholder 2"/>
          <p:cNvSpPr>
            <a:spLocks noGrp="1"/>
          </p:cNvSpPr>
          <p:nvPr>
            <p:ph type="body" orient="vert" idx="1"/>
          </p:nvPr>
        </p:nvSpPr>
        <p:spPr/>
        <p:txBody>
          <a:bodyPr vert="eaVert"/>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a:p>
        </p:txBody>
      </p:sp>
      <p:sp>
        <p:nvSpPr>
          <p:cNvPr id="4" name="Date Placeholder 3"/>
          <p:cNvSpPr>
            <a:spLocks noGrp="1"/>
          </p:cNvSpPr>
          <p:nvPr>
            <p:ph type="dt" sz="half" idx="10"/>
          </p:nvPr>
        </p:nvSpPr>
        <p:spPr/>
        <p:txBody>
          <a:bodyPr/>
          <a:lstStyle/>
          <a:p>
            <a:endParaRPr lang="uk-UA" altLang="uk-UA">
              <a:solidFill>
                <a:srgbClr val="9E8E5C">
                  <a:lumMod val="60000"/>
                  <a:lumOff val="40000"/>
                </a:srgbClr>
              </a:solidFill>
            </a:endParaRPr>
          </a:p>
        </p:txBody>
      </p:sp>
      <p:sp>
        <p:nvSpPr>
          <p:cNvPr id="5" name="Footer Placeholder 4"/>
          <p:cNvSpPr>
            <a:spLocks noGrp="1"/>
          </p:cNvSpPr>
          <p:nvPr>
            <p:ph type="ftr" sz="quarter" idx="11"/>
          </p:nvPr>
        </p:nvSpPr>
        <p:spPr/>
        <p:txBody>
          <a:bodyPr/>
          <a:lstStyle/>
          <a:p>
            <a:endParaRPr lang="uk-UA" altLang="uk-UA">
              <a:solidFill>
                <a:srgbClr val="9E8E5C">
                  <a:lumMod val="60000"/>
                  <a:lumOff val="40000"/>
                </a:srgbClr>
              </a:solidFill>
            </a:endParaRPr>
          </a:p>
        </p:txBody>
      </p:sp>
      <p:sp>
        <p:nvSpPr>
          <p:cNvPr id="6" name="Slide Number Placeholder 5"/>
          <p:cNvSpPr>
            <a:spLocks noGrp="1"/>
          </p:cNvSpPr>
          <p:nvPr>
            <p:ph type="sldNum" sz="quarter" idx="12"/>
          </p:nvPr>
        </p:nvSpPr>
        <p:spPr/>
        <p:txBody>
          <a:bodyPr/>
          <a:lstStyle/>
          <a:p>
            <a:fld id="{B2371B55-D6A2-4BDB-B912-E3F38C89DBFD}" type="slidenum">
              <a:rPr lang="uk-UA" altLang="uk-UA" smtClean="0">
                <a:solidFill>
                  <a:srgbClr val="9E8E5C">
                    <a:lumMod val="60000"/>
                    <a:lumOff val="40000"/>
                  </a:srgbClr>
                </a:solidFill>
              </a:rPr>
              <a:pPr/>
              <a:t>‹#›</a:t>
            </a:fld>
            <a:endParaRPr lang="uk-UA" altLang="uk-UA">
              <a:solidFill>
                <a:srgbClr val="9E8E5C">
                  <a:lumMod val="60000"/>
                  <a:lumOff val="40000"/>
                </a:srgbClr>
              </a:solidFill>
            </a:endParaRPr>
          </a:p>
        </p:txBody>
      </p:sp>
    </p:spTree>
    <p:extLst>
      <p:ext uri="{BB962C8B-B14F-4D97-AF65-F5344CB8AC3E}">
        <p14:creationId xmlns:p14="http://schemas.microsoft.com/office/powerpoint/2010/main" val="311078213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uk-UA"/>
              <a:t>Зразок заголовка</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endParaRPr lang="uk-UA" altLang="uk-UA">
              <a:solidFill>
                <a:srgbClr val="9E8E5C">
                  <a:lumMod val="60000"/>
                  <a:lumOff val="40000"/>
                </a:srgbClr>
              </a:solidFill>
            </a:endParaRPr>
          </a:p>
        </p:txBody>
      </p:sp>
      <p:sp>
        <p:nvSpPr>
          <p:cNvPr id="5" name="Footer Placeholder 4"/>
          <p:cNvSpPr>
            <a:spLocks noGrp="1"/>
          </p:cNvSpPr>
          <p:nvPr>
            <p:ph type="ftr" sz="quarter" idx="11"/>
          </p:nvPr>
        </p:nvSpPr>
        <p:spPr/>
        <p:txBody>
          <a:bodyPr/>
          <a:lstStyle/>
          <a:p>
            <a:endParaRPr lang="uk-UA" altLang="uk-UA">
              <a:solidFill>
                <a:srgbClr val="9E8E5C">
                  <a:lumMod val="60000"/>
                  <a:lumOff val="40000"/>
                </a:srgbClr>
              </a:solidFill>
            </a:endParaRPr>
          </a:p>
        </p:txBody>
      </p:sp>
      <p:sp>
        <p:nvSpPr>
          <p:cNvPr id="6" name="Slide Number Placeholder 5"/>
          <p:cNvSpPr>
            <a:spLocks noGrp="1"/>
          </p:cNvSpPr>
          <p:nvPr>
            <p:ph type="sldNum" sz="quarter" idx="12"/>
          </p:nvPr>
        </p:nvSpPr>
        <p:spPr/>
        <p:txBody>
          <a:bodyPr/>
          <a:lstStyle/>
          <a:p>
            <a:fld id="{5FB68A24-11FF-45A0-9687-076D21C96EA8}" type="slidenum">
              <a:rPr lang="uk-UA" altLang="uk-UA" smtClean="0">
                <a:solidFill>
                  <a:srgbClr val="9E8E5C">
                    <a:lumMod val="60000"/>
                    <a:lumOff val="40000"/>
                  </a:srgbClr>
                </a:solidFill>
              </a:rPr>
              <a:pPr/>
              <a:t>‹#›</a:t>
            </a:fld>
            <a:endParaRPr lang="uk-UA" altLang="uk-UA">
              <a:solidFill>
                <a:srgbClr val="9E8E5C">
                  <a:lumMod val="60000"/>
                  <a:lumOff val="40000"/>
                </a:srgbClr>
              </a:solidFill>
            </a:endParaRPr>
          </a:p>
        </p:txBody>
      </p:sp>
    </p:spTree>
    <p:extLst>
      <p:ext uri="{BB962C8B-B14F-4D97-AF65-F5344CB8AC3E}">
        <p14:creationId xmlns:p14="http://schemas.microsoft.com/office/powerpoint/2010/main" val="411410510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Титульни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uk-UA"/>
              <a:t>Зразок заголовка</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uk-UA"/>
              <a:t>Зразок підзаголовка</a:t>
            </a:r>
            <a:endParaRPr lang="en-US" dirty="0"/>
          </a:p>
        </p:txBody>
      </p:sp>
      <p:sp>
        <p:nvSpPr>
          <p:cNvPr id="4" name="Date Placeholder 3"/>
          <p:cNvSpPr>
            <a:spLocks noGrp="1"/>
          </p:cNvSpPr>
          <p:nvPr>
            <p:ph type="dt" sz="half" idx="10"/>
          </p:nvPr>
        </p:nvSpPr>
        <p:spPr bwMode="white"/>
        <p:txBody>
          <a:bodyPr/>
          <a:lstStyle/>
          <a:p>
            <a:endParaRPr lang="uk-UA" altLang="uk-UA">
              <a:solidFill>
                <a:srgbClr val="9E8E5C">
                  <a:lumMod val="60000"/>
                  <a:lumOff val="40000"/>
                </a:srgbClr>
              </a:solidFill>
            </a:endParaRPr>
          </a:p>
        </p:txBody>
      </p:sp>
      <p:sp>
        <p:nvSpPr>
          <p:cNvPr id="5" name="Footer Placeholder 4"/>
          <p:cNvSpPr>
            <a:spLocks noGrp="1"/>
          </p:cNvSpPr>
          <p:nvPr>
            <p:ph type="ftr" sz="quarter" idx="11"/>
          </p:nvPr>
        </p:nvSpPr>
        <p:spPr bwMode="white"/>
        <p:txBody>
          <a:bodyPr/>
          <a:lstStyle/>
          <a:p>
            <a:endParaRPr lang="uk-UA" altLang="uk-UA">
              <a:solidFill>
                <a:srgbClr val="9E8E5C">
                  <a:lumMod val="60000"/>
                  <a:lumOff val="40000"/>
                </a:srgbClr>
              </a:solidFill>
            </a:endParaRPr>
          </a:p>
        </p:txBody>
      </p:sp>
      <p:sp>
        <p:nvSpPr>
          <p:cNvPr id="6" name="Slide Number Placeholder 5"/>
          <p:cNvSpPr>
            <a:spLocks noGrp="1"/>
          </p:cNvSpPr>
          <p:nvPr>
            <p:ph type="sldNum" sz="quarter" idx="12"/>
          </p:nvPr>
        </p:nvSpPr>
        <p:spPr/>
        <p:txBody>
          <a:bodyPr/>
          <a:lstStyle/>
          <a:p>
            <a:fld id="{4728F89B-0C20-4DF3-B58D-AC5D2CD6F99E}" type="slidenum">
              <a:rPr lang="uk-UA" altLang="uk-UA" smtClean="0">
                <a:solidFill>
                  <a:srgbClr val="9E8E5C">
                    <a:lumMod val="60000"/>
                    <a:lumOff val="40000"/>
                  </a:srgbClr>
                </a:solidFill>
              </a:rPr>
              <a:pPr/>
              <a:t>‹#›</a:t>
            </a:fld>
            <a:endParaRPr lang="uk-UA" altLang="uk-UA">
              <a:solidFill>
                <a:srgbClr val="9E8E5C">
                  <a:lumMod val="60000"/>
                  <a:lumOff val="40000"/>
                </a:srgbClr>
              </a:solidFill>
            </a:endParaRPr>
          </a:p>
        </p:txBody>
      </p:sp>
    </p:spTree>
    <p:extLst>
      <p:ext uri="{BB962C8B-B14F-4D97-AF65-F5344CB8AC3E}">
        <p14:creationId xmlns:p14="http://schemas.microsoft.com/office/powerpoint/2010/main" val="219881945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Заголовок і об'є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Зразок заголовка</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endParaRPr lang="uk-UA" altLang="uk-UA">
              <a:solidFill>
                <a:srgbClr val="9E8E5C">
                  <a:lumMod val="60000"/>
                  <a:lumOff val="40000"/>
                </a:srgbClr>
              </a:solidFill>
            </a:endParaRPr>
          </a:p>
        </p:txBody>
      </p:sp>
      <p:sp>
        <p:nvSpPr>
          <p:cNvPr id="5" name="Footer Placeholder 4"/>
          <p:cNvSpPr>
            <a:spLocks noGrp="1"/>
          </p:cNvSpPr>
          <p:nvPr>
            <p:ph type="ftr" sz="quarter" idx="11"/>
          </p:nvPr>
        </p:nvSpPr>
        <p:spPr/>
        <p:txBody>
          <a:bodyPr/>
          <a:lstStyle/>
          <a:p>
            <a:endParaRPr lang="uk-UA" altLang="uk-UA">
              <a:solidFill>
                <a:srgbClr val="9E8E5C">
                  <a:lumMod val="60000"/>
                  <a:lumOff val="40000"/>
                </a:srgbClr>
              </a:solidFill>
            </a:endParaRPr>
          </a:p>
        </p:txBody>
      </p:sp>
      <p:sp>
        <p:nvSpPr>
          <p:cNvPr id="6" name="Slide Number Placeholder 5"/>
          <p:cNvSpPr>
            <a:spLocks noGrp="1"/>
          </p:cNvSpPr>
          <p:nvPr>
            <p:ph type="sldNum" sz="quarter" idx="12"/>
          </p:nvPr>
        </p:nvSpPr>
        <p:spPr/>
        <p:txBody>
          <a:bodyPr/>
          <a:lstStyle/>
          <a:p>
            <a:fld id="{D208ABCE-E325-4CE3-B149-D1F68629168E}" type="slidenum">
              <a:rPr lang="uk-UA" altLang="uk-UA" smtClean="0">
                <a:solidFill>
                  <a:srgbClr val="9E8E5C">
                    <a:lumMod val="60000"/>
                    <a:lumOff val="40000"/>
                  </a:srgbClr>
                </a:solidFill>
              </a:rPr>
              <a:pPr/>
              <a:t>‹#›</a:t>
            </a:fld>
            <a:endParaRPr lang="uk-UA" altLang="uk-UA">
              <a:solidFill>
                <a:srgbClr val="9E8E5C">
                  <a:lumMod val="60000"/>
                  <a:lumOff val="40000"/>
                </a:srgbClr>
              </a:solidFill>
            </a:endParaRPr>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extLst>
      <p:ext uri="{BB962C8B-B14F-4D97-AF65-F5344CB8AC3E}">
        <p14:creationId xmlns:p14="http://schemas.microsoft.com/office/powerpoint/2010/main" val="341935331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Заголовок розділу">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uk-UA" altLang="uk-UA">
              <a:solidFill>
                <a:srgbClr val="9E8E5C">
                  <a:lumMod val="60000"/>
                  <a:lumOff val="40000"/>
                </a:srgbClr>
              </a:solidFill>
            </a:endParaRPr>
          </a:p>
        </p:txBody>
      </p:sp>
      <p:sp>
        <p:nvSpPr>
          <p:cNvPr id="5" name="Footer Placeholder 4"/>
          <p:cNvSpPr>
            <a:spLocks noGrp="1"/>
          </p:cNvSpPr>
          <p:nvPr>
            <p:ph type="ftr" sz="quarter" idx="11"/>
          </p:nvPr>
        </p:nvSpPr>
        <p:spPr/>
        <p:txBody>
          <a:bodyPr/>
          <a:lstStyle/>
          <a:p>
            <a:endParaRPr lang="uk-UA" altLang="uk-UA">
              <a:solidFill>
                <a:srgbClr val="9E8E5C">
                  <a:lumMod val="60000"/>
                  <a:lumOff val="40000"/>
                </a:srgbClr>
              </a:solidFill>
            </a:endParaRPr>
          </a:p>
        </p:txBody>
      </p:sp>
      <p:sp>
        <p:nvSpPr>
          <p:cNvPr id="6" name="Slide Number Placeholder 5"/>
          <p:cNvSpPr>
            <a:spLocks noGrp="1"/>
          </p:cNvSpPr>
          <p:nvPr>
            <p:ph type="sldNum" sz="quarter" idx="12"/>
          </p:nvPr>
        </p:nvSpPr>
        <p:spPr/>
        <p:txBody>
          <a:bodyPr/>
          <a:lstStyle/>
          <a:p>
            <a:fld id="{49F455F4-0378-4BB1-BC8C-B4CCDFA5D657}" type="slidenum">
              <a:rPr lang="uk-UA" altLang="uk-UA" smtClean="0">
                <a:solidFill>
                  <a:srgbClr val="9E8E5C">
                    <a:lumMod val="60000"/>
                    <a:lumOff val="40000"/>
                  </a:srgbClr>
                </a:solidFill>
              </a:rPr>
              <a:pPr/>
              <a:t>‹#›</a:t>
            </a:fld>
            <a:endParaRPr lang="uk-UA" altLang="uk-UA">
              <a:solidFill>
                <a:srgbClr val="9E8E5C">
                  <a:lumMod val="60000"/>
                  <a:lumOff val="40000"/>
                </a:srgbClr>
              </a:solidFill>
            </a:endParaRPr>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uk-UA"/>
              <a:t>Зразок заголовка</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Зразок тексту</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extLst>
      <p:ext uri="{BB962C8B-B14F-4D97-AF65-F5344CB8AC3E}">
        <p14:creationId xmlns:p14="http://schemas.microsoft.com/office/powerpoint/2010/main" val="174019516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2" name="Title 1"/>
          <p:cNvSpPr>
            <a:spLocks noGrp="1"/>
          </p:cNvSpPr>
          <p:nvPr>
            <p:ph type="title"/>
          </p:nvPr>
        </p:nvSpPr>
        <p:spPr/>
        <p:txBody>
          <a:bodyPr/>
          <a:lstStyle/>
          <a:p>
            <a:r>
              <a:rPr lang="uk-UA"/>
              <a:t>Зразок заголовка</a:t>
            </a:r>
            <a:endParaRPr lang="en-US"/>
          </a:p>
        </p:txBody>
      </p:sp>
      <p:sp>
        <p:nvSpPr>
          <p:cNvPr id="5" name="Date Placeholder 4"/>
          <p:cNvSpPr>
            <a:spLocks noGrp="1"/>
          </p:cNvSpPr>
          <p:nvPr>
            <p:ph type="dt" sz="half" idx="10"/>
          </p:nvPr>
        </p:nvSpPr>
        <p:spPr/>
        <p:txBody>
          <a:bodyPr/>
          <a:lstStyle/>
          <a:p>
            <a:endParaRPr lang="uk-UA" altLang="uk-UA">
              <a:solidFill>
                <a:srgbClr val="9E8E5C">
                  <a:lumMod val="60000"/>
                  <a:lumOff val="40000"/>
                </a:srgbClr>
              </a:solidFill>
            </a:endParaRPr>
          </a:p>
        </p:txBody>
      </p:sp>
      <p:sp>
        <p:nvSpPr>
          <p:cNvPr id="6" name="Footer Placeholder 5"/>
          <p:cNvSpPr>
            <a:spLocks noGrp="1"/>
          </p:cNvSpPr>
          <p:nvPr>
            <p:ph type="ftr" sz="quarter" idx="11"/>
          </p:nvPr>
        </p:nvSpPr>
        <p:spPr/>
        <p:txBody>
          <a:bodyPr/>
          <a:lstStyle/>
          <a:p>
            <a:endParaRPr lang="uk-UA" altLang="uk-UA">
              <a:solidFill>
                <a:srgbClr val="9E8E5C">
                  <a:lumMod val="60000"/>
                  <a:lumOff val="40000"/>
                </a:srgbClr>
              </a:solidFill>
            </a:endParaRPr>
          </a:p>
        </p:txBody>
      </p:sp>
      <p:sp>
        <p:nvSpPr>
          <p:cNvPr id="7" name="Slide Number Placeholder 6"/>
          <p:cNvSpPr>
            <a:spLocks noGrp="1"/>
          </p:cNvSpPr>
          <p:nvPr>
            <p:ph type="sldNum" sz="quarter" idx="12"/>
          </p:nvPr>
        </p:nvSpPr>
        <p:spPr/>
        <p:txBody>
          <a:bodyPr/>
          <a:lstStyle/>
          <a:p>
            <a:fld id="{B95FC738-0E89-4EE0-915A-0D15C0A31303}" type="slidenum">
              <a:rPr lang="uk-UA" altLang="uk-UA" smtClean="0">
                <a:solidFill>
                  <a:srgbClr val="9E8E5C">
                    <a:lumMod val="60000"/>
                    <a:lumOff val="40000"/>
                  </a:srgbClr>
                </a:solidFill>
              </a:rPr>
              <a:pPr/>
              <a:t>‹#›</a:t>
            </a:fld>
            <a:endParaRPr lang="uk-UA" altLang="uk-UA">
              <a:solidFill>
                <a:srgbClr val="9E8E5C">
                  <a:lumMod val="60000"/>
                  <a:lumOff val="40000"/>
                </a:srgbClr>
              </a:solidFill>
            </a:endParaRPr>
          </a:p>
        </p:txBody>
      </p:sp>
      <p:sp>
        <p:nvSpPr>
          <p:cNvPr id="12" name="Content Placeholder 11"/>
          <p:cNvSpPr>
            <a:spLocks noGrp="1"/>
          </p:cNvSpPr>
          <p:nvPr>
            <p:ph sz="quarter" idx="14"/>
          </p:nvPr>
        </p:nvSpPr>
        <p:spPr>
          <a:xfrm>
            <a:off x="4648200" y="2438400"/>
            <a:ext cx="3124200" cy="3124200"/>
          </a:xfrm>
        </p:spPr>
        <p:txBody>
          <a:body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extLst>
      <p:ext uri="{BB962C8B-B14F-4D97-AF65-F5344CB8AC3E}">
        <p14:creationId xmlns:p14="http://schemas.microsoft.com/office/powerpoint/2010/main" val="412636712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2" name="Title 1"/>
          <p:cNvSpPr>
            <a:spLocks noGrp="1"/>
          </p:cNvSpPr>
          <p:nvPr>
            <p:ph type="title"/>
          </p:nvPr>
        </p:nvSpPr>
        <p:spPr/>
        <p:txBody>
          <a:bodyPr/>
          <a:lstStyle>
            <a:lvl1pPr>
              <a:defRPr/>
            </a:lvl1pPr>
          </a:lstStyle>
          <a:p>
            <a:r>
              <a:rPr lang="uk-UA"/>
              <a:t>Зразок заголовка</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Зразок тексту</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Зразок тексту</a:t>
            </a:r>
          </a:p>
        </p:txBody>
      </p:sp>
      <p:sp>
        <p:nvSpPr>
          <p:cNvPr id="7" name="Date Placeholder 6"/>
          <p:cNvSpPr>
            <a:spLocks noGrp="1"/>
          </p:cNvSpPr>
          <p:nvPr>
            <p:ph type="dt" sz="half" idx="10"/>
          </p:nvPr>
        </p:nvSpPr>
        <p:spPr/>
        <p:txBody>
          <a:bodyPr/>
          <a:lstStyle/>
          <a:p>
            <a:endParaRPr lang="uk-UA" altLang="uk-UA">
              <a:solidFill>
                <a:srgbClr val="9E8E5C">
                  <a:lumMod val="60000"/>
                  <a:lumOff val="40000"/>
                </a:srgbClr>
              </a:solidFill>
            </a:endParaRPr>
          </a:p>
        </p:txBody>
      </p:sp>
      <p:sp>
        <p:nvSpPr>
          <p:cNvPr id="8" name="Footer Placeholder 7"/>
          <p:cNvSpPr>
            <a:spLocks noGrp="1"/>
          </p:cNvSpPr>
          <p:nvPr>
            <p:ph type="ftr" sz="quarter" idx="11"/>
          </p:nvPr>
        </p:nvSpPr>
        <p:spPr/>
        <p:txBody>
          <a:bodyPr/>
          <a:lstStyle/>
          <a:p>
            <a:endParaRPr lang="uk-UA" altLang="uk-UA">
              <a:solidFill>
                <a:srgbClr val="9E8E5C">
                  <a:lumMod val="60000"/>
                  <a:lumOff val="40000"/>
                </a:srgbClr>
              </a:solidFill>
            </a:endParaRPr>
          </a:p>
        </p:txBody>
      </p:sp>
      <p:sp>
        <p:nvSpPr>
          <p:cNvPr id="9" name="Slide Number Placeholder 8"/>
          <p:cNvSpPr>
            <a:spLocks noGrp="1"/>
          </p:cNvSpPr>
          <p:nvPr>
            <p:ph type="sldNum" sz="quarter" idx="12"/>
          </p:nvPr>
        </p:nvSpPr>
        <p:spPr/>
        <p:txBody>
          <a:bodyPr/>
          <a:lstStyle/>
          <a:p>
            <a:fld id="{99059D64-B7F4-406A-88C7-49C163CB7765}" type="slidenum">
              <a:rPr lang="uk-UA" altLang="uk-UA" smtClean="0">
                <a:solidFill>
                  <a:srgbClr val="9E8E5C">
                    <a:lumMod val="60000"/>
                    <a:lumOff val="40000"/>
                  </a:srgbClr>
                </a:solidFill>
              </a:rPr>
              <a:pPr/>
              <a:t>‹#›</a:t>
            </a:fld>
            <a:endParaRPr lang="uk-UA" altLang="uk-UA">
              <a:solidFill>
                <a:srgbClr val="9E8E5C">
                  <a:lumMod val="60000"/>
                  <a:lumOff val="40000"/>
                </a:srgbClr>
              </a:solidFill>
            </a:endParaRPr>
          </a:p>
        </p:txBody>
      </p:sp>
    </p:spTree>
    <p:extLst>
      <p:ext uri="{BB962C8B-B14F-4D97-AF65-F5344CB8AC3E}">
        <p14:creationId xmlns:p14="http://schemas.microsoft.com/office/powerpoint/2010/main" val="30472127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2" name="Title 1"/>
          <p:cNvSpPr>
            <a:spLocks noGrp="1"/>
          </p:cNvSpPr>
          <p:nvPr>
            <p:ph type="title"/>
          </p:nvPr>
        </p:nvSpPr>
        <p:spPr/>
        <p:txBody>
          <a:bodyPr/>
          <a:lstStyle>
            <a:lvl1pPr>
              <a:defRPr/>
            </a:lvl1pPr>
          </a:lstStyle>
          <a:p>
            <a:r>
              <a:rPr lang="uk-UA"/>
              <a:t>Зразок заголовка</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Зразок тексту</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Зразок тексту</a:t>
            </a:r>
          </a:p>
        </p:txBody>
      </p:sp>
      <p:sp>
        <p:nvSpPr>
          <p:cNvPr id="7" name="Date Placeholder 6"/>
          <p:cNvSpPr>
            <a:spLocks noGrp="1"/>
          </p:cNvSpPr>
          <p:nvPr>
            <p:ph type="dt" sz="half" idx="10"/>
          </p:nvPr>
        </p:nvSpPr>
        <p:spPr/>
        <p:txBody>
          <a:bodyPr/>
          <a:lstStyle/>
          <a:p>
            <a:endParaRPr lang="uk-UA" altLang="uk-UA">
              <a:solidFill>
                <a:srgbClr val="9E8E5C">
                  <a:lumMod val="60000"/>
                  <a:lumOff val="40000"/>
                </a:srgbClr>
              </a:solidFill>
            </a:endParaRPr>
          </a:p>
        </p:txBody>
      </p:sp>
      <p:sp>
        <p:nvSpPr>
          <p:cNvPr id="8" name="Footer Placeholder 7"/>
          <p:cNvSpPr>
            <a:spLocks noGrp="1"/>
          </p:cNvSpPr>
          <p:nvPr>
            <p:ph type="ftr" sz="quarter" idx="11"/>
          </p:nvPr>
        </p:nvSpPr>
        <p:spPr/>
        <p:txBody>
          <a:bodyPr/>
          <a:lstStyle/>
          <a:p>
            <a:endParaRPr lang="uk-UA" altLang="uk-UA">
              <a:solidFill>
                <a:srgbClr val="9E8E5C">
                  <a:lumMod val="60000"/>
                  <a:lumOff val="40000"/>
                </a:srgbClr>
              </a:solidFill>
            </a:endParaRPr>
          </a:p>
        </p:txBody>
      </p:sp>
      <p:sp>
        <p:nvSpPr>
          <p:cNvPr id="9" name="Slide Number Placeholder 8"/>
          <p:cNvSpPr>
            <a:spLocks noGrp="1"/>
          </p:cNvSpPr>
          <p:nvPr>
            <p:ph type="sldNum" sz="quarter" idx="12"/>
          </p:nvPr>
        </p:nvSpPr>
        <p:spPr/>
        <p:txBody>
          <a:bodyPr/>
          <a:lstStyle/>
          <a:p>
            <a:fld id="{99059D64-B7F4-406A-88C7-49C163CB7765}" type="slidenum">
              <a:rPr lang="uk-UA" altLang="uk-UA" smtClean="0">
                <a:solidFill>
                  <a:srgbClr val="9E8E5C">
                    <a:lumMod val="60000"/>
                    <a:lumOff val="40000"/>
                  </a:srgbClr>
                </a:solidFill>
              </a:rPr>
              <a:pPr/>
              <a:t>‹#›</a:t>
            </a:fld>
            <a:endParaRPr lang="uk-UA" altLang="uk-UA">
              <a:solidFill>
                <a:srgbClr val="9E8E5C">
                  <a:lumMod val="60000"/>
                  <a:lumOff val="40000"/>
                </a:srgbClr>
              </a:solidFill>
            </a:endParaRPr>
          </a:p>
        </p:txBody>
      </p:sp>
    </p:spTree>
    <p:extLst>
      <p:ext uri="{BB962C8B-B14F-4D97-AF65-F5344CB8AC3E}">
        <p14:creationId xmlns:p14="http://schemas.microsoft.com/office/powerpoint/2010/main" val="320525200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Зразок заголовка</a:t>
            </a:r>
            <a:endParaRPr lang="en-US"/>
          </a:p>
        </p:txBody>
      </p:sp>
      <p:sp>
        <p:nvSpPr>
          <p:cNvPr id="3" name="Date Placeholder 2"/>
          <p:cNvSpPr>
            <a:spLocks noGrp="1"/>
          </p:cNvSpPr>
          <p:nvPr>
            <p:ph type="dt" sz="half" idx="10"/>
          </p:nvPr>
        </p:nvSpPr>
        <p:spPr/>
        <p:txBody>
          <a:bodyPr/>
          <a:lstStyle/>
          <a:p>
            <a:endParaRPr lang="uk-UA" altLang="uk-UA">
              <a:solidFill>
                <a:srgbClr val="9E8E5C">
                  <a:lumMod val="60000"/>
                  <a:lumOff val="40000"/>
                </a:srgbClr>
              </a:solidFill>
            </a:endParaRPr>
          </a:p>
        </p:txBody>
      </p:sp>
      <p:sp>
        <p:nvSpPr>
          <p:cNvPr id="4" name="Footer Placeholder 3"/>
          <p:cNvSpPr>
            <a:spLocks noGrp="1"/>
          </p:cNvSpPr>
          <p:nvPr>
            <p:ph type="ftr" sz="quarter" idx="11"/>
          </p:nvPr>
        </p:nvSpPr>
        <p:spPr/>
        <p:txBody>
          <a:bodyPr/>
          <a:lstStyle/>
          <a:p>
            <a:endParaRPr lang="uk-UA" altLang="uk-UA">
              <a:solidFill>
                <a:srgbClr val="9E8E5C">
                  <a:lumMod val="60000"/>
                  <a:lumOff val="40000"/>
                </a:srgbClr>
              </a:solidFill>
            </a:endParaRPr>
          </a:p>
        </p:txBody>
      </p:sp>
      <p:sp>
        <p:nvSpPr>
          <p:cNvPr id="5" name="Slide Number Placeholder 4"/>
          <p:cNvSpPr>
            <a:spLocks noGrp="1"/>
          </p:cNvSpPr>
          <p:nvPr>
            <p:ph type="sldNum" sz="quarter" idx="12"/>
          </p:nvPr>
        </p:nvSpPr>
        <p:spPr/>
        <p:txBody>
          <a:bodyPr/>
          <a:lstStyle/>
          <a:p>
            <a:fld id="{18E29767-81E8-4FCA-86FE-9198D4DDD3AE}" type="slidenum">
              <a:rPr lang="uk-UA" altLang="uk-UA" smtClean="0">
                <a:solidFill>
                  <a:srgbClr val="9E8E5C">
                    <a:lumMod val="60000"/>
                    <a:lumOff val="40000"/>
                  </a:srgbClr>
                </a:solidFill>
              </a:rPr>
              <a:pPr/>
              <a:t>‹#›</a:t>
            </a:fld>
            <a:endParaRPr lang="uk-UA" altLang="uk-UA">
              <a:solidFill>
                <a:srgbClr val="9E8E5C">
                  <a:lumMod val="60000"/>
                  <a:lumOff val="40000"/>
                </a:srgbClr>
              </a:solidFill>
            </a:endParaRPr>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extLst>
      <p:ext uri="{BB962C8B-B14F-4D97-AF65-F5344CB8AC3E}">
        <p14:creationId xmlns:p14="http://schemas.microsoft.com/office/powerpoint/2010/main" val="283325688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endParaRPr lang="uk-UA" altLang="uk-UA">
              <a:solidFill>
                <a:srgbClr val="9E8E5C">
                  <a:lumMod val="60000"/>
                  <a:lumOff val="40000"/>
                </a:srgbClr>
              </a:solidFill>
            </a:endParaRPr>
          </a:p>
        </p:txBody>
      </p:sp>
      <p:sp>
        <p:nvSpPr>
          <p:cNvPr id="6" name="Footer Placeholder 5"/>
          <p:cNvSpPr>
            <a:spLocks noGrp="1"/>
          </p:cNvSpPr>
          <p:nvPr>
            <p:ph type="ftr" sz="quarter" idx="11"/>
          </p:nvPr>
        </p:nvSpPr>
        <p:spPr/>
        <p:txBody>
          <a:bodyPr/>
          <a:lstStyle/>
          <a:p>
            <a:endParaRPr lang="uk-UA" altLang="uk-UA">
              <a:solidFill>
                <a:srgbClr val="9E8E5C">
                  <a:lumMod val="60000"/>
                  <a:lumOff val="40000"/>
                </a:srgbClr>
              </a:solidFill>
            </a:endParaRPr>
          </a:p>
        </p:txBody>
      </p:sp>
      <p:sp>
        <p:nvSpPr>
          <p:cNvPr id="7" name="Slide Number Placeholder 6"/>
          <p:cNvSpPr>
            <a:spLocks noGrp="1"/>
          </p:cNvSpPr>
          <p:nvPr>
            <p:ph type="sldNum" sz="quarter" idx="12"/>
          </p:nvPr>
        </p:nvSpPr>
        <p:spPr/>
        <p:txBody>
          <a:bodyPr/>
          <a:lstStyle/>
          <a:p>
            <a:fld id="{EB99EB58-54DB-4764-918F-B0948F09054D}" type="slidenum">
              <a:rPr lang="uk-UA" altLang="uk-UA" smtClean="0">
                <a:solidFill>
                  <a:srgbClr val="9E8E5C">
                    <a:lumMod val="60000"/>
                    <a:lumOff val="40000"/>
                  </a:srgbClr>
                </a:solidFill>
              </a:rPr>
              <a:pPr/>
              <a:t>‹#›</a:t>
            </a:fld>
            <a:endParaRPr lang="uk-UA" altLang="uk-UA">
              <a:solidFill>
                <a:srgbClr val="9E8E5C">
                  <a:lumMod val="60000"/>
                  <a:lumOff val="40000"/>
                </a:srgbClr>
              </a:solidFill>
            </a:endParaRPr>
          </a:p>
        </p:txBody>
      </p:sp>
    </p:spTree>
    <p:extLst>
      <p:ext uri="{BB962C8B-B14F-4D97-AF65-F5344CB8AC3E}">
        <p14:creationId xmlns:p14="http://schemas.microsoft.com/office/powerpoint/2010/main" val="127144761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Вміст із підписом">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uk-UA"/>
              <a:t>Зразок заголовка</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Зразок тексту</a:t>
            </a:r>
          </a:p>
        </p:txBody>
      </p:sp>
      <p:sp>
        <p:nvSpPr>
          <p:cNvPr id="5" name="Date Placeholder 4"/>
          <p:cNvSpPr>
            <a:spLocks noGrp="1"/>
          </p:cNvSpPr>
          <p:nvPr>
            <p:ph type="dt" sz="half" idx="10"/>
          </p:nvPr>
        </p:nvSpPr>
        <p:spPr/>
        <p:txBody>
          <a:bodyPr/>
          <a:lstStyle/>
          <a:p>
            <a:endParaRPr lang="uk-UA" altLang="uk-UA">
              <a:solidFill>
                <a:srgbClr val="9E8E5C">
                  <a:lumMod val="60000"/>
                  <a:lumOff val="40000"/>
                </a:srgbClr>
              </a:solidFill>
            </a:endParaRPr>
          </a:p>
        </p:txBody>
      </p:sp>
      <p:sp>
        <p:nvSpPr>
          <p:cNvPr id="6" name="Footer Placeholder 5"/>
          <p:cNvSpPr>
            <a:spLocks noGrp="1"/>
          </p:cNvSpPr>
          <p:nvPr>
            <p:ph type="ftr" sz="quarter" idx="11"/>
          </p:nvPr>
        </p:nvSpPr>
        <p:spPr/>
        <p:txBody>
          <a:bodyPr/>
          <a:lstStyle/>
          <a:p>
            <a:endParaRPr lang="uk-UA" altLang="uk-UA">
              <a:solidFill>
                <a:srgbClr val="9E8E5C">
                  <a:lumMod val="60000"/>
                  <a:lumOff val="40000"/>
                </a:srgbClr>
              </a:solidFill>
            </a:endParaRPr>
          </a:p>
        </p:txBody>
      </p:sp>
      <p:sp>
        <p:nvSpPr>
          <p:cNvPr id="7" name="Slide Number Placeholder 6"/>
          <p:cNvSpPr>
            <a:spLocks noGrp="1"/>
          </p:cNvSpPr>
          <p:nvPr>
            <p:ph type="sldNum" sz="quarter" idx="12"/>
          </p:nvPr>
        </p:nvSpPr>
        <p:spPr/>
        <p:txBody>
          <a:bodyPr/>
          <a:lstStyle/>
          <a:p>
            <a:fld id="{3BBFB847-7767-47DD-81E0-F9D6EA629D16}" type="slidenum">
              <a:rPr lang="uk-UA" altLang="uk-UA" smtClean="0">
                <a:solidFill>
                  <a:srgbClr val="9E8E5C">
                    <a:lumMod val="60000"/>
                    <a:lumOff val="40000"/>
                  </a:srgbClr>
                </a:solidFill>
              </a:rPr>
              <a:pPr/>
              <a:t>‹#›</a:t>
            </a:fld>
            <a:endParaRPr lang="uk-UA" altLang="uk-UA">
              <a:solidFill>
                <a:srgbClr val="9E8E5C">
                  <a:lumMod val="60000"/>
                  <a:lumOff val="40000"/>
                </a:srgbClr>
              </a:solidFill>
            </a:endParaRPr>
          </a:p>
        </p:txBody>
      </p:sp>
      <p:sp>
        <p:nvSpPr>
          <p:cNvPr id="9" name="Content Placeholder 8"/>
          <p:cNvSpPr>
            <a:spLocks noGrp="1"/>
          </p:cNvSpPr>
          <p:nvPr>
            <p:ph sz="quarter" idx="13"/>
          </p:nvPr>
        </p:nvSpPr>
        <p:spPr>
          <a:xfrm>
            <a:off x="1371600" y="1676400"/>
            <a:ext cx="3276600" cy="3505200"/>
          </a:xfrm>
        </p:spPr>
        <p:txBody>
          <a:body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Tree>
    <p:extLst>
      <p:ext uri="{BB962C8B-B14F-4D97-AF65-F5344CB8AC3E}">
        <p14:creationId xmlns:p14="http://schemas.microsoft.com/office/powerpoint/2010/main" val="52934795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Зображення з підписом">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uk-UA"/>
              <a:t>Зразок заголовка</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uk-UA"/>
              <a:t>Клацніть піктограму, щоб додати зображення</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Зразок тексту</a:t>
            </a:r>
          </a:p>
        </p:txBody>
      </p:sp>
      <p:sp>
        <p:nvSpPr>
          <p:cNvPr id="5" name="Date Placeholder 4"/>
          <p:cNvSpPr>
            <a:spLocks noGrp="1"/>
          </p:cNvSpPr>
          <p:nvPr>
            <p:ph type="dt" sz="half" idx="10"/>
          </p:nvPr>
        </p:nvSpPr>
        <p:spPr/>
        <p:txBody>
          <a:bodyPr/>
          <a:lstStyle/>
          <a:p>
            <a:endParaRPr lang="uk-UA" altLang="uk-UA">
              <a:solidFill>
                <a:srgbClr val="9E8E5C">
                  <a:lumMod val="60000"/>
                  <a:lumOff val="40000"/>
                </a:srgbClr>
              </a:solidFill>
            </a:endParaRPr>
          </a:p>
        </p:txBody>
      </p:sp>
      <p:sp>
        <p:nvSpPr>
          <p:cNvPr id="6" name="Footer Placeholder 5"/>
          <p:cNvSpPr>
            <a:spLocks noGrp="1"/>
          </p:cNvSpPr>
          <p:nvPr>
            <p:ph type="ftr" sz="quarter" idx="11"/>
          </p:nvPr>
        </p:nvSpPr>
        <p:spPr/>
        <p:txBody>
          <a:bodyPr/>
          <a:lstStyle/>
          <a:p>
            <a:endParaRPr lang="uk-UA" altLang="uk-UA">
              <a:solidFill>
                <a:srgbClr val="9E8E5C">
                  <a:lumMod val="60000"/>
                  <a:lumOff val="40000"/>
                </a:srgbClr>
              </a:solidFill>
            </a:endParaRPr>
          </a:p>
        </p:txBody>
      </p:sp>
      <p:sp>
        <p:nvSpPr>
          <p:cNvPr id="7" name="Slide Number Placeholder 6"/>
          <p:cNvSpPr>
            <a:spLocks noGrp="1"/>
          </p:cNvSpPr>
          <p:nvPr>
            <p:ph type="sldNum" sz="quarter" idx="12"/>
          </p:nvPr>
        </p:nvSpPr>
        <p:spPr/>
        <p:txBody>
          <a:bodyPr/>
          <a:lstStyle/>
          <a:p>
            <a:fld id="{3AECF568-F9DD-4ECE-8176-2154D919C51A}" type="slidenum">
              <a:rPr lang="uk-UA" altLang="uk-UA" smtClean="0">
                <a:solidFill>
                  <a:srgbClr val="9E8E5C">
                    <a:lumMod val="60000"/>
                    <a:lumOff val="40000"/>
                  </a:srgbClr>
                </a:solidFill>
              </a:rPr>
              <a:pPr/>
              <a:t>‹#›</a:t>
            </a:fld>
            <a:endParaRPr lang="uk-UA" altLang="uk-UA">
              <a:solidFill>
                <a:srgbClr val="9E8E5C">
                  <a:lumMod val="60000"/>
                  <a:lumOff val="40000"/>
                </a:srgbClr>
              </a:solidFill>
            </a:endParaRPr>
          </a:p>
        </p:txBody>
      </p:sp>
    </p:spTree>
    <p:extLst>
      <p:ext uri="{BB962C8B-B14F-4D97-AF65-F5344CB8AC3E}">
        <p14:creationId xmlns:p14="http://schemas.microsoft.com/office/powerpoint/2010/main" val="369441944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Зразок заголовка</a:t>
            </a:r>
            <a:endParaRPr lang="en-US"/>
          </a:p>
        </p:txBody>
      </p:sp>
      <p:sp>
        <p:nvSpPr>
          <p:cNvPr id="3" name="Vertical Text Placeholder 2"/>
          <p:cNvSpPr>
            <a:spLocks noGrp="1"/>
          </p:cNvSpPr>
          <p:nvPr>
            <p:ph type="body" orient="vert" idx="1"/>
          </p:nvPr>
        </p:nvSpPr>
        <p:spPr/>
        <p:txBody>
          <a:bodyPr vert="eaVert"/>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a:p>
        </p:txBody>
      </p:sp>
      <p:sp>
        <p:nvSpPr>
          <p:cNvPr id="4" name="Date Placeholder 3"/>
          <p:cNvSpPr>
            <a:spLocks noGrp="1"/>
          </p:cNvSpPr>
          <p:nvPr>
            <p:ph type="dt" sz="half" idx="10"/>
          </p:nvPr>
        </p:nvSpPr>
        <p:spPr/>
        <p:txBody>
          <a:bodyPr/>
          <a:lstStyle/>
          <a:p>
            <a:endParaRPr lang="uk-UA" altLang="uk-UA">
              <a:solidFill>
                <a:srgbClr val="9E8E5C">
                  <a:lumMod val="60000"/>
                  <a:lumOff val="40000"/>
                </a:srgbClr>
              </a:solidFill>
            </a:endParaRPr>
          </a:p>
        </p:txBody>
      </p:sp>
      <p:sp>
        <p:nvSpPr>
          <p:cNvPr id="5" name="Footer Placeholder 4"/>
          <p:cNvSpPr>
            <a:spLocks noGrp="1"/>
          </p:cNvSpPr>
          <p:nvPr>
            <p:ph type="ftr" sz="quarter" idx="11"/>
          </p:nvPr>
        </p:nvSpPr>
        <p:spPr/>
        <p:txBody>
          <a:bodyPr/>
          <a:lstStyle/>
          <a:p>
            <a:endParaRPr lang="uk-UA" altLang="uk-UA">
              <a:solidFill>
                <a:srgbClr val="9E8E5C">
                  <a:lumMod val="60000"/>
                  <a:lumOff val="40000"/>
                </a:srgbClr>
              </a:solidFill>
            </a:endParaRPr>
          </a:p>
        </p:txBody>
      </p:sp>
      <p:sp>
        <p:nvSpPr>
          <p:cNvPr id="6" name="Slide Number Placeholder 5"/>
          <p:cNvSpPr>
            <a:spLocks noGrp="1"/>
          </p:cNvSpPr>
          <p:nvPr>
            <p:ph type="sldNum" sz="quarter" idx="12"/>
          </p:nvPr>
        </p:nvSpPr>
        <p:spPr/>
        <p:txBody>
          <a:bodyPr/>
          <a:lstStyle/>
          <a:p>
            <a:fld id="{B2371B55-D6A2-4BDB-B912-E3F38C89DBFD}" type="slidenum">
              <a:rPr lang="uk-UA" altLang="uk-UA" smtClean="0">
                <a:solidFill>
                  <a:srgbClr val="9E8E5C">
                    <a:lumMod val="60000"/>
                    <a:lumOff val="40000"/>
                  </a:srgbClr>
                </a:solidFill>
              </a:rPr>
              <a:pPr/>
              <a:t>‹#›</a:t>
            </a:fld>
            <a:endParaRPr lang="uk-UA" altLang="uk-UA">
              <a:solidFill>
                <a:srgbClr val="9E8E5C">
                  <a:lumMod val="60000"/>
                  <a:lumOff val="40000"/>
                </a:srgbClr>
              </a:solidFill>
            </a:endParaRPr>
          </a:p>
        </p:txBody>
      </p:sp>
    </p:spTree>
    <p:extLst>
      <p:ext uri="{BB962C8B-B14F-4D97-AF65-F5344CB8AC3E}">
        <p14:creationId xmlns:p14="http://schemas.microsoft.com/office/powerpoint/2010/main" val="298231659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uk-UA"/>
              <a:t>Зразок заголовка</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endParaRPr lang="uk-UA" altLang="uk-UA">
              <a:solidFill>
                <a:srgbClr val="9E8E5C">
                  <a:lumMod val="60000"/>
                  <a:lumOff val="40000"/>
                </a:srgbClr>
              </a:solidFill>
            </a:endParaRPr>
          </a:p>
        </p:txBody>
      </p:sp>
      <p:sp>
        <p:nvSpPr>
          <p:cNvPr id="5" name="Footer Placeholder 4"/>
          <p:cNvSpPr>
            <a:spLocks noGrp="1"/>
          </p:cNvSpPr>
          <p:nvPr>
            <p:ph type="ftr" sz="quarter" idx="11"/>
          </p:nvPr>
        </p:nvSpPr>
        <p:spPr/>
        <p:txBody>
          <a:bodyPr/>
          <a:lstStyle/>
          <a:p>
            <a:endParaRPr lang="uk-UA" altLang="uk-UA">
              <a:solidFill>
                <a:srgbClr val="9E8E5C">
                  <a:lumMod val="60000"/>
                  <a:lumOff val="40000"/>
                </a:srgbClr>
              </a:solidFill>
            </a:endParaRPr>
          </a:p>
        </p:txBody>
      </p:sp>
      <p:sp>
        <p:nvSpPr>
          <p:cNvPr id="6" name="Slide Number Placeholder 5"/>
          <p:cNvSpPr>
            <a:spLocks noGrp="1"/>
          </p:cNvSpPr>
          <p:nvPr>
            <p:ph type="sldNum" sz="quarter" idx="12"/>
          </p:nvPr>
        </p:nvSpPr>
        <p:spPr/>
        <p:txBody>
          <a:bodyPr/>
          <a:lstStyle/>
          <a:p>
            <a:fld id="{5FB68A24-11FF-45A0-9687-076D21C96EA8}" type="slidenum">
              <a:rPr lang="uk-UA" altLang="uk-UA" smtClean="0">
                <a:solidFill>
                  <a:srgbClr val="9E8E5C">
                    <a:lumMod val="60000"/>
                    <a:lumOff val="40000"/>
                  </a:srgbClr>
                </a:solidFill>
              </a:rPr>
              <a:pPr/>
              <a:t>‹#›</a:t>
            </a:fld>
            <a:endParaRPr lang="uk-UA" altLang="uk-UA">
              <a:solidFill>
                <a:srgbClr val="9E8E5C">
                  <a:lumMod val="60000"/>
                  <a:lumOff val="40000"/>
                </a:srgbClr>
              </a:solidFill>
            </a:endParaRPr>
          </a:p>
        </p:txBody>
      </p:sp>
    </p:spTree>
    <p:extLst>
      <p:ext uri="{BB962C8B-B14F-4D97-AF65-F5344CB8AC3E}">
        <p14:creationId xmlns:p14="http://schemas.microsoft.com/office/powerpoint/2010/main" val="224669882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Титульни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uk-UA"/>
              <a:t>Зразок заголовка</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uk-UA"/>
              <a:t>Зразок підзаголовка</a:t>
            </a:r>
            <a:endParaRPr lang="en-US" dirty="0"/>
          </a:p>
        </p:txBody>
      </p:sp>
      <p:sp>
        <p:nvSpPr>
          <p:cNvPr id="4" name="Date Placeholder 3"/>
          <p:cNvSpPr>
            <a:spLocks noGrp="1"/>
          </p:cNvSpPr>
          <p:nvPr>
            <p:ph type="dt" sz="half" idx="10"/>
          </p:nvPr>
        </p:nvSpPr>
        <p:spPr bwMode="white"/>
        <p:txBody>
          <a:bodyPr/>
          <a:lstStyle/>
          <a:p>
            <a:endParaRPr lang="uk-UA" altLang="uk-UA">
              <a:solidFill>
                <a:srgbClr val="9E8E5C">
                  <a:lumMod val="60000"/>
                  <a:lumOff val="40000"/>
                </a:srgbClr>
              </a:solidFill>
            </a:endParaRPr>
          </a:p>
        </p:txBody>
      </p:sp>
      <p:sp>
        <p:nvSpPr>
          <p:cNvPr id="5" name="Footer Placeholder 4"/>
          <p:cNvSpPr>
            <a:spLocks noGrp="1"/>
          </p:cNvSpPr>
          <p:nvPr>
            <p:ph type="ftr" sz="quarter" idx="11"/>
          </p:nvPr>
        </p:nvSpPr>
        <p:spPr bwMode="white"/>
        <p:txBody>
          <a:bodyPr/>
          <a:lstStyle/>
          <a:p>
            <a:endParaRPr lang="uk-UA" altLang="uk-UA">
              <a:solidFill>
                <a:srgbClr val="9E8E5C">
                  <a:lumMod val="60000"/>
                  <a:lumOff val="40000"/>
                </a:srgbClr>
              </a:solidFill>
            </a:endParaRPr>
          </a:p>
        </p:txBody>
      </p:sp>
      <p:sp>
        <p:nvSpPr>
          <p:cNvPr id="6" name="Slide Number Placeholder 5"/>
          <p:cNvSpPr>
            <a:spLocks noGrp="1"/>
          </p:cNvSpPr>
          <p:nvPr>
            <p:ph type="sldNum" sz="quarter" idx="12"/>
          </p:nvPr>
        </p:nvSpPr>
        <p:spPr/>
        <p:txBody>
          <a:bodyPr/>
          <a:lstStyle/>
          <a:p>
            <a:fld id="{4728F89B-0C20-4DF3-B58D-AC5D2CD6F99E}" type="slidenum">
              <a:rPr lang="uk-UA" altLang="uk-UA" smtClean="0">
                <a:solidFill>
                  <a:srgbClr val="9E8E5C">
                    <a:lumMod val="60000"/>
                    <a:lumOff val="40000"/>
                  </a:srgbClr>
                </a:solidFill>
              </a:rPr>
              <a:pPr/>
              <a:t>‹#›</a:t>
            </a:fld>
            <a:endParaRPr lang="uk-UA" altLang="uk-UA">
              <a:solidFill>
                <a:srgbClr val="9E8E5C">
                  <a:lumMod val="60000"/>
                  <a:lumOff val="40000"/>
                </a:srgbClr>
              </a:solidFill>
            </a:endParaRPr>
          </a:p>
        </p:txBody>
      </p:sp>
    </p:spTree>
    <p:extLst>
      <p:ext uri="{BB962C8B-B14F-4D97-AF65-F5344CB8AC3E}">
        <p14:creationId xmlns:p14="http://schemas.microsoft.com/office/powerpoint/2010/main" val="345657967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Заголовок і об'є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Зразок заголовка</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endParaRPr lang="uk-UA" altLang="uk-UA">
              <a:solidFill>
                <a:srgbClr val="9E8E5C">
                  <a:lumMod val="60000"/>
                  <a:lumOff val="40000"/>
                </a:srgbClr>
              </a:solidFill>
            </a:endParaRPr>
          </a:p>
        </p:txBody>
      </p:sp>
      <p:sp>
        <p:nvSpPr>
          <p:cNvPr id="5" name="Footer Placeholder 4"/>
          <p:cNvSpPr>
            <a:spLocks noGrp="1"/>
          </p:cNvSpPr>
          <p:nvPr>
            <p:ph type="ftr" sz="quarter" idx="11"/>
          </p:nvPr>
        </p:nvSpPr>
        <p:spPr/>
        <p:txBody>
          <a:bodyPr/>
          <a:lstStyle/>
          <a:p>
            <a:endParaRPr lang="uk-UA" altLang="uk-UA">
              <a:solidFill>
                <a:srgbClr val="9E8E5C">
                  <a:lumMod val="60000"/>
                  <a:lumOff val="40000"/>
                </a:srgbClr>
              </a:solidFill>
            </a:endParaRPr>
          </a:p>
        </p:txBody>
      </p:sp>
      <p:sp>
        <p:nvSpPr>
          <p:cNvPr id="6" name="Slide Number Placeholder 5"/>
          <p:cNvSpPr>
            <a:spLocks noGrp="1"/>
          </p:cNvSpPr>
          <p:nvPr>
            <p:ph type="sldNum" sz="quarter" idx="12"/>
          </p:nvPr>
        </p:nvSpPr>
        <p:spPr/>
        <p:txBody>
          <a:bodyPr/>
          <a:lstStyle/>
          <a:p>
            <a:fld id="{D208ABCE-E325-4CE3-B149-D1F68629168E}" type="slidenum">
              <a:rPr lang="uk-UA" altLang="uk-UA" smtClean="0">
                <a:solidFill>
                  <a:srgbClr val="9E8E5C">
                    <a:lumMod val="60000"/>
                    <a:lumOff val="40000"/>
                  </a:srgbClr>
                </a:solidFill>
              </a:rPr>
              <a:pPr/>
              <a:t>‹#›</a:t>
            </a:fld>
            <a:endParaRPr lang="uk-UA" altLang="uk-UA">
              <a:solidFill>
                <a:srgbClr val="9E8E5C">
                  <a:lumMod val="60000"/>
                  <a:lumOff val="40000"/>
                </a:srgbClr>
              </a:solidFill>
            </a:endParaRPr>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extLst>
      <p:ext uri="{BB962C8B-B14F-4D97-AF65-F5344CB8AC3E}">
        <p14:creationId xmlns:p14="http://schemas.microsoft.com/office/powerpoint/2010/main" val="147672074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Заголовок розділу">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uk-UA" altLang="uk-UA">
              <a:solidFill>
                <a:srgbClr val="9E8E5C">
                  <a:lumMod val="60000"/>
                  <a:lumOff val="40000"/>
                </a:srgbClr>
              </a:solidFill>
            </a:endParaRPr>
          </a:p>
        </p:txBody>
      </p:sp>
      <p:sp>
        <p:nvSpPr>
          <p:cNvPr id="5" name="Footer Placeholder 4"/>
          <p:cNvSpPr>
            <a:spLocks noGrp="1"/>
          </p:cNvSpPr>
          <p:nvPr>
            <p:ph type="ftr" sz="quarter" idx="11"/>
          </p:nvPr>
        </p:nvSpPr>
        <p:spPr/>
        <p:txBody>
          <a:bodyPr/>
          <a:lstStyle/>
          <a:p>
            <a:endParaRPr lang="uk-UA" altLang="uk-UA">
              <a:solidFill>
                <a:srgbClr val="9E8E5C">
                  <a:lumMod val="60000"/>
                  <a:lumOff val="40000"/>
                </a:srgbClr>
              </a:solidFill>
            </a:endParaRPr>
          </a:p>
        </p:txBody>
      </p:sp>
      <p:sp>
        <p:nvSpPr>
          <p:cNvPr id="6" name="Slide Number Placeholder 5"/>
          <p:cNvSpPr>
            <a:spLocks noGrp="1"/>
          </p:cNvSpPr>
          <p:nvPr>
            <p:ph type="sldNum" sz="quarter" idx="12"/>
          </p:nvPr>
        </p:nvSpPr>
        <p:spPr/>
        <p:txBody>
          <a:bodyPr/>
          <a:lstStyle/>
          <a:p>
            <a:fld id="{49F455F4-0378-4BB1-BC8C-B4CCDFA5D657}" type="slidenum">
              <a:rPr lang="uk-UA" altLang="uk-UA" smtClean="0">
                <a:solidFill>
                  <a:srgbClr val="9E8E5C">
                    <a:lumMod val="60000"/>
                    <a:lumOff val="40000"/>
                  </a:srgbClr>
                </a:solidFill>
              </a:rPr>
              <a:pPr/>
              <a:t>‹#›</a:t>
            </a:fld>
            <a:endParaRPr lang="uk-UA" altLang="uk-UA">
              <a:solidFill>
                <a:srgbClr val="9E8E5C">
                  <a:lumMod val="60000"/>
                  <a:lumOff val="40000"/>
                </a:srgbClr>
              </a:solidFill>
            </a:endParaRPr>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uk-UA"/>
              <a:t>Зразок заголовка</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Зразок тексту</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extLst>
      <p:ext uri="{BB962C8B-B14F-4D97-AF65-F5344CB8AC3E}">
        <p14:creationId xmlns:p14="http://schemas.microsoft.com/office/powerpoint/2010/main" val="301848202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2" name="Title 1"/>
          <p:cNvSpPr>
            <a:spLocks noGrp="1"/>
          </p:cNvSpPr>
          <p:nvPr>
            <p:ph type="title"/>
          </p:nvPr>
        </p:nvSpPr>
        <p:spPr/>
        <p:txBody>
          <a:bodyPr/>
          <a:lstStyle/>
          <a:p>
            <a:r>
              <a:rPr lang="uk-UA"/>
              <a:t>Зразок заголовка</a:t>
            </a:r>
            <a:endParaRPr lang="en-US"/>
          </a:p>
        </p:txBody>
      </p:sp>
      <p:sp>
        <p:nvSpPr>
          <p:cNvPr id="5" name="Date Placeholder 4"/>
          <p:cNvSpPr>
            <a:spLocks noGrp="1"/>
          </p:cNvSpPr>
          <p:nvPr>
            <p:ph type="dt" sz="half" idx="10"/>
          </p:nvPr>
        </p:nvSpPr>
        <p:spPr/>
        <p:txBody>
          <a:bodyPr/>
          <a:lstStyle/>
          <a:p>
            <a:endParaRPr lang="uk-UA" altLang="uk-UA">
              <a:solidFill>
                <a:srgbClr val="9E8E5C">
                  <a:lumMod val="60000"/>
                  <a:lumOff val="40000"/>
                </a:srgbClr>
              </a:solidFill>
            </a:endParaRPr>
          </a:p>
        </p:txBody>
      </p:sp>
      <p:sp>
        <p:nvSpPr>
          <p:cNvPr id="6" name="Footer Placeholder 5"/>
          <p:cNvSpPr>
            <a:spLocks noGrp="1"/>
          </p:cNvSpPr>
          <p:nvPr>
            <p:ph type="ftr" sz="quarter" idx="11"/>
          </p:nvPr>
        </p:nvSpPr>
        <p:spPr/>
        <p:txBody>
          <a:bodyPr/>
          <a:lstStyle/>
          <a:p>
            <a:endParaRPr lang="uk-UA" altLang="uk-UA">
              <a:solidFill>
                <a:srgbClr val="9E8E5C">
                  <a:lumMod val="60000"/>
                  <a:lumOff val="40000"/>
                </a:srgbClr>
              </a:solidFill>
            </a:endParaRPr>
          </a:p>
        </p:txBody>
      </p:sp>
      <p:sp>
        <p:nvSpPr>
          <p:cNvPr id="7" name="Slide Number Placeholder 6"/>
          <p:cNvSpPr>
            <a:spLocks noGrp="1"/>
          </p:cNvSpPr>
          <p:nvPr>
            <p:ph type="sldNum" sz="quarter" idx="12"/>
          </p:nvPr>
        </p:nvSpPr>
        <p:spPr/>
        <p:txBody>
          <a:bodyPr/>
          <a:lstStyle/>
          <a:p>
            <a:fld id="{B95FC738-0E89-4EE0-915A-0D15C0A31303}" type="slidenum">
              <a:rPr lang="uk-UA" altLang="uk-UA" smtClean="0">
                <a:solidFill>
                  <a:srgbClr val="9E8E5C">
                    <a:lumMod val="60000"/>
                    <a:lumOff val="40000"/>
                  </a:srgbClr>
                </a:solidFill>
              </a:rPr>
              <a:pPr/>
              <a:t>‹#›</a:t>
            </a:fld>
            <a:endParaRPr lang="uk-UA" altLang="uk-UA">
              <a:solidFill>
                <a:srgbClr val="9E8E5C">
                  <a:lumMod val="60000"/>
                  <a:lumOff val="40000"/>
                </a:srgbClr>
              </a:solidFill>
            </a:endParaRPr>
          </a:p>
        </p:txBody>
      </p:sp>
      <p:sp>
        <p:nvSpPr>
          <p:cNvPr id="12" name="Content Placeholder 11"/>
          <p:cNvSpPr>
            <a:spLocks noGrp="1"/>
          </p:cNvSpPr>
          <p:nvPr>
            <p:ph sz="quarter" idx="14"/>
          </p:nvPr>
        </p:nvSpPr>
        <p:spPr>
          <a:xfrm>
            <a:off x="4648200" y="2438400"/>
            <a:ext cx="3124200" cy="3124200"/>
          </a:xfrm>
        </p:spPr>
        <p:txBody>
          <a:body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extLst>
      <p:ext uri="{BB962C8B-B14F-4D97-AF65-F5344CB8AC3E}">
        <p14:creationId xmlns:p14="http://schemas.microsoft.com/office/powerpoint/2010/main" val="29156953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Зразок заголовка</a:t>
            </a:r>
            <a:endParaRPr lang="en-US"/>
          </a:p>
        </p:txBody>
      </p:sp>
      <p:sp>
        <p:nvSpPr>
          <p:cNvPr id="3" name="Date Placeholder 2"/>
          <p:cNvSpPr>
            <a:spLocks noGrp="1"/>
          </p:cNvSpPr>
          <p:nvPr>
            <p:ph type="dt" sz="half" idx="10"/>
          </p:nvPr>
        </p:nvSpPr>
        <p:spPr/>
        <p:txBody>
          <a:bodyPr/>
          <a:lstStyle/>
          <a:p>
            <a:endParaRPr lang="uk-UA" altLang="uk-UA">
              <a:solidFill>
                <a:srgbClr val="9E8E5C">
                  <a:lumMod val="60000"/>
                  <a:lumOff val="40000"/>
                </a:srgbClr>
              </a:solidFill>
            </a:endParaRPr>
          </a:p>
        </p:txBody>
      </p:sp>
      <p:sp>
        <p:nvSpPr>
          <p:cNvPr id="4" name="Footer Placeholder 3"/>
          <p:cNvSpPr>
            <a:spLocks noGrp="1"/>
          </p:cNvSpPr>
          <p:nvPr>
            <p:ph type="ftr" sz="quarter" idx="11"/>
          </p:nvPr>
        </p:nvSpPr>
        <p:spPr/>
        <p:txBody>
          <a:bodyPr/>
          <a:lstStyle/>
          <a:p>
            <a:endParaRPr lang="uk-UA" altLang="uk-UA">
              <a:solidFill>
                <a:srgbClr val="9E8E5C">
                  <a:lumMod val="60000"/>
                  <a:lumOff val="40000"/>
                </a:srgbClr>
              </a:solidFill>
            </a:endParaRPr>
          </a:p>
        </p:txBody>
      </p:sp>
      <p:sp>
        <p:nvSpPr>
          <p:cNvPr id="5" name="Slide Number Placeholder 4"/>
          <p:cNvSpPr>
            <a:spLocks noGrp="1"/>
          </p:cNvSpPr>
          <p:nvPr>
            <p:ph type="sldNum" sz="quarter" idx="12"/>
          </p:nvPr>
        </p:nvSpPr>
        <p:spPr/>
        <p:txBody>
          <a:bodyPr/>
          <a:lstStyle/>
          <a:p>
            <a:fld id="{18E29767-81E8-4FCA-86FE-9198D4DDD3AE}" type="slidenum">
              <a:rPr lang="uk-UA" altLang="uk-UA" smtClean="0">
                <a:solidFill>
                  <a:srgbClr val="9E8E5C">
                    <a:lumMod val="60000"/>
                    <a:lumOff val="40000"/>
                  </a:srgbClr>
                </a:solidFill>
              </a:rPr>
              <a:pPr/>
              <a:t>‹#›</a:t>
            </a:fld>
            <a:endParaRPr lang="uk-UA" altLang="uk-UA">
              <a:solidFill>
                <a:srgbClr val="9E8E5C">
                  <a:lumMod val="60000"/>
                  <a:lumOff val="40000"/>
                </a:srgbClr>
              </a:solidFill>
            </a:endParaRPr>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extLst>
      <p:ext uri="{BB962C8B-B14F-4D97-AF65-F5344CB8AC3E}">
        <p14:creationId xmlns:p14="http://schemas.microsoft.com/office/powerpoint/2010/main" val="414772582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2" name="Title 1"/>
          <p:cNvSpPr>
            <a:spLocks noGrp="1"/>
          </p:cNvSpPr>
          <p:nvPr>
            <p:ph type="title"/>
          </p:nvPr>
        </p:nvSpPr>
        <p:spPr/>
        <p:txBody>
          <a:bodyPr/>
          <a:lstStyle>
            <a:lvl1pPr>
              <a:defRPr/>
            </a:lvl1pPr>
          </a:lstStyle>
          <a:p>
            <a:r>
              <a:rPr lang="uk-UA"/>
              <a:t>Зразок заголовка</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Зразок тексту</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Зразок тексту</a:t>
            </a:r>
          </a:p>
        </p:txBody>
      </p:sp>
      <p:sp>
        <p:nvSpPr>
          <p:cNvPr id="7" name="Date Placeholder 6"/>
          <p:cNvSpPr>
            <a:spLocks noGrp="1"/>
          </p:cNvSpPr>
          <p:nvPr>
            <p:ph type="dt" sz="half" idx="10"/>
          </p:nvPr>
        </p:nvSpPr>
        <p:spPr/>
        <p:txBody>
          <a:bodyPr/>
          <a:lstStyle/>
          <a:p>
            <a:endParaRPr lang="uk-UA" altLang="uk-UA">
              <a:solidFill>
                <a:srgbClr val="9E8E5C">
                  <a:lumMod val="60000"/>
                  <a:lumOff val="40000"/>
                </a:srgbClr>
              </a:solidFill>
            </a:endParaRPr>
          </a:p>
        </p:txBody>
      </p:sp>
      <p:sp>
        <p:nvSpPr>
          <p:cNvPr id="8" name="Footer Placeholder 7"/>
          <p:cNvSpPr>
            <a:spLocks noGrp="1"/>
          </p:cNvSpPr>
          <p:nvPr>
            <p:ph type="ftr" sz="quarter" idx="11"/>
          </p:nvPr>
        </p:nvSpPr>
        <p:spPr/>
        <p:txBody>
          <a:bodyPr/>
          <a:lstStyle/>
          <a:p>
            <a:endParaRPr lang="uk-UA" altLang="uk-UA">
              <a:solidFill>
                <a:srgbClr val="9E8E5C">
                  <a:lumMod val="60000"/>
                  <a:lumOff val="40000"/>
                </a:srgbClr>
              </a:solidFill>
            </a:endParaRPr>
          </a:p>
        </p:txBody>
      </p:sp>
      <p:sp>
        <p:nvSpPr>
          <p:cNvPr id="9" name="Slide Number Placeholder 8"/>
          <p:cNvSpPr>
            <a:spLocks noGrp="1"/>
          </p:cNvSpPr>
          <p:nvPr>
            <p:ph type="sldNum" sz="quarter" idx="12"/>
          </p:nvPr>
        </p:nvSpPr>
        <p:spPr/>
        <p:txBody>
          <a:bodyPr/>
          <a:lstStyle/>
          <a:p>
            <a:fld id="{99059D64-B7F4-406A-88C7-49C163CB7765}" type="slidenum">
              <a:rPr lang="uk-UA" altLang="uk-UA" smtClean="0">
                <a:solidFill>
                  <a:srgbClr val="9E8E5C">
                    <a:lumMod val="60000"/>
                    <a:lumOff val="40000"/>
                  </a:srgbClr>
                </a:solidFill>
              </a:rPr>
              <a:pPr/>
              <a:t>‹#›</a:t>
            </a:fld>
            <a:endParaRPr lang="uk-UA" altLang="uk-UA">
              <a:solidFill>
                <a:srgbClr val="9E8E5C">
                  <a:lumMod val="60000"/>
                  <a:lumOff val="40000"/>
                </a:srgbClr>
              </a:solidFill>
            </a:endParaRPr>
          </a:p>
        </p:txBody>
      </p:sp>
    </p:spTree>
    <p:extLst>
      <p:ext uri="{BB962C8B-B14F-4D97-AF65-F5344CB8AC3E}">
        <p14:creationId xmlns:p14="http://schemas.microsoft.com/office/powerpoint/2010/main" val="13402665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Зразок заголовка</a:t>
            </a:r>
            <a:endParaRPr lang="en-US"/>
          </a:p>
        </p:txBody>
      </p:sp>
      <p:sp>
        <p:nvSpPr>
          <p:cNvPr id="3" name="Date Placeholder 2"/>
          <p:cNvSpPr>
            <a:spLocks noGrp="1"/>
          </p:cNvSpPr>
          <p:nvPr>
            <p:ph type="dt" sz="half" idx="10"/>
          </p:nvPr>
        </p:nvSpPr>
        <p:spPr/>
        <p:txBody>
          <a:bodyPr/>
          <a:lstStyle/>
          <a:p>
            <a:endParaRPr lang="uk-UA" altLang="uk-UA">
              <a:solidFill>
                <a:srgbClr val="9E8E5C">
                  <a:lumMod val="60000"/>
                  <a:lumOff val="40000"/>
                </a:srgbClr>
              </a:solidFill>
            </a:endParaRPr>
          </a:p>
        </p:txBody>
      </p:sp>
      <p:sp>
        <p:nvSpPr>
          <p:cNvPr id="4" name="Footer Placeholder 3"/>
          <p:cNvSpPr>
            <a:spLocks noGrp="1"/>
          </p:cNvSpPr>
          <p:nvPr>
            <p:ph type="ftr" sz="quarter" idx="11"/>
          </p:nvPr>
        </p:nvSpPr>
        <p:spPr/>
        <p:txBody>
          <a:bodyPr/>
          <a:lstStyle/>
          <a:p>
            <a:endParaRPr lang="uk-UA" altLang="uk-UA">
              <a:solidFill>
                <a:srgbClr val="9E8E5C">
                  <a:lumMod val="60000"/>
                  <a:lumOff val="40000"/>
                </a:srgbClr>
              </a:solidFill>
            </a:endParaRPr>
          </a:p>
        </p:txBody>
      </p:sp>
      <p:sp>
        <p:nvSpPr>
          <p:cNvPr id="5" name="Slide Number Placeholder 4"/>
          <p:cNvSpPr>
            <a:spLocks noGrp="1"/>
          </p:cNvSpPr>
          <p:nvPr>
            <p:ph type="sldNum" sz="quarter" idx="12"/>
          </p:nvPr>
        </p:nvSpPr>
        <p:spPr/>
        <p:txBody>
          <a:bodyPr/>
          <a:lstStyle/>
          <a:p>
            <a:fld id="{18E29767-81E8-4FCA-86FE-9198D4DDD3AE}" type="slidenum">
              <a:rPr lang="uk-UA" altLang="uk-UA" smtClean="0">
                <a:solidFill>
                  <a:srgbClr val="9E8E5C">
                    <a:lumMod val="60000"/>
                    <a:lumOff val="40000"/>
                  </a:srgbClr>
                </a:solidFill>
              </a:rPr>
              <a:pPr/>
              <a:t>‹#›</a:t>
            </a:fld>
            <a:endParaRPr lang="uk-UA" altLang="uk-UA">
              <a:solidFill>
                <a:srgbClr val="9E8E5C">
                  <a:lumMod val="60000"/>
                  <a:lumOff val="40000"/>
                </a:srgbClr>
              </a:solidFill>
            </a:endParaRPr>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extLst>
      <p:ext uri="{BB962C8B-B14F-4D97-AF65-F5344CB8AC3E}">
        <p14:creationId xmlns:p14="http://schemas.microsoft.com/office/powerpoint/2010/main" val="54274257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endParaRPr lang="uk-UA" altLang="uk-UA">
              <a:solidFill>
                <a:srgbClr val="9E8E5C">
                  <a:lumMod val="60000"/>
                  <a:lumOff val="40000"/>
                </a:srgbClr>
              </a:solidFill>
            </a:endParaRPr>
          </a:p>
        </p:txBody>
      </p:sp>
      <p:sp>
        <p:nvSpPr>
          <p:cNvPr id="6" name="Footer Placeholder 5"/>
          <p:cNvSpPr>
            <a:spLocks noGrp="1"/>
          </p:cNvSpPr>
          <p:nvPr>
            <p:ph type="ftr" sz="quarter" idx="11"/>
          </p:nvPr>
        </p:nvSpPr>
        <p:spPr/>
        <p:txBody>
          <a:bodyPr/>
          <a:lstStyle/>
          <a:p>
            <a:endParaRPr lang="uk-UA" altLang="uk-UA">
              <a:solidFill>
                <a:srgbClr val="9E8E5C">
                  <a:lumMod val="60000"/>
                  <a:lumOff val="40000"/>
                </a:srgbClr>
              </a:solidFill>
            </a:endParaRPr>
          </a:p>
        </p:txBody>
      </p:sp>
      <p:sp>
        <p:nvSpPr>
          <p:cNvPr id="7" name="Slide Number Placeholder 6"/>
          <p:cNvSpPr>
            <a:spLocks noGrp="1"/>
          </p:cNvSpPr>
          <p:nvPr>
            <p:ph type="sldNum" sz="quarter" idx="12"/>
          </p:nvPr>
        </p:nvSpPr>
        <p:spPr/>
        <p:txBody>
          <a:bodyPr/>
          <a:lstStyle/>
          <a:p>
            <a:fld id="{EB99EB58-54DB-4764-918F-B0948F09054D}" type="slidenum">
              <a:rPr lang="uk-UA" altLang="uk-UA" smtClean="0">
                <a:solidFill>
                  <a:srgbClr val="9E8E5C">
                    <a:lumMod val="60000"/>
                    <a:lumOff val="40000"/>
                  </a:srgbClr>
                </a:solidFill>
              </a:rPr>
              <a:pPr/>
              <a:t>‹#›</a:t>
            </a:fld>
            <a:endParaRPr lang="uk-UA" altLang="uk-UA">
              <a:solidFill>
                <a:srgbClr val="9E8E5C">
                  <a:lumMod val="60000"/>
                  <a:lumOff val="40000"/>
                </a:srgbClr>
              </a:solidFill>
            </a:endParaRPr>
          </a:p>
        </p:txBody>
      </p:sp>
    </p:spTree>
    <p:extLst>
      <p:ext uri="{BB962C8B-B14F-4D97-AF65-F5344CB8AC3E}">
        <p14:creationId xmlns:p14="http://schemas.microsoft.com/office/powerpoint/2010/main" val="72731008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Вміст із підписом">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uk-UA"/>
              <a:t>Зразок заголовка</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Зразок тексту</a:t>
            </a:r>
          </a:p>
        </p:txBody>
      </p:sp>
      <p:sp>
        <p:nvSpPr>
          <p:cNvPr id="5" name="Date Placeholder 4"/>
          <p:cNvSpPr>
            <a:spLocks noGrp="1"/>
          </p:cNvSpPr>
          <p:nvPr>
            <p:ph type="dt" sz="half" idx="10"/>
          </p:nvPr>
        </p:nvSpPr>
        <p:spPr/>
        <p:txBody>
          <a:bodyPr/>
          <a:lstStyle/>
          <a:p>
            <a:endParaRPr lang="uk-UA" altLang="uk-UA">
              <a:solidFill>
                <a:srgbClr val="9E8E5C">
                  <a:lumMod val="60000"/>
                  <a:lumOff val="40000"/>
                </a:srgbClr>
              </a:solidFill>
            </a:endParaRPr>
          </a:p>
        </p:txBody>
      </p:sp>
      <p:sp>
        <p:nvSpPr>
          <p:cNvPr id="6" name="Footer Placeholder 5"/>
          <p:cNvSpPr>
            <a:spLocks noGrp="1"/>
          </p:cNvSpPr>
          <p:nvPr>
            <p:ph type="ftr" sz="quarter" idx="11"/>
          </p:nvPr>
        </p:nvSpPr>
        <p:spPr/>
        <p:txBody>
          <a:bodyPr/>
          <a:lstStyle/>
          <a:p>
            <a:endParaRPr lang="uk-UA" altLang="uk-UA">
              <a:solidFill>
                <a:srgbClr val="9E8E5C">
                  <a:lumMod val="60000"/>
                  <a:lumOff val="40000"/>
                </a:srgbClr>
              </a:solidFill>
            </a:endParaRPr>
          </a:p>
        </p:txBody>
      </p:sp>
      <p:sp>
        <p:nvSpPr>
          <p:cNvPr id="7" name="Slide Number Placeholder 6"/>
          <p:cNvSpPr>
            <a:spLocks noGrp="1"/>
          </p:cNvSpPr>
          <p:nvPr>
            <p:ph type="sldNum" sz="quarter" idx="12"/>
          </p:nvPr>
        </p:nvSpPr>
        <p:spPr/>
        <p:txBody>
          <a:bodyPr/>
          <a:lstStyle/>
          <a:p>
            <a:fld id="{3BBFB847-7767-47DD-81E0-F9D6EA629D16}" type="slidenum">
              <a:rPr lang="uk-UA" altLang="uk-UA" smtClean="0">
                <a:solidFill>
                  <a:srgbClr val="9E8E5C">
                    <a:lumMod val="60000"/>
                    <a:lumOff val="40000"/>
                  </a:srgbClr>
                </a:solidFill>
              </a:rPr>
              <a:pPr/>
              <a:t>‹#›</a:t>
            </a:fld>
            <a:endParaRPr lang="uk-UA" altLang="uk-UA">
              <a:solidFill>
                <a:srgbClr val="9E8E5C">
                  <a:lumMod val="60000"/>
                  <a:lumOff val="40000"/>
                </a:srgbClr>
              </a:solidFill>
            </a:endParaRPr>
          </a:p>
        </p:txBody>
      </p:sp>
      <p:sp>
        <p:nvSpPr>
          <p:cNvPr id="9" name="Content Placeholder 8"/>
          <p:cNvSpPr>
            <a:spLocks noGrp="1"/>
          </p:cNvSpPr>
          <p:nvPr>
            <p:ph sz="quarter" idx="13"/>
          </p:nvPr>
        </p:nvSpPr>
        <p:spPr>
          <a:xfrm>
            <a:off x="1371600" y="1676400"/>
            <a:ext cx="3276600" cy="3505200"/>
          </a:xfrm>
        </p:spPr>
        <p:txBody>
          <a:body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Tree>
    <p:extLst>
      <p:ext uri="{BB962C8B-B14F-4D97-AF65-F5344CB8AC3E}">
        <p14:creationId xmlns:p14="http://schemas.microsoft.com/office/powerpoint/2010/main" val="81131038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Зображення з підписом">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uk-UA"/>
              <a:t>Зразок заголовка</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uk-UA"/>
              <a:t>Клацніть піктограму, щоб додати зображення</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Зразок тексту</a:t>
            </a:r>
          </a:p>
        </p:txBody>
      </p:sp>
      <p:sp>
        <p:nvSpPr>
          <p:cNvPr id="5" name="Date Placeholder 4"/>
          <p:cNvSpPr>
            <a:spLocks noGrp="1"/>
          </p:cNvSpPr>
          <p:nvPr>
            <p:ph type="dt" sz="half" idx="10"/>
          </p:nvPr>
        </p:nvSpPr>
        <p:spPr/>
        <p:txBody>
          <a:bodyPr/>
          <a:lstStyle/>
          <a:p>
            <a:endParaRPr lang="uk-UA" altLang="uk-UA">
              <a:solidFill>
                <a:srgbClr val="9E8E5C">
                  <a:lumMod val="60000"/>
                  <a:lumOff val="40000"/>
                </a:srgbClr>
              </a:solidFill>
            </a:endParaRPr>
          </a:p>
        </p:txBody>
      </p:sp>
      <p:sp>
        <p:nvSpPr>
          <p:cNvPr id="6" name="Footer Placeholder 5"/>
          <p:cNvSpPr>
            <a:spLocks noGrp="1"/>
          </p:cNvSpPr>
          <p:nvPr>
            <p:ph type="ftr" sz="quarter" idx="11"/>
          </p:nvPr>
        </p:nvSpPr>
        <p:spPr/>
        <p:txBody>
          <a:bodyPr/>
          <a:lstStyle/>
          <a:p>
            <a:endParaRPr lang="uk-UA" altLang="uk-UA">
              <a:solidFill>
                <a:srgbClr val="9E8E5C">
                  <a:lumMod val="60000"/>
                  <a:lumOff val="40000"/>
                </a:srgbClr>
              </a:solidFill>
            </a:endParaRPr>
          </a:p>
        </p:txBody>
      </p:sp>
      <p:sp>
        <p:nvSpPr>
          <p:cNvPr id="7" name="Slide Number Placeholder 6"/>
          <p:cNvSpPr>
            <a:spLocks noGrp="1"/>
          </p:cNvSpPr>
          <p:nvPr>
            <p:ph type="sldNum" sz="quarter" idx="12"/>
          </p:nvPr>
        </p:nvSpPr>
        <p:spPr/>
        <p:txBody>
          <a:bodyPr/>
          <a:lstStyle/>
          <a:p>
            <a:fld id="{3AECF568-F9DD-4ECE-8176-2154D919C51A}" type="slidenum">
              <a:rPr lang="uk-UA" altLang="uk-UA" smtClean="0">
                <a:solidFill>
                  <a:srgbClr val="9E8E5C">
                    <a:lumMod val="60000"/>
                    <a:lumOff val="40000"/>
                  </a:srgbClr>
                </a:solidFill>
              </a:rPr>
              <a:pPr/>
              <a:t>‹#›</a:t>
            </a:fld>
            <a:endParaRPr lang="uk-UA" altLang="uk-UA">
              <a:solidFill>
                <a:srgbClr val="9E8E5C">
                  <a:lumMod val="60000"/>
                  <a:lumOff val="40000"/>
                </a:srgbClr>
              </a:solidFill>
            </a:endParaRPr>
          </a:p>
        </p:txBody>
      </p:sp>
    </p:spTree>
    <p:extLst>
      <p:ext uri="{BB962C8B-B14F-4D97-AF65-F5344CB8AC3E}">
        <p14:creationId xmlns:p14="http://schemas.microsoft.com/office/powerpoint/2010/main" val="422306065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Зразок заголовка</a:t>
            </a:r>
            <a:endParaRPr lang="en-US"/>
          </a:p>
        </p:txBody>
      </p:sp>
      <p:sp>
        <p:nvSpPr>
          <p:cNvPr id="3" name="Vertical Text Placeholder 2"/>
          <p:cNvSpPr>
            <a:spLocks noGrp="1"/>
          </p:cNvSpPr>
          <p:nvPr>
            <p:ph type="body" orient="vert" idx="1"/>
          </p:nvPr>
        </p:nvSpPr>
        <p:spPr/>
        <p:txBody>
          <a:bodyPr vert="eaVert"/>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a:p>
        </p:txBody>
      </p:sp>
      <p:sp>
        <p:nvSpPr>
          <p:cNvPr id="4" name="Date Placeholder 3"/>
          <p:cNvSpPr>
            <a:spLocks noGrp="1"/>
          </p:cNvSpPr>
          <p:nvPr>
            <p:ph type="dt" sz="half" idx="10"/>
          </p:nvPr>
        </p:nvSpPr>
        <p:spPr/>
        <p:txBody>
          <a:bodyPr/>
          <a:lstStyle/>
          <a:p>
            <a:endParaRPr lang="uk-UA" altLang="uk-UA">
              <a:solidFill>
                <a:srgbClr val="9E8E5C">
                  <a:lumMod val="60000"/>
                  <a:lumOff val="40000"/>
                </a:srgbClr>
              </a:solidFill>
            </a:endParaRPr>
          </a:p>
        </p:txBody>
      </p:sp>
      <p:sp>
        <p:nvSpPr>
          <p:cNvPr id="5" name="Footer Placeholder 4"/>
          <p:cNvSpPr>
            <a:spLocks noGrp="1"/>
          </p:cNvSpPr>
          <p:nvPr>
            <p:ph type="ftr" sz="quarter" idx="11"/>
          </p:nvPr>
        </p:nvSpPr>
        <p:spPr/>
        <p:txBody>
          <a:bodyPr/>
          <a:lstStyle/>
          <a:p>
            <a:endParaRPr lang="uk-UA" altLang="uk-UA">
              <a:solidFill>
                <a:srgbClr val="9E8E5C">
                  <a:lumMod val="60000"/>
                  <a:lumOff val="40000"/>
                </a:srgbClr>
              </a:solidFill>
            </a:endParaRPr>
          </a:p>
        </p:txBody>
      </p:sp>
      <p:sp>
        <p:nvSpPr>
          <p:cNvPr id="6" name="Slide Number Placeholder 5"/>
          <p:cNvSpPr>
            <a:spLocks noGrp="1"/>
          </p:cNvSpPr>
          <p:nvPr>
            <p:ph type="sldNum" sz="quarter" idx="12"/>
          </p:nvPr>
        </p:nvSpPr>
        <p:spPr/>
        <p:txBody>
          <a:bodyPr/>
          <a:lstStyle/>
          <a:p>
            <a:fld id="{B2371B55-D6A2-4BDB-B912-E3F38C89DBFD}" type="slidenum">
              <a:rPr lang="uk-UA" altLang="uk-UA" smtClean="0">
                <a:solidFill>
                  <a:srgbClr val="9E8E5C">
                    <a:lumMod val="60000"/>
                    <a:lumOff val="40000"/>
                  </a:srgbClr>
                </a:solidFill>
              </a:rPr>
              <a:pPr/>
              <a:t>‹#›</a:t>
            </a:fld>
            <a:endParaRPr lang="uk-UA" altLang="uk-UA">
              <a:solidFill>
                <a:srgbClr val="9E8E5C">
                  <a:lumMod val="60000"/>
                  <a:lumOff val="40000"/>
                </a:srgbClr>
              </a:solidFill>
            </a:endParaRPr>
          </a:p>
        </p:txBody>
      </p:sp>
    </p:spTree>
    <p:extLst>
      <p:ext uri="{BB962C8B-B14F-4D97-AF65-F5344CB8AC3E}">
        <p14:creationId xmlns:p14="http://schemas.microsoft.com/office/powerpoint/2010/main" val="398735534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uk-UA"/>
              <a:t>Зразок заголовка</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endParaRPr lang="uk-UA" altLang="uk-UA">
              <a:solidFill>
                <a:srgbClr val="9E8E5C">
                  <a:lumMod val="60000"/>
                  <a:lumOff val="40000"/>
                </a:srgbClr>
              </a:solidFill>
            </a:endParaRPr>
          </a:p>
        </p:txBody>
      </p:sp>
      <p:sp>
        <p:nvSpPr>
          <p:cNvPr id="5" name="Footer Placeholder 4"/>
          <p:cNvSpPr>
            <a:spLocks noGrp="1"/>
          </p:cNvSpPr>
          <p:nvPr>
            <p:ph type="ftr" sz="quarter" idx="11"/>
          </p:nvPr>
        </p:nvSpPr>
        <p:spPr/>
        <p:txBody>
          <a:bodyPr/>
          <a:lstStyle/>
          <a:p>
            <a:endParaRPr lang="uk-UA" altLang="uk-UA">
              <a:solidFill>
                <a:srgbClr val="9E8E5C">
                  <a:lumMod val="60000"/>
                  <a:lumOff val="40000"/>
                </a:srgbClr>
              </a:solidFill>
            </a:endParaRPr>
          </a:p>
        </p:txBody>
      </p:sp>
      <p:sp>
        <p:nvSpPr>
          <p:cNvPr id="6" name="Slide Number Placeholder 5"/>
          <p:cNvSpPr>
            <a:spLocks noGrp="1"/>
          </p:cNvSpPr>
          <p:nvPr>
            <p:ph type="sldNum" sz="quarter" idx="12"/>
          </p:nvPr>
        </p:nvSpPr>
        <p:spPr/>
        <p:txBody>
          <a:bodyPr/>
          <a:lstStyle/>
          <a:p>
            <a:fld id="{5FB68A24-11FF-45A0-9687-076D21C96EA8}" type="slidenum">
              <a:rPr lang="uk-UA" altLang="uk-UA" smtClean="0">
                <a:solidFill>
                  <a:srgbClr val="9E8E5C">
                    <a:lumMod val="60000"/>
                    <a:lumOff val="40000"/>
                  </a:srgbClr>
                </a:solidFill>
              </a:rPr>
              <a:pPr/>
              <a:t>‹#›</a:t>
            </a:fld>
            <a:endParaRPr lang="uk-UA" altLang="uk-UA">
              <a:solidFill>
                <a:srgbClr val="9E8E5C">
                  <a:lumMod val="60000"/>
                  <a:lumOff val="40000"/>
                </a:srgbClr>
              </a:solidFill>
            </a:endParaRPr>
          </a:p>
        </p:txBody>
      </p:sp>
    </p:spTree>
    <p:extLst>
      <p:ext uri="{BB962C8B-B14F-4D97-AF65-F5344CB8AC3E}">
        <p14:creationId xmlns:p14="http://schemas.microsoft.com/office/powerpoint/2010/main" val="31005536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Титульни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uk-UA"/>
              <a:t>Зразок заголовка</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uk-UA"/>
              <a:t>Зразок підзаголовка</a:t>
            </a:r>
            <a:endParaRPr lang="en-US" dirty="0"/>
          </a:p>
        </p:txBody>
      </p:sp>
      <p:sp>
        <p:nvSpPr>
          <p:cNvPr id="4" name="Date Placeholder 3"/>
          <p:cNvSpPr>
            <a:spLocks noGrp="1"/>
          </p:cNvSpPr>
          <p:nvPr>
            <p:ph type="dt" sz="half" idx="10"/>
          </p:nvPr>
        </p:nvSpPr>
        <p:spPr bwMode="white"/>
        <p:txBody>
          <a:bodyPr/>
          <a:lstStyle/>
          <a:p>
            <a:endParaRPr lang="uk-UA" altLang="uk-UA">
              <a:solidFill>
                <a:srgbClr val="9E8E5C">
                  <a:lumMod val="60000"/>
                  <a:lumOff val="40000"/>
                </a:srgbClr>
              </a:solidFill>
            </a:endParaRPr>
          </a:p>
        </p:txBody>
      </p:sp>
      <p:sp>
        <p:nvSpPr>
          <p:cNvPr id="5" name="Footer Placeholder 4"/>
          <p:cNvSpPr>
            <a:spLocks noGrp="1"/>
          </p:cNvSpPr>
          <p:nvPr>
            <p:ph type="ftr" sz="quarter" idx="11"/>
          </p:nvPr>
        </p:nvSpPr>
        <p:spPr bwMode="white"/>
        <p:txBody>
          <a:bodyPr/>
          <a:lstStyle/>
          <a:p>
            <a:endParaRPr lang="uk-UA" altLang="uk-UA">
              <a:solidFill>
                <a:srgbClr val="9E8E5C">
                  <a:lumMod val="60000"/>
                  <a:lumOff val="40000"/>
                </a:srgbClr>
              </a:solidFill>
            </a:endParaRPr>
          </a:p>
        </p:txBody>
      </p:sp>
      <p:sp>
        <p:nvSpPr>
          <p:cNvPr id="6" name="Slide Number Placeholder 5"/>
          <p:cNvSpPr>
            <a:spLocks noGrp="1"/>
          </p:cNvSpPr>
          <p:nvPr>
            <p:ph type="sldNum" sz="quarter" idx="12"/>
          </p:nvPr>
        </p:nvSpPr>
        <p:spPr/>
        <p:txBody>
          <a:bodyPr/>
          <a:lstStyle/>
          <a:p>
            <a:fld id="{4728F89B-0C20-4DF3-B58D-AC5D2CD6F99E}" type="slidenum">
              <a:rPr lang="uk-UA" altLang="uk-UA" smtClean="0">
                <a:solidFill>
                  <a:srgbClr val="9E8E5C">
                    <a:lumMod val="60000"/>
                    <a:lumOff val="40000"/>
                  </a:srgbClr>
                </a:solidFill>
              </a:rPr>
              <a:pPr/>
              <a:t>‹#›</a:t>
            </a:fld>
            <a:endParaRPr lang="uk-UA" altLang="uk-UA">
              <a:solidFill>
                <a:srgbClr val="9E8E5C">
                  <a:lumMod val="60000"/>
                  <a:lumOff val="40000"/>
                </a:srgbClr>
              </a:solidFill>
            </a:endParaRPr>
          </a:p>
        </p:txBody>
      </p:sp>
    </p:spTree>
    <p:extLst>
      <p:ext uri="{BB962C8B-B14F-4D97-AF65-F5344CB8AC3E}">
        <p14:creationId xmlns:p14="http://schemas.microsoft.com/office/powerpoint/2010/main" val="240332942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Заголовок і об'є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Зразок заголовка</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endParaRPr lang="uk-UA" altLang="uk-UA">
              <a:solidFill>
                <a:srgbClr val="9E8E5C">
                  <a:lumMod val="60000"/>
                  <a:lumOff val="40000"/>
                </a:srgbClr>
              </a:solidFill>
            </a:endParaRPr>
          </a:p>
        </p:txBody>
      </p:sp>
      <p:sp>
        <p:nvSpPr>
          <p:cNvPr id="5" name="Footer Placeholder 4"/>
          <p:cNvSpPr>
            <a:spLocks noGrp="1"/>
          </p:cNvSpPr>
          <p:nvPr>
            <p:ph type="ftr" sz="quarter" idx="11"/>
          </p:nvPr>
        </p:nvSpPr>
        <p:spPr/>
        <p:txBody>
          <a:bodyPr/>
          <a:lstStyle/>
          <a:p>
            <a:endParaRPr lang="uk-UA" altLang="uk-UA">
              <a:solidFill>
                <a:srgbClr val="9E8E5C">
                  <a:lumMod val="60000"/>
                  <a:lumOff val="40000"/>
                </a:srgbClr>
              </a:solidFill>
            </a:endParaRPr>
          </a:p>
        </p:txBody>
      </p:sp>
      <p:sp>
        <p:nvSpPr>
          <p:cNvPr id="6" name="Slide Number Placeholder 5"/>
          <p:cNvSpPr>
            <a:spLocks noGrp="1"/>
          </p:cNvSpPr>
          <p:nvPr>
            <p:ph type="sldNum" sz="quarter" idx="12"/>
          </p:nvPr>
        </p:nvSpPr>
        <p:spPr/>
        <p:txBody>
          <a:bodyPr/>
          <a:lstStyle/>
          <a:p>
            <a:fld id="{D208ABCE-E325-4CE3-B149-D1F68629168E}" type="slidenum">
              <a:rPr lang="uk-UA" altLang="uk-UA" smtClean="0">
                <a:solidFill>
                  <a:srgbClr val="9E8E5C">
                    <a:lumMod val="60000"/>
                    <a:lumOff val="40000"/>
                  </a:srgbClr>
                </a:solidFill>
              </a:rPr>
              <a:pPr/>
              <a:t>‹#›</a:t>
            </a:fld>
            <a:endParaRPr lang="uk-UA" altLang="uk-UA">
              <a:solidFill>
                <a:srgbClr val="9E8E5C">
                  <a:lumMod val="60000"/>
                  <a:lumOff val="40000"/>
                </a:srgbClr>
              </a:solidFill>
            </a:endParaRPr>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extLst>
      <p:ext uri="{BB962C8B-B14F-4D97-AF65-F5344CB8AC3E}">
        <p14:creationId xmlns:p14="http://schemas.microsoft.com/office/powerpoint/2010/main" val="393793659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Заголовок розділу">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uk-UA" altLang="uk-UA">
              <a:solidFill>
                <a:srgbClr val="9E8E5C">
                  <a:lumMod val="60000"/>
                  <a:lumOff val="40000"/>
                </a:srgbClr>
              </a:solidFill>
            </a:endParaRPr>
          </a:p>
        </p:txBody>
      </p:sp>
      <p:sp>
        <p:nvSpPr>
          <p:cNvPr id="5" name="Footer Placeholder 4"/>
          <p:cNvSpPr>
            <a:spLocks noGrp="1"/>
          </p:cNvSpPr>
          <p:nvPr>
            <p:ph type="ftr" sz="quarter" idx="11"/>
          </p:nvPr>
        </p:nvSpPr>
        <p:spPr/>
        <p:txBody>
          <a:bodyPr/>
          <a:lstStyle/>
          <a:p>
            <a:endParaRPr lang="uk-UA" altLang="uk-UA">
              <a:solidFill>
                <a:srgbClr val="9E8E5C">
                  <a:lumMod val="60000"/>
                  <a:lumOff val="40000"/>
                </a:srgbClr>
              </a:solidFill>
            </a:endParaRPr>
          </a:p>
        </p:txBody>
      </p:sp>
      <p:sp>
        <p:nvSpPr>
          <p:cNvPr id="6" name="Slide Number Placeholder 5"/>
          <p:cNvSpPr>
            <a:spLocks noGrp="1"/>
          </p:cNvSpPr>
          <p:nvPr>
            <p:ph type="sldNum" sz="quarter" idx="12"/>
          </p:nvPr>
        </p:nvSpPr>
        <p:spPr/>
        <p:txBody>
          <a:bodyPr/>
          <a:lstStyle/>
          <a:p>
            <a:fld id="{49F455F4-0378-4BB1-BC8C-B4CCDFA5D657}" type="slidenum">
              <a:rPr lang="uk-UA" altLang="uk-UA" smtClean="0">
                <a:solidFill>
                  <a:srgbClr val="9E8E5C">
                    <a:lumMod val="60000"/>
                    <a:lumOff val="40000"/>
                  </a:srgbClr>
                </a:solidFill>
              </a:rPr>
              <a:pPr/>
              <a:t>‹#›</a:t>
            </a:fld>
            <a:endParaRPr lang="uk-UA" altLang="uk-UA">
              <a:solidFill>
                <a:srgbClr val="9E8E5C">
                  <a:lumMod val="60000"/>
                  <a:lumOff val="40000"/>
                </a:srgbClr>
              </a:solidFill>
            </a:endParaRPr>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uk-UA"/>
              <a:t>Зразок заголовка</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Зразок тексту</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extLst>
      <p:ext uri="{BB962C8B-B14F-4D97-AF65-F5344CB8AC3E}">
        <p14:creationId xmlns:p14="http://schemas.microsoft.com/office/powerpoint/2010/main" val="12853406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endParaRPr lang="uk-UA" altLang="uk-UA">
              <a:solidFill>
                <a:srgbClr val="9E8E5C">
                  <a:lumMod val="60000"/>
                  <a:lumOff val="40000"/>
                </a:srgbClr>
              </a:solidFill>
            </a:endParaRPr>
          </a:p>
        </p:txBody>
      </p:sp>
      <p:sp>
        <p:nvSpPr>
          <p:cNvPr id="6" name="Footer Placeholder 5"/>
          <p:cNvSpPr>
            <a:spLocks noGrp="1"/>
          </p:cNvSpPr>
          <p:nvPr>
            <p:ph type="ftr" sz="quarter" idx="11"/>
          </p:nvPr>
        </p:nvSpPr>
        <p:spPr/>
        <p:txBody>
          <a:bodyPr/>
          <a:lstStyle/>
          <a:p>
            <a:endParaRPr lang="uk-UA" altLang="uk-UA">
              <a:solidFill>
                <a:srgbClr val="9E8E5C">
                  <a:lumMod val="60000"/>
                  <a:lumOff val="40000"/>
                </a:srgbClr>
              </a:solidFill>
            </a:endParaRPr>
          </a:p>
        </p:txBody>
      </p:sp>
      <p:sp>
        <p:nvSpPr>
          <p:cNvPr id="7" name="Slide Number Placeholder 6"/>
          <p:cNvSpPr>
            <a:spLocks noGrp="1"/>
          </p:cNvSpPr>
          <p:nvPr>
            <p:ph type="sldNum" sz="quarter" idx="12"/>
          </p:nvPr>
        </p:nvSpPr>
        <p:spPr/>
        <p:txBody>
          <a:bodyPr/>
          <a:lstStyle/>
          <a:p>
            <a:fld id="{EB99EB58-54DB-4764-918F-B0948F09054D}" type="slidenum">
              <a:rPr lang="uk-UA" altLang="uk-UA" smtClean="0">
                <a:solidFill>
                  <a:srgbClr val="9E8E5C">
                    <a:lumMod val="60000"/>
                    <a:lumOff val="40000"/>
                  </a:srgbClr>
                </a:solidFill>
              </a:rPr>
              <a:pPr/>
              <a:t>‹#›</a:t>
            </a:fld>
            <a:endParaRPr lang="uk-UA" altLang="uk-UA">
              <a:solidFill>
                <a:srgbClr val="9E8E5C">
                  <a:lumMod val="60000"/>
                  <a:lumOff val="40000"/>
                </a:srgbClr>
              </a:solidFill>
            </a:endParaRPr>
          </a:p>
        </p:txBody>
      </p:sp>
    </p:spTree>
    <p:extLst>
      <p:ext uri="{BB962C8B-B14F-4D97-AF65-F5344CB8AC3E}">
        <p14:creationId xmlns:p14="http://schemas.microsoft.com/office/powerpoint/2010/main" val="50518009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2" name="Title 1"/>
          <p:cNvSpPr>
            <a:spLocks noGrp="1"/>
          </p:cNvSpPr>
          <p:nvPr>
            <p:ph type="title"/>
          </p:nvPr>
        </p:nvSpPr>
        <p:spPr/>
        <p:txBody>
          <a:bodyPr/>
          <a:lstStyle/>
          <a:p>
            <a:r>
              <a:rPr lang="uk-UA"/>
              <a:t>Зразок заголовка</a:t>
            </a:r>
            <a:endParaRPr lang="en-US"/>
          </a:p>
        </p:txBody>
      </p:sp>
      <p:sp>
        <p:nvSpPr>
          <p:cNvPr id="5" name="Date Placeholder 4"/>
          <p:cNvSpPr>
            <a:spLocks noGrp="1"/>
          </p:cNvSpPr>
          <p:nvPr>
            <p:ph type="dt" sz="half" idx="10"/>
          </p:nvPr>
        </p:nvSpPr>
        <p:spPr/>
        <p:txBody>
          <a:bodyPr/>
          <a:lstStyle/>
          <a:p>
            <a:endParaRPr lang="uk-UA" altLang="uk-UA">
              <a:solidFill>
                <a:srgbClr val="9E8E5C">
                  <a:lumMod val="60000"/>
                  <a:lumOff val="40000"/>
                </a:srgbClr>
              </a:solidFill>
            </a:endParaRPr>
          </a:p>
        </p:txBody>
      </p:sp>
      <p:sp>
        <p:nvSpPr>
          <p:cNvPr id="6" name="Footer Placeholder 5"/>
          <p:cNvSpPr>
            <a:spLocks noGrp="1"/>
          </p:cNvSpPr>
          <p:nvPr>
            <p:ph type="ftr" sz="quarter" idx="11"/>
          </p:nvPr>
        </p:nvSpPr>
        <p:spPr/>
        <p:txBody>
          <a:bodyPr/>
          <a:lstStyle/>
          <a:p>
            <a:endParaRPr lang="uk-UA" altLang="uk-UA">
              <a:solidFill>
                <a:srgbClr val="9E8E5C">
                  <a:lumMod val="60000"/>
                  <a:lumOff val="40000"/>
                </a:srgbClr>
              </a:solidFill>
            </a:endParaRPr>
          </a:p>
        </p:txBody>
      </p:sp>
      <p:sp>
        <p:nvSpPr>
          <p:cNvPr id="7" name="Slide Number Placeholder 6"/>
          <p:cNvSpPr>
            <a:spLocks noGrp="1"/>
          </p:cNvSpPr>
          <p:nvPr>
            <p:ph type="sldNum" sz="quarter" idx="12"/>
          </p:nvPr>
        </p:nvSpPr>
        <p:spPr/>
        <p:txBody>
          <a:bodyPr/>
          <a:lstStyle/>
          <a:p>
            <a:fld id="{B95FC738-0E89-4EE0-915A-0D15C0A31303}" type="slidenum">
              <a:rPr lang="uk-UA" altLang="uk-UA" smtClean="0">
                <a:solidFill>
                  <a:srgbClr val="9E8E5C">
                    <a:lumMod val="60000"/>
                    <a:lumOff val="40000"/>
                  </a:srgbClr>
                </a:solidFill>
              </a:rPr>
              <a:pPr/>
              <a:t>‹#›</a:t>
            </a:fld>
            <a:endParaRPr lang="uk-UA" altLang="uk-UA">
              <a:solidFill>
                <a:srgbClr val="9E8E5C">
                  <a:lumMod val="60000"/>
                  <a:lumOff val="40000"/>
                </a:srgbClr>
              </a:solidFill>
            </a:endParaRPr>
          </a:p>
        </p:txBody>
      </p:sp>
      <p:sp>
        <p:nvSpPr>
          <p:cNvPr id="12" name="Content Placeholder 11"/>
          <p:cNvSpPr>
            <a:spLocks noGrp="1"/>
          </p:cNvSpPr>
          <p:nvPr>
            <p:ph sz="quarter" idx="14"/>
          </p:nvPr>
        </p:nvSpPr>
        <p:spPr>
          <a:xfrm>
            <a:off x="4648200" y="2438400"/>
            <a:ext cx="3124200" cy="3124200"/>
          </a:xfrm>
        </p:spPr>
        <p:txBody>
          <a:body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extLst>
      <p:ext uri="{BB962C8B-B14F-4D97-AF65-F5344CB8AC3E}">
        <p14:creationId xmlns:p14="http://schemas.microsoft.com/office/powerpoint/2010/main" val="94522920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2" name="Title 1"/>
          <p:cNvSpPr>
            <a:spLocks noGrp="1"/>
          </p:cNvSpPr>
          <p:nvPr>
            <p:ph type="title"/>
          </p:nvPr>
        </p:nvSpPr>
        <p:spPr/>
        <p:txBody>
          <a:bodyPr/>
          <a:lstStyle>
            <a:lvl1pPr>
              <a:defRPr/>
            </a:lvl1pPr>
          </a:lstStyle>
          <a:p>
            <a:r>
              <a:rPr lang="uk-UA"/>
              <a:t>Зразок заголовка</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Зразок тексту</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Зразок тексту</a:t>
            </a:r>
          </a:p>
        </p:txBody>
      </p:sp>
      <p:sp>
        <p:nvSpPr>
          <p:cNvPr id="7" name="Date Placeholder 6"/>
          <p:cNvSpPr>
            <a:spLocks noGrp="1"/>
          </p:cNvSpPr>
          <p:nvPr>
            <p:ph type="dt" sz="half" idx="10"/>
          </p:nvPr>
        </p:nvSpPr>
        <p:spPr/>
        <p:txBody>
          <a:bodyPr/>
          <a:lstStyle/>
          <a:p>
            <a:endParaRPr lang="uk-UA" altLang="uk-UA">
              <a:solidFill>
                <a:srgbClr val="9E8E5C">
                  <a:lumMod val="60000"/>
                  <a:lumOff val="40000"/>
                </a:srgbClr>
              </a:solidFill>
            </a:endParaRPr>
          </a:p>
        </p:txBody>
      </p:sp>
      <p:sp>
        <p:nvSpPr>
          <p:cNvPr id="8" name="Footer Placeholder 7"/>
          <p:cNvSpPr>
            <a:spLocks noGrp="1"/>
          </p:cNvSpPr>
          <p:nvPr>
            <p:ph type="ftr" sz="quarter" idx="11"/>
          </p:nvPr>
        </p:nvSpPr>
        <p:spPr/>
        <p:txBody>
          <a:bodyPr/>
          <a:lstStyle/>
          <a:p>
            <a:endParaRPr lang="uk-UA" altLang="uk-UA">
              <a:solidFill>
                <a:srgbClr val="9E8E5C">
                  <a:lumMod val="60000"/>
                  <a:lumOff val="40000"/>
                </a:srgbClr>
              </a:solidFill>
            </a:endParaRPr>
          </a:p>
        </p:txBody>
      </p:sp>
      <p:sp>
        <p:nvSpPr>
          <p:cNvPr id="9" name="Slide Number Placeholder 8"/>
          <p:cNvSpPr>
            <a:spLocks noGrp="1"/>
          </p:cNvSpPr>
          <p:nvPr>
            <p:ph type="sldNum" sz="quarter" idx="12"/>
          </p:nvPr>
        </p:nvSpPr>
        <p:spPr/>
        <p:txBody>
          <a:bodyPr/>
          <a:lstStyle/>
          <a:p>
            <a:fld id="{99059D64-B7F4-406A-88C7-49C163CB7765}" type="slidenum">
              <a:rPr lang="uk-UA" altLang="uk-UA" smtClean="0">
                <a:solidFill>
                  <a:srgbClr val="9E8E5C">
                    <a:lumMod val="60000"/>
                    <a:lumOff val="40000"/>
                  </a:srgbClr>
                </a:solidFill>
              </a:rPr>
              <a:pPr/>
              <a:t>‹#›</a:t>
            </a:fld>
            <a:endParaRPr lang="uk-UA" altLang="uk-UA">
              <a:solidFill>
                <a:srgbClr val="9E8E5C">
                  <a:lumMod val="60000"/>
                  <a:lumOff val="40000"/>
                </a:srgbClr>
              </a:solidFill>
            </a:endParaRPr>
          </a:p>
        </p:txBody>
      </p:sp>
    </p:spTree>
    <p:extLst>
      <p:ext uri="{BB962C8B-B14F-4D97-AF65-F5344CB8AC3E}">
        <p14:creationId xmlns:p14="http://schemas.microsoft.com/office/powerpoint/2010/main" val="397062485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Зразок заголовка</a:t>
            </a:r>
            <a:endParaRPr lang="en-US"/>
          </a:p>
        </p:txBody>
      </p:sp>
      <p:sp>
        <p:nvSpPr>
          <p:cNvPr id="3" name="Date Placeholder 2"/>
          <p:cNvSpPr>
            <a:spLocks noGrp="1"/>
          </p:cNvSpPr>
          <p:nvPr>
            <p:ph type="dt" sz="half" idx="10"/>
          </p:nvPr>
        </p:nvSpPr>
        <p:spPr/>
        <p:txBody>
          <a:bodyPr/>
          <a:lstStyle/>
          <a:p>
            <a:endParaRPr lang="uk-UA" altLang="uk-UA">
              <a:solidFill>
                <a:srgbClr val="9E8E5C">
                  <a:lumMod val="60000"/>
                  <a:lumOff val="40000"/>
                </a:srgbClr>
              </a:solidFill>
            </a:endParaRPr>
          </a:p>
        </p:txBody>
      </p:sp>
      <p:sp>
        <p:nvSpPr>
          <p:cNvPr id="4" name="Footer Placeholder 3"/>
          <p:cNvSpPr>
            <a:spLocks noGrp="1"/>
          </p:cNvSpPr>
          <p:nvPr>
            <p:ph type="ftr" sz="quarter" idx="11"/>
          </p:nvPr>
        </p:nvSpPr>
        <p:spPr/>
        <p:txBody>
          <a:bodyPr/>
          <a:lstStyle/>
          <a:p>
            <a:endParaRPr lang="uk-UA" altLang="uk-UA">
              <a:solidFill>
                <a:srgbClr val="9E8E5C">
                  <a:lumMod val="60000"/>
                  <a:lumOff val="40000"/>
                </a:srgbClr>
              </a:solidFill>
            </a:endParaRPr>
          </a:p>
        </p:txBody>
      </p:sp>
      <p:sp>
        <p:nvSpPr>
          <p:cNvPr id="5" name="Slide Number Placeholder 4"/>
          <p:cNvSpPr>
            <a:spLocks noGrp="1"/>
          </p:cNvSpPr>
          <p:nvPr>
            <p:ph type="sldNum" sz="quarter" idx="12"/>
          </p:nvPr>
        </p:nvSpPr>
        <p:spPr/>
        <p:txBody>
          <a:bodyPr/>
          <a:lstStyle/>
          <a:p>
            <a:fld id="{18E29767-81E8-4FCA-86FE-9198D4DDD3AE}" type="slidenum">
              <a:rPr lang="uk-UA" altLang="uk-UA" smtClean="0">
                <a:solidFill>
                  <a:srgbClr val="9E8E5C">
                    <a:lumMod val="60000"/>
                    <a:lumOff val="40000"/>
                  </a:srgbClr>
                </a:solidFill>
              </a:rPr>
              <a:pPr/>
              <a:t>‹#›</a:t>
            </a:fld>
            <a:endParaRPr lang="uk-UA" altLang="uk-UA">
              <a:solidFill>
                <a:srgbClr val="9E8E5C">
                  <a:lumMod val="60000"/>
                  <a:lumOff val="40000"/>
                </a:srgbClr>
              </a:solidFill>
            </a:endParaRPr>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extLst>
      <p:ext uri="{BB962C8B-B14F-4D97-AF65-F5344CB8AC3E}">
        <p14:creationId xmlns:p14="http://schemas.microsoft.com/office/powerpoint/2010/main" val="319934813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endParaRPr lang="uk-UA" altLang="uk-UA">
              <a:solidFill>
                <a:srgbClr val="9E8E5C">
                  <a:lumMod val="60000"/>
                  <a:lumOff val="40000"/>
                </a:srgbClr>
              </a:solidFill>
            </a:endParaRPr>
          </a:p>
        </p:txBody>
      </p:sp>
      <p:sp>
        <p:nvSpPr>
          <p:cNvPr id="6" name="Footer Placeholder 5"/>
          <p:cNvSpPr>
            <a:spLocks noGrp="1"/>
          </p:cNvSpPr>
          <p:nvPr>
            <p:ph type="ftr" sz="quarter" idx="11"/>
          </p:nvPr>
        </p:nvSpPr>
        <p:spPr/>
        <p:txBody>
          <a:bodyPr/>
          <a:lstStyle/>
          <a:p>
            <a:endParaRPr lang="uk-UA" altLang="uk-UA">
              <a:solidFill>
                <a:srgbClr val="9E8E5C">
                  <a:lumMod val="60000"/>
                  <a:lumOff val="40000"/>
                </a:srgbClr>
              </a:solidFill>
            </a:endParaRPr>
          </a:p>
        </p:txBody>
      </p:sp>
      <p:sp>
        <p:nvSpPr>
          <p:cNvPr id="7" name="Slide Number Placeholder 6"/>
          <p:cNvSpPr>
            <a:spLocks noGrp="1"/>
          </p:cNvSpPr>
          <p:nvPr>
            <p:ph type="sldNum" sz="quarter" idx="12"/>
          </p:nvPr>
        </p:nvSpPr>
        <p:spPr/>
        <p:txBody>
          <a:bodyPr/>
          <a:lstStyle/>
          <a:p>
            <a:fld id="{EB99EB58-54DB-4764-918F-B0948F09054D}" type="slidenum">
              <a:rPr lang="uk-UA" altLang="uk-UA" smtClean="0">
                <a:solidFill>
                  <a:srgbClr val="9E8E5C">
                    <a:lumMod val="60000"/>
                    <a:lumOff val="40000"/>
                  </a:srgbClr>
                </a:solidFill>
              </a:rPr>
              <a:pPr/>
              <a:t>‹#›</a:t>
            </a:fld>
            <a:endParaRPr lang="uk-UA" altLang="uk-UA">
              <a:solidFill>
                <a:srgbClr val="9E8E5C">
                  <a:lumMod val="60000"/>
                  <a:lumOff val="40000"/>
                </a:srgbClr>
              </a:solidFill>
            </a:endParaRPr>
          </a:p>
        </p:txBody>
      </p:sp>
    </p:spTree>
    <p:extLst>
      <p:ext uri="{BB962C8B-B14F-4D97-AF65-F5344CB8AC3E}">
        <p14:creationId xmlns:p14="http://schemas.microsoft.com/office/powerpoint/2010/main" val="170833256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Вміст із підписом">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uk-UA"/>
              <a:t>Зразок заголовка</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Зразок тексту</a:t>
            </a:r>
          </a:p>
        </p:txBody>
      </p:sp>
      <p:sp>
        <p:nvSpPr>
          <p:cNvPr id="5" name="Date Placeholder 4"/>
          <p:cNvSpPr>
            <a:spLocks noGrp="1"/>
          </p:cNvSpPr>
          <p:nvPr>
            <p:ph type="dt" sz="half" idx="10"/>
          </p:nvPr>
        </p:nvSpPr>
        <p:spPr/>
        <p:txBody>
          <a:bodyPr/>
          <a:lstStyle/>
          <a:p>
            <a:endParaRPr lang="uk-UA" altLang="uk-UA">
              <a:solidFill>
                <a:srgbClr val="9E8E5C">
                  <a:lumMod val="60000"/>
                  <a:lumOff val="40000"/>
                </a:srgbClr>
              </a:solidFill>
            </a:endParaRPr>
          </a:p>
        </p:txBody>
      </p:sp>
      <p:sp>
        <p:nvSpPr>
          <p:cNvPr id="6" name="Footer Placeholder 5"/>
          <p:cNvSpPr>
            <a:spLocks noGrp="1"/>
          </p:cNvSpPr>
          <p:nvPr>
            <p:ph type="ftr" sz="quarter" idx="11"/>
          </p:nvPr>
        </p:nvSpPr>
        <p:spPr/>
        <p:txBody>
          <a:bodyPr/>
          <a:lstStyle/>
          <a:p>
            <a:endParaRPr lang="uk-UA" altLang="uk-UA">
              <a:solidFill>
                <a:srgbClr val="9E8E5C">
                  <a:lumMod val="60000"/>
                  <a:lumOff val="40000"/>
                </a:srgbClr>
              </a:solidFill>
            </a:endParaRPr>
          </a:p>
        </p:txBody>
      </p:sp>
      <p:sp>
        <p:nvSpPr>
          <p:cNvPr id="7" name="Slide Number Placeholder 6"/>
          <p:cNvSpPr>
            <a:spLocks noGrp="1"/>
          </p:cNvSpPr>
          <p:nvPr>
            <p:ph type="sldNum" sz="quarter" idx="12"/>
          </p:nvPr>
        </p:nvSpPr>
        <p:spPr/>
        <p:txBody>
          <a:bodyPr/>
          <a:lstStyle/>
          <a:p>
            <a:fld id="{3BBFB847-7767-47DD-81E0-F9D6EA629D16}" type="slidenum">
              <a:rPr lang="uk-UA" altLang="uk-UA" smtClean="0">
                <a:solidFill>
                  <a:srgbClr val="9E8E5C">
                    <a:lumMod val="60000"/>
                    <a:lumOff val="40000"/>
                  </a:srgbClr>
                </a:solidFill>
              </a:rPr>
              <a:pPr/>
              <a:t>‹#›</a:t>
            </a:fld>
            <a:endParaRPr lang="uk-UA" altLang="uk-UA">
              <a:solidFill>
                <a:srgbClr val="9E8E5C">
                  <a:lumMod val="60000"/>
                  <a:lumOff val="40000"/>
                </a:srgbClr>
              </a:solidFill>
            </a:endParaRPr>
          </a:p>
        </p:txBody>
      </p:sp>
      <p:sp>
        <p:nvSpPr>
          <p:cNvPr id="9" name="Content Placeholder 8"/>
          <p:cNvSpPr>
            <a:spLocks noGrp="1"/>
          </p:cNvSpPr>
          <p:nvPr>
            <p:ph sz="quarter" idx="13"/>
          </p:nvPr>
        </p:nvSpPr>
        <p:spPr>
          <a:xfrm>
            <a:off x="1371600" y="1676400"/>
            <a:ext cx="3276600" cy="3505200"/>
          </a:xfrm>
        </p:spPr>
        <p:txBody>
          <a:body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Tree>
    <p:extLst>
      <p:ext uri="{BB962C8B-B14F-4D97-AF65-F5344CB8AC3E}">
        <p14:creationId xmlns:p14="http://schemas.microsoft.com/office/powerpoint/2010/main" val="95183697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Зображення з підписом">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uk-UA"/>
              <a:t>Зразок заголовка</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uk-UA"/>
              <a:t>Клацніть піктограму, щоб додати зображення</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Зразок тексту</a:t>
            </a:r>
          </a:p>
        </p:txBody>
      </p:sp>
      <p:sp>
        <p:nvSpPr>
          <p:cNvPr id="5" name="Date Placeholder 4"/>
          <p:cNvSpPr>
            <a:spLocks noGrp="1"/>
          </p:cNvSpPr>
          <p:nvPr>
            <p:ph type="dt" sz="half" idx="10"/>
          </p:nvPr>
        </p:nvSpPr>
        <p:spPr/>
        <p:txBody>
          <a:bodyPr/>
          <a:lstStyle/>
          <a:p>
            <a:endParaRPr lang="uk-UA" altLang="uk-UA">
              <a:solidFill>
                <a:srgbClr val="9E8E5C">
                  <a:lumMod val="60000"/>
                  <a:lumOff val="40000"/>
                </a:srgbClr>
              </a:solidFill>
            </a:endParaRPr>
          </a:p>
        </p:txBody>
      </p:sp>
      <p:sp>
        <p:nvSpPr>
          <p:cNvPr id="6" name="Footer Placeholder 5"/>
          <p:cNvSpPr>
            <a:spLocks noGrp="1"/>
          </p:cNvSpPr>
          <p:nvPr>
            <p:ph type="ftr" sz="quarter" idx="11"/>
          </p:nvPr>
        </p:nvSpPr>
        <p:spPr/>
        <p:txBody>
          <a:bodyPr/>
          <a:lstStyle/>
          <a:p>
            <a:endParaRPr lang="uk-UA" altLang="uk-UA">
              <a:solidFill>
                <a:srgbClr val="9E8E5C">
                  <a:lumMod val="60000"/>
                  <a:lumOff val="40000"/>
                </a:srgbClr>
              </a:solidFill>
            </a:endParaRPr>
          </a:p>
        </p:txBody>
      </p:sp>
      <p:sp>
        <p:nvSpPr>
          <p:cNvPr id="7" name="Slide Number Placeholder 6"/>
          <p:cNvSpPr>
            <a:spLocks noGrp="1"/>
          </p:cNvSpPr>
          <p:nvPr>
            <p:ph type="sldNum" sz="quarter" idx="12"/>
          </p:nvPr>
        </p:nvSpPr>
        <p:spPr/>
        <p:txBody>
          <a:bodyPr/>
          <a:lstStyle/>
          <a:p>
            <a:fld id="{3AECF568-F9DD-4ECE-8176-2154D919C51A}" type="slidenum">
              <a:rPr lang="uk-UA" altLang="uk-UA" smtClean="0">
                <a:solidFill>
                  <a:srgbClr val="9E8E5C">
                    <a:lumMod val="60000"/>
                    <a:lumOff val="40000"/>
                  </a:srgbClr>
                </a:solidFill>
              </a:rPr>
              <a:pPr/>
              <a:t>‹#›</a:t>
            </a:fld>
            <a:endParaRPr lang="uk-UA" altLang="uk-UA">
              <a:solidFill>
                <a:srgbClr val="9E8E5C">
                  <a:lumMod val="60000"/>
                  <a:lumOff val="40000"/>
                </a:srgbClr>
              </a:solidFill>
            </a:endParaRPr>
          </a:p>
        </p:txBody>
      </p:sp>
    </p:spTree>
    <p:extLst>
      <p:ext uri="{BB962C8B-B14F-4D97-AF65-F5344CB8AC3E}">
        <p14:creationId xmlns:p14="http://schemas.microsoft.com/office/powerpoint/2010/main" val="44596961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Зразок заголовка</a:t>
            </a:r>
            <a:endParaRPr lang="en-US"/>
          </a:p>
        </p:txBody>
      </p:sp>
      <p:sp>
        <p:nvSpPr>
          <p:cNvPr id="3" name="Vertical Text Placeholder 2"/>
          <p:cNvSpPr>
            <a:spLocks noGrp="1"/>
          </p:cNvSpPr>
          <p:nvPr>
            <p:ph type="body" orient="vert" idx="1"/>
          </p:nvPr>
        </p:nvSpPr>
        <p:spPr/>
        <p:txBody>
          <a:bodyPr vert="eaVert"/>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a:p>
        </p:txBody>
      </p:sp>
      <p:sp>
        <p:nvSpPr>
          <p:cNvPr id="4" name="Date Placeholder 3"/>
          <p:cNvSpPr>
            <a:spLocks noGrp="1"/>
          </p:cNvSpPr>
          <p:nvPr>
            <p:ph type="dt" sz="half" idx="10"/>
          </p:nvPr>
        </p:nvSpPr>
        <p:spPr/>
        <p:txBody>
          <a:bodyPr/>
          <a:lstStyle/>
          <a:p>
            <a:endParaRPr lang="uk-UA" altLang="uk-UA">
              <a:solidFill>
                <a:srgbClr val="9E8E5C">
                  <a:lumMod val="60000"/>
                  <a:lumOff val="40000"/>
                </a:srgbClr>
              </a:solidFill>
            </a:endParaRPr>
          </a:p>
        </p:txBody>
      </p:sp>
      <p:sp>
        <p:nvSpPr>
          <p:cNvPr id="5" name="Footer Placeholder 4"/>
          <p:cNvSpPr>
            <a:spLocks noGrp="1"/>
          </p:cNvSpPr>
          <p:nvPr>
            <p:ph type="ftr" sz="quarter" idx="11"/>
          </p:nvPr>
        </p:nvSpPr>
        <p:spPr/>
        <p:txBody>
          <a:bodyPr/>
          <a:lstStyle/>
          <a:p>
            <a:endParaRPr lang="uk-UA" altLang="uk-UA">
              <a:solidFill>
                <a:srgbClr val="9E8E5C">
                  <a:lumMod val="60000"/>
                  <a:lumOff val="40000"/>
                </a:srgbClr>
              </a:solidFill>
            </a:endParaRPr>
          </a:p>
        </p:txBody>
      </p:sp>
      <p:sp>
        <p:nvSpPr>
          <p:cNvPr id="6" name="Slide Number Placeholder 5"/>
          <p:cNvSpPr>
            <a:spLocks noGrp="1"/>
          </p:cNvSpPr>
          <p:nvPr>
            <p:ph type="sldNum" sz="quarter" idx="12"/>
          </p:nvPr>
        </p:nvSpPr>
        <p:spPr/>
        <p:txBody>
          <a:bodyPr/>
          <a:lstStyle/>
          <a:p>
            <a:fld id="{B2371B55-D6A2-4BDB-B912-E3F38C89DBFD}" type="slidenum">
              <a:rPr lang="uk-UA" altLang="uk-UA" smtClean="0">
                <a:solidFill>
                  <a:srgbClr val="9E8E5C">
                    <a:lumMod val="60000"/>
                    <a:lumOff val="40000"/>
                  </a:srgbClr>
                </a:solidFill>
              </a:rPr>
              <a:pPr/>
              <a:t>‹#›</a:t>
            </a:fld>
            <a:endParaRPr lang="uk-UA" altLang="uk-UA">
              <a:solidFill>
                <a:srgbClr val="9E8E5C">
                  <a:lumMod val="60000"/>
                  <a:lumOff val="40000"/>
                </a:srgbClr>
              </a:solidFill>
            </a:endParaRPr>
          </a:p>
        </p:txBody>
      </p:sp>
    </p:spTree>
    <p:extLst>
      <p:ext uri="{BB962C8B-B14F-4D97-AF65-F5344CB8AC3E}">
        <p14:creationId xmlns:p14="http://schemas.microsoft.com/office/powerpoint/2010/main" val="164565218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uk-UA"/>
              <a:t>Зразок заголовка</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endParaRPr lang="uk-UA" altLang="uk-UA">
              <a:solidFill>
                <a:srgbClr val="9E8E5C">
                  <a:lumMod val="60000"/>
                  <a:lumOff val="40000"/>
                </a:srgbClr>
              </a:solidFill>
            </a:endParaRPr>
          </a:p>
        </p:txBody>
      </p:sp>
      <p:sp>
        <p:nvSpPr>
          <p:cNvPr id="5" name="Footer Placeholder 4"/>
          <p:cNvSpPr>
            <a:spLocks noGrp="1"/>
          </p:cNvSpPr>
          <p:nvPr>
            <p:ph type="ftr" sz="quarter" idx="11"/>
          </p:nvPr>
        </p:nvSpPr>
        <p:spPr/>
        <p:txBody>
          <a:bodyPr/>
          <a:lstStyle/>
          <a:p>
            <a:endParaRPr lang="uk-UA" altLang="uk-UA">
              <a:solidFill>
                <a:srgbClr val="9E8E5C">
                  <a:lumMod val="60000"/>
                  <a:lumOff val="40000"/>
                </a:srgbClr>
              </a:solidFill>
            </a:endParaRPr>
          </a:p>
        </p:txBody>
      </p:sp>
      <p:sp>
        <p:nvSpPr>
          <p:cNvPr id="6" name="Slide Number Placeholder 5"/>
          <p:cNvSpPr>
            <a:spLocks noGrp="1"/>
          </p:cNvSpPr>
          <p:nvPr>
            <p:ph type="sldNum" sz="quarter" idx="12"/>
          </p:nvPr>
        </p:nvSpPr>
        <p:spPr/>
        <p:txBody>
          <a:bodyPr/>
          <a:lstStyle/>
          <a:p>
            <a:fld id="{5FB68A24-11FF-45A0-9687-076D21C96EA8}" type="slidenum">
              <a:rPr lang="uk-UA" altLang="uk-UA" smtClean="0">
                <a:solidFill>
                  <a:srgbClr val="9E8E5C">
                    <a:lumMod val="60000"/>
                    <a:lumOff val="40000"/>
                  </a:srgbClr>
                </a:solidFill>
              </a:rPr>
              <a:pPr/>
              <a:t>‹#›</a:t>
            </a:fld>
            <a:endParaRPr lang="uk-UA" altLang="uk-UA">
              <a:solidFill>
                <a:srgbClr val="9E8E5C">
                  <a:lumMod val="60000"/>
                  <a:lumOff val="40000"/>
                </a:srgbClr>
              </a:solidFill>
            </a:endParaRPr>
          </a:p>
        </p:txBody>
      </p:sp>
    </p:spTree>
    <p:extLst>
      <p:ext uri="{BB962C8B-B14F-4D97-AF65-F5344CB8AC3E}">
        <p14:creationId xmlns:p14="http://schemas.microsoft.com/office/powerpoint/2010/main" val="174531658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Титульни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uk-UA"/>
              <a:t>Зразок заголовка</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uk-UA"/>
              <a:t>Зразок підзаголовка</a:t>
            </a:r>
            <a:endParaRPr lang="en-US" dirty="0"/>
          </a:p>
        </p:txBody>
      </p:sp>
      <p:sp>
        <p:nvSpPr>
          <p:cNvPr id="4" name="Date Placeholder 3"/>
          <p:cNvSpPr>
            <a:spLocks noGrp="1"/>
          </p:cNvSpPr>
          <p:nvPr>
            <p:ph type="dt" sz="half" idx="10"/>
          </p:nvPr>
        </p:nvSpPr>
        <p:spPr bwMode="white"/>
        <p:txBody>
          <a:bodyPr/>
          <a:lstStyle/>
          <a:p>
            <a:endParaRPr lang="uk-UA" altLang="uk-UA">
              <a:solidFill>
                <a:srgbClr val="9E8E5C">
                  <a:lumMod val="60000"/>
                  <a:lumOff val="40000"/>
                </a:srgbClr>
              </a:solidFill>
            </a:endParaRPr>
          </a:p>
        </p:txBody>
      </p:sp>
      <p:sp>
        <p:nvSpPr>
          <p:cNvPr id="5" name="Footer Placeholder 4"/>
          <p:cNvSpPr>
            <a:spLocks noGrp="1"/>
          </p:cNvSpPr>
          <p:nvPr>
            <p:ph type="ftr" sz="quarter" idx="11"/>
          </p:nvPr>
        </p:nvSpPr>
        <p:spPr bwMode="white"/>
        <p:txBody>
          <a:bodyPr/>
          <a:lstStyle/>
          <a:p>
            <a:endParaRPr lang="uk-UA" altLang="uk-UA">
              <a:solidFill>
                <a:srgbClr val="9E8E5C">
                  <a:lumMod val="60000"/>
                  <a:lumOff val="40000"/>
                </a:srgbClr>
              </a:solidFill>
            </a:endParaRPr>
          </a:p>
        </p:txBody>
      </p:sp>
      <p:sp>
        <p:nvSpPr>
          <p:cNvPr id="6" name="Slide Number Placeholder 5"/>
          <p:cNvSpPr>
            <a:spLocks noGrp="1"/>
          </p:cNvSpPr>
          <p:nvPr>
            <p:ph type="sldNum" sz="quarter" idx="12"/>
          </p:nvPr>
        </p:nvSpPr>
        <p:spPr/>
        <p:txBody>
          <a:bodyPr/>
          <a:lstStyle/>
          <a:p>
            <a:fld id="{4728F89B-0C20-4DF3-B58D-AC5D2CD6F99E}" type="slidenum">
              <a:rPr lang="uk-UA" altLang="uk-UA" smtClean="0">
                <a:solidFill>
                  <a:srgbClr val="9E8E5C">
                    <a:lumMod val="60000"/>
                    <a:lumOff val="40000"/>
                  </a:srgbClr>
                </a:solidFill>
              </a:rPr>
              <a:pPr/>
              <a:t>‹#›</a:t>
            </a:fld>
            <a:endParaRPr lang="uk-UA" altLang="uk-UA">
              <a:solidFill>
                <a:srgbClr val="9E8E5C">
                  <a:lumMod val="60000"/>
                  <a:lumOff val="40000"/>
                </a:srgbClr>
              </a:solidFill>
            </a:endParaRPr>
          </a:p>
        </p:txBody>
      </p:sp>
    </p:spTree>
    <p:extLst>
      <p:ext uri="{BB962C8B-B14F-4D97-AF65-F5344CB8AC3E}">
        <p14:creationId xmlns:p14="http://schemas.microsoft.com/office/powerpoint/2010/main" val="30718514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Заголовок і об'є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Зразок заголовка</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endParaRPr lang="uk-UA" altLang="uk-UA">
              <a:solidFill>
                <a:srgbClr val="9E8E5C">
                  <a:lumMod val="60000"/>
                  <a:lumOff val="40000"/>
                </a:srgbClr>
              </a:solidFill>
            </a:endParaRPr>
          </a:p>
        </p:txBody>
      </p:sp>
      <p:sp>
        <p:nvSpPr>
          <p:cNvPr id="5" name="Footer Placeholder 4"/>
          <p:cNvSpPr>
            <a:spLocks noGrp="1"/>
          </p:cNvSpPr>
          <p:nvPr>
            <p:ph type="ftr" sz="quarter" idx="11"/>
          </p:nvPr>
        </p:nvSpPr>
        <p:spPr/>
        <p:txBody>
          <a:bodyPr/>
          <a:lstStyle/>
          <a:p>
            <a:endParaRPr lang="uk-UA" altLang="uk-UA">
              <a:solidFill>
                <a:srgbClr val="9E8E5C">
                  <a:lumMod val="60000"/>
                  <a:lumOff val="40000"/>
                </a:srgbClr>
              </a:solidFill>
            </a:endParaRPr>
          </a:p>
        </p:txBody>
      </p:sp>
      <p:sp>
        <p:nvSpPr>
          <p:cNvPr id="6" name="Slide Number Placeholder 5"/>
          <p:cNvSpPr>
            <a:spLocks noGrp="1"/>
          </p:cNvSpPr>
          <p:nvPr>
            <p:ph type="sldNum" sz="quarter" idx="12"/>
          </p:nvPr>
        </p:nvSpPr>
        <p:spPr/>
        <p:txBody>
          <a:bodyPr/>
          <a:lstStyle/>
          <a:p>
            <a:fld id="{D208ABCE-E325-4CE3-B149-D1F68629168E}" type="slidenum">
              <a:rPr lang="uk-UA" altLang="uk-UA" smtClean="0">
                <a:solidFill>
                  <a:srgbClr val="9E8E5C">
                    <a:lumMod val="60000"/>
                    <a:lumOff val="40000"/>
                  </a:srgbClr>
                </a:solidFill>
              </a:rPr>
              <a:pPr/>
              <a:t>‹#›</a:t>
            </a:fld>
            <a:endParaRPr lang="uk-UA" altLang="uk-UA">
              <a:solidFill>
                <a:srgbClr val="9E8E5C">
                  <a:lumMod val="60000"/>
                  <a:lumOff val="40000"/>
                </a:srgbClr>
              </a:solidFill>
            </a:endParaRPr>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extLst>
      <p:ext uri="{BB962C8B-B14F-4D97-AF65-F5344CB8AC3E}">
        <p14:creationId xmlns:p14="http://schemas.microsoft.com/office/powerpoint/2010/main" val="35192399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з підписом">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uk-UA"/>
              <a:t>Зразок заголовка</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Зразок тексту</a:t>
            </a:r>
          </a:p>
        </p:txBody>
      </p:sp>
      <p:sp>
        <p:nvSpPr>
          <p:cNvPr id="5" name="Date Placeholder 4"/>
          <p:cNvSpPr>
            <a:spLocks noGrp="1"/>
          </p:cNvSpPr>
          <p:nvPr>
            <p:ph type="dt" sz="half" idx="10"/>
          </p:nvPr>
        </p:nvSpPr>
        <p:spPr/>
        <p:txBody>
          <a:bodyPr/>
          <a:lstStyle/>
          <a:p>
            <a:endParaRPr lang="uk-UA" altLang="uk-UA">
              <a:solidFill>
                <a:srgbClr val="9E8E5C">
                  <a:lumMod val="60000"/>
                  <a:lumOff val="40000"/>
                </a:srgbClr>
              </a:solidFill>
            </a:endParaRPr>
          </a:p>
        </p:txBody>
      </p:sp>
      <p:sp>
        <p:nvSpPr>
          <p:cNvPr id="6" name="Footer Placeholder 5"/>
          <p:cNvSpPr>
            <a:spLocks noGrp="1"/>
          </p:cNvSpPr>
          <p:nvPr>
            <p:ph type="ftr" sz="quarter" idx="11"/>
          </p:nvPr>
        </p:nvSpPr>
        <p:spPr/>
        <p:txBody>
          <a:bodyPr/>
          <a:lstStyle/>
          <a:p>
            <a:endParaRPr lang="uk-UA" altLang="uk-UA">
              <a:solidFill>
                <a:srgbClr val="9E8E5C">
                  <a:lumMod val="60000"/>
                  <a:lumOff val="40000"/>
                </a:srgbClr>
              </a:solidFill>
            </a:endParaRPr>
          </a:p>
        </p:txBody>
      </p:sp>
      <p:sp>
        <p:nvSpPr>
          <p:cNvPr id="7" name="Slide Number Placeholder 6"/>
          <p:cNvSpPr>
            <a:spLocks noGrp="1"/>
          </p:cNvSpPr>
          <p:nvPr>
            <p:ph type="sldNum" sz="quarter" idx="12"/>
          </p:nvPr>
        </p:nvSpPr>
        <p:spPr/>
        <p:txBody>
          <a:bodyPr/>
          <a:lstStyle/>
          <a:p>
            <a:fld id="{3BBFB847-7767-47DD-81E0-F9D6EA629D16}" type="slidenum">
              <a:rPr lang="uk-UA" altLang="uk-UA" smtClean="0">
                <a:solidFill>
                  <a:srgbClr val="9E8E5C">
                    <a:lumMod val="60000"/>
                    <a:lumOff val="40000"/>
                  </a:srgbClr>
                </a:solidFill>
              </a:rPr>
              <a:pPr/>
              <a:t>‹#›</a:t>
            </a:fld>
            <a:endParaRPr lang="uk-UA" altLang="uk-UA">
              <a:solidFill>
                <a:srgbClr val="9E8E5C">
                  <a:lumMod val="60000"/>
                  <a:lumOff val="40000"/>
                </a:srgbClr>
              </a:solidFill>
            </a:endParaRPr>
          </a:p>
        </p:txBody>
      </p:sp>
      <p:sp>
        <p:nvSpPr>
          <p:cNvPr id="9" name="Content Placeholder 8"/>
          <p:cNvSpPr>
            <a:spLocks noGrp="1"/>
          </p:cNvSpPr>
          <p:nvPr>
            <p:ph sz="quarter" idx="13"/>
          </p:nvPr>
        </p:nvSpPr>
        <p:spPr>
          <a:xfrm>
            <a:off x="1371600" y="1676400"/>
            <a:ext cx="3276600" cy="3505200"/>
          </a:xfrm>
        </p:spPr>
        <p:txBody>
          <a:body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Tree>
    <p:extLst>
      <p:ext uri="{BB962C8B-B14F-4D97-AF65-F5344CB8AC3E}">
        <p14:creationId xmlns:p14="http://schemas.microsoft.com/office/powerpoint/2010/main" val="221719788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Заголовок розділу">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uk-UA" altLang="uk-UA">
              <a:solidFill>
                <a:srgbClr val="9E8E5C">
                  <a:lumMod val="60000"/>
                  <a:lumOff val="40000"/>
                </a:srgbClr>
              </a:solidFill>
            </a:endParaRPr>
          </a:p>
        </p:txBody>
      </p:sp>
      <p:sp>
        <p:nvSpPr>
          <p:cNvPr id="5" name="Footer Placeholder 4"/>
          <p:cNvSpPr>
            <a:spLocks noGrp="1"/>
          </p:cNvSpPr>
          <p:nvPr>
            <p:ph type="ftr" sz="quarter" idx="11"/>
          </p:nvPr>
        </p:nvSpPr>
        <p:spPr/>
        <p:txBody>
          <a:bodyPr/>
          <a:lstStyle/>
          <a:p>
            <a:endParaRPr lang="uk-UA" altLang="uk-UA">
              <a:solidFill>
                <a:srgbClr val="9E8E5C">
                  <a:lumMod val="60000"/>
                  <a:lumOff val="40000"/>
                </a:srgbClr>
              </a:solidFill>
            </a:endParaRPr>
          </a:p>
        </p:txBody>
      </p:sp>
      <p:sp>
        <p:nvSpPr>
          <p:cNvPr id="6" name="Slide Number Placeholder 5"/>
          <p:cNvSpPr>
            <a:spLocks noGrp="1"/>
          </p:cNvSpPr>
          <p:nvPr>
            <p:ph type="sldNum" sz="quarter" idx="12"/>
          </p:nvPr>
        </p:nvSpPr>
        <p:spPr/>
        <p:txBody>
          <a:bodyPr/>
          <a:lstStyle/>
          <a:p>
            <a:fld id="{49F455F4-0378-4BB1-BC8C-B4CCDFA5D657}" type="slidenum">
              <a:rPr lang="uk-UA" altLang="uk-UA" smtClean="0">
                <a:solidFill>
                  <a:srgbClr val="9E8E5C">
                    <a:lumMod val="60000"/>
                    <a:lumOff val="40000"/>
                  </a:srgbClr>
                </a:solidFill>
              </a:rPr>
              <a:pPr/>
              <a:t>‹#›</a:t>
            </a:fld>
            <a:endParaRPr lang="uk-UA" altLang="uk-UA">
              <a:solidFill>
                <a:srgbClr val="9E8E5C">
                  <a:lumMod val="60000"/>
                  <a:lumOff val="40000"/>
                </a:srgbClr>
              </a:solidFill>
            </a:endParaRPr>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uk-UA"/>
              <a:t>Зразок заголовка</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Зразок тексту</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extLst>
      <p:ext uri="{BB962C8B-B14F-4D97-AF65-F5344CB8AC3E}">
        <p14:creationId xmlns:p14="http://schemas.microsoft.com/office/powerpoint/2010/main" val="364100650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2" name="Title 1"/>
          <p:cNvSpPr>
            <a:spLocks noGrp="1"/>
          </p:cNvSpPr>
          <p:nvPr>
            <p:ph type="title"/>
          </p:nvPr>
        </p:nvSpPr>
        <p:spPr/>
        <p:txBody>
          <a:bodyPr/>
          <a:lstStyle/>
          <a:p>
            <a:r>
              <a:rPr lang="uk-UA"/>
              <a:t>Зразок заголовка</a:t>
            </a:r>
            <a:endParaRPr lang="en-US"/>
          </a:p>
        </p:txBody>
      </p:sp>
      <p:sp>
        <p:nvSpPr>
          <p:cNvPr id="5" name="Date Placeholder 4"/>
          <p:cNvSpPr>
            <a:spLocks noGrp="1"/>
          </p:cNvSpPr>
          <p:nvPr>
            <p:ph type="dt" sz="half" idx="10"/>
          </p:nvPr>
        </p:nvSpPr>
        <p:spPr/>
        <p:txBody>
          <a:bodyPr/>
          <a:lstStyle/>
          <a:p>
            <a:endParaRPr lang="uk-UA" altLang="uk-UA">
              <a:solidFill>
                <a:srgbClr val="9E8E5C">
                  <a:lumMod val="60000"/>
                  <a:lumOff val="40000"/>
                </a:srgbClr>
              </a:solidFill>
            </a:endParaRPr>
          </a:p>
        </p:txBody>
      </p:sp>
      <p:sp>
        <p:nvSpPr>
          <p:cNvPr id="6" name="Footer Placeholder 5"/>
          <p:cNvSpPr>
            <a:spLocks noGrp="1"/>
          </p:cNvSpPr>
          <p:nvPr>
            <p:ph type="ftr" sz="quarter" idx="11"/>
          </p:nvPr>
        </p:nvSpPr>
        <p:spPr/>
        <p:txBody>
          <a:bodyPr/>
          <a:lstStyle/>
          <a:p>
            <a:endParaRPr lang="uk-UA" altLang="uk-UA">
              <a:solidFill>
                <a:srgbClr val="9E8E5C">
                  <a:lumMod val="60000"/>
                  <a:lumOff val="40000"/>
                </a:srgbClr>
              </a:solidFill>
            </a:endParaRPr>
          </a:p>
        </p:txBody>
      </p:sp>
      <p:sp>
        <p:nvSpPr>
          <p:cNvPr id="7" name="Slide Number Placeholder 6"/>
          <p:cNvSpPr>
            <a:spLocks noGrp="1"/>
          </p:cNvSpPr>
          <p:nvPr>
            <p:ph type="sldNum" sz="quarter" idx="12"/>
          </p:nvPr>
        </p:nvSpPr>
        <p:spPr/>
        <p:txBody>
          <a:bodyPr/>
          <a:lstStyle/>
          <a:p>
            <a:fld id="{B95FC738-0E89-4EE0-915A-0D15C0A31303}" type="slidenum">
              <a:rPr lang="uk-UA" altLang="uk-UA" smtClean="0">
                <a:solidFill>
                  <a:srgbClr val="9E8E5C">
                    <a:lumMod val="60000"/>
                    <a:lumOff val="40000"/>
                  </a:srgbClr>
                </a:solidFill>
              </a:rPr>
              <a:pPr/>
              <a:t>‹#›</a:t>
            </a:fld>
            <a:endParaRPr lang="uk-UA" altLang="uk-UA">
              <a:solidFill>
                <a:srgbClr val="9E8E5C">
                  <a:lumMod val="60000"/>
                  <a:lumOff val="40000"/>
                </a:srgbClr>
              </a:solidFill>
            </a:endParaRPr>
          </a:p>
        </p:txBody>
      </p:sp>
      <p:sp>
        <p:nvSpPr>
          <p:cNvPr id="12" name="Content Placeholder 11"/>
          <p:cNvSpPr>
            <a:spLocks noGrp="1"/>
          </p:cNvSpPr>
          <p:nvPr>
            <p:ph sz="quarter" idx="14"/>
          </p:nvPr>
        </p:nvSpPr>
        <p:spPr>
          <a:xfrm>
            <a:off x="4648200" y="2438400"/>
            <a:ext cx="3124200" cy="3124200"/>
          </a:xfrm>
        </p:spPr>
        <p:txBody>
          <a:body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extLst>
      <p:ext uri="{BB962C8B-B14F-4D97-AF65-F5344CB8AC3E}">
        <p14:creationId xmlns:p14="http://schemas.microsoft.com/office/powerpoint/2010/main" val="130424119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2" name="Title 1"/>
          <p:cNvSpPr>
            <a:spLocks noGrp="1"/>
          </p:cNvSpPr>
          <p:nvPr>
            <p:ph type="title"/>
          </p:nvPr>
        </p:nvSpPr>
        <p:spPr/>
        <p:txBody>
          <a:bodyPr/>
          <a:lstStyle>
            <a:lvl1pPr>
              <a:defRPr/>
            </a:lvl1pPr>
          </a:lstStyle>
          <a:p>
            <a:r>
              <a:rPr lang="uk-UA"/>
              <a:t>Зразок заголовка</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Зразок тексту</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Зразок тексту</a:t>
            </a:r>
          </a:p>
        </p:txBody>
      </p:sp>
      <p:sp>
        <p:nvSpPr>
          <p:cNvPr id="7" name="Date Placeholder 6"/>
          <p:cNvSpPr>
            <a:spLocks noGrp="1"/>
          </p:cNvSpPr>
          <p:nvPr>
            <p:ph type="dt" sz="half" idx="10"/>
          </p:nvPr>
        </p:nvSpPr>
        <p:spPr/>
        <p:txBody>
          <a:bodyPr/>
          <a:lstStyle/>
          <a:p>
            <a:endParaRPr lang="uk-UA" altLang="uk-UA">
              <a:solidFill>
                <a:srgbClr val="9E8E5C">
                  <a:lumMod val="60000"/>
                  <a:lumOff val="40000"/>
                </a:srgbClr>
              </a:solidFill>
            </a:endParaRPr>
          </a:p>
        </p:txBody>
      </p:sp>
      <p:sp>
        <p:nvSpPr>
          <p:cNvPr id="8" name="Footer Placeholder 7"/>
          <p:cNvSpPr>
            <a:spLocks noGrp="1"/>
          </p:cNvSpPr>
          <p:nvPr>
            <p:ph type="ftr" sz="quarter" idx="11"/>
          </p:nvPr>
        </p:nvSpPr>
        <p:spPr/>
        <p:txBody>
          <a:bodyPr/>
          <a:lstStyle/>
          <a:p>
            <a:endParaRPr lang="uk-UA" altLang="uk-UA">
              <a:solidFill>
                <a:srgbClr val="9E8E5C">
                  <a:lumMod val="60000"/>
                  <a:lumOff val="40000"/>
                </a:srgbClr>
              </a:solidFill>
            </a:endParaRPr>
          </a:p>
        </p:txBody>
      </p:sp>
      <p:sp>
        <p:nvSpPr>
          <p:cNvPr id="9" name="Slide Number Placeholder 8"/>
          <p:cNvSpPr>
            <a:spLocks noGrp="1"/>
          </p:cNvSpPr>
          <p:nvPr>
            <p:ph type="sldNum" sz="quarter" idx="12"/>
          </p:nvPr>
        </p:nvSpPr>
        <p:spPr/>
        <p:txBody>
          <a:bodyPr/>
          <a:lstStyle/>
          <a:p>
            <a:fld id="{99059D64-B7F4-406A-88C7-49C163CB7765}" type="slidenum">
              <a:rPr lang="uk-UA" altLang="uk-UA" smtClean="0">
                <a:solidFill>
                  <a:srgbClr val="9E8E5C">
                    <a:lumMod val="60000"/>
                    <a:lumOff val="40000"/>
                  </a:srgbClr>
                </a:solidFill>
              </a:rPr>
              <a:pPr/>
              <a:t>‹#›</a:t>
            </a:fld>
            <a:endParaRPr lang="uk-UA" altLang="uk-UA">
              <a:solidFill>
                <a:srgbClr val="9E8E5C">
                  <a:lumMod val="60000"/>
                  <a:lumOff val="40000"/>
                </a:srgbClr>
              </a:solidFill>
            </a:endParaRPr>
          </a:p>
        </p:txBody>
      </p:sp>
    </p:spTree>
    <p:extLst>
      <p:ext uri="{BB962C8B-B14F-4D97-AF65-F5344CB8AC3E}">
        <p14:creationId xmlns:p14="http://schemas.microsoft.com/office/powerpoint/2010/main" val="22738022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Зразок заголовка</a:t>
            </a:r>
            <a:endParaRPr lang="en-US"/>
          </a:p>
        </p:txBody>
      </p:sp>
      <p:sp>
        <p:nvSpPr>
          <p:cNvPr id="3" name="Date Placeholder 2"/>
          <p:cNvSpPr>
            <a:spLocks noGrp="1"/>
          </p:cNvSpPr>
          <p:nvPr>
            <p:ph type="dt" sz="half" idx="10"/>
          </p:nvPr>
        </p:nvSpPr>
        <p:spPr/>
        <p:txBody>
          <a:bodyPr/>
          <a:lstStyle/>
          <a:p>
            <a:endParaRPr lang="uk-UA" altLang="uk-UA">
              <a:solidFill>
                <a:srgbClr val="9E8E5C">
                  <a:lumMod val="60000"/>
                  <a:lumOff val="40000"/>
                </a:srgbClr>
              </a:solidFill>
            </a:endParaRPr>
          </a:p>
        </p:txBody>
      </p:sp>
      <p:sp>
        <p:nvSpPr>
          <p:cNvPr id="4" name="Footer Placeholder 3"/>
          <p:cNvSpPr>
            <a:spLocks noGrp="1"/>
          </p:cNvSpPr>
          <p:nvPr>
            <p:ph type="ftr" sz="quarter" idx="11"/>
          </p:nvPr>
        </p:nvSpPr>
        <p:spPr/>
        <p:txBody>
          <a:bodyPr/>
          <a:lstStyle/>
          <a:p>
            <a:endParaRPr lang="uk-UA" altLang="uk-UA">
              <a:solidFill>
                <a:srgbClr val="9E8E5C">
                  <a:lumMod val="60000"/>
                  <a:lumOff val="40000"/>
                </a:srgbClr>
              </a:solidFill>
            </a:endParaRPr>
          </a:p>
        </p:txBody>
      </p:sp>
      <p:sp>
        <p:nvSpPr>
          <p:cNvPr id="5" name="Slide Number Placeholder 4"/>
          <p:cNvSpPr>
            <a:spLocks noGrp="1"/>
          </p:cNvSpPr>
          <p:nvPr>
            <p:ph type="sldNum" sz="quarter" idx="12"/>
          </p:nvPr>
        </p:nvSpPr>
        <p:spPr/>
        <p:txBody>
          <a:bodyPr/>
          <a:lstStyle/>
          <a:p>
            <a:fld id="{18E29767-81E8-4FCA-86FE-9198D4DDD3AE}" type="slidenum">
              <a:rPr lang="uk-UA" altLang="uk-UA" smtClean="0">
                <a:solidFill>
                  <a:srgbClr val="9E8E5C">
                    <a:lumMod val="60000"/>
                    <a:lumOff val="40000"/>
                  </a:srgbClr>
                </a:solidFill>
              </a:rPr>
              <a:pPr/>
              <a:t>‹#›</a:t>
            </a:fld>
            <a:endParaRPr lang="uk-UA" altLang="uk-UA">
              <a:solidFill>
                <a:srgbClr val="9E8E5C">
                  <a:lumMod val="60000"/>
                  <a:lumOff val="40000"/>
                </a:srgbClr>
              </a:solidFill>
            </a:endParaRPr>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extLst>
      <p:ext uri="{BB962C8B-B14F-4D97-AF65-F5344CB8AC3E}">
        <p14:creationId xmlns:p14="http://schemas.microsoft.com/office/powerpoint/2010/main" val="249400655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endParaRPr lang="uk-UA" altLang="uk-UA">
              <a:solidFill>
                <a:srgbClr val="9E8E5C">
                  <a:lumMod val="60000"/>
                  <a:lumOff val="40000"/>
                </a:srgbClr>
              </a:solidFill>
            </a:endParaRPr>
          </a:p>
        </p:txBody>
      </p:sp>
      <p:sp>
        <p:nvSpPr>
          <p:cNvPr id="6" name="Footer Placeholder 5"/>
          <p:cNvSpPr>
            <a:spLocks noGrp="1"/>
          </p:cNvSpPr>
          <p:nvPr>
            <p:ph type="ftr" sz="quarter" idx="11"/>
          </p:nvPr>
        </p:nvSpPr>
        <p:spPr/>
        <p:txBody>
          <a:bodyPr/>
          <a:lstStyle/>
          <a:p>
            <a:endParaRPr lang="uk-UA" altLang="uk-UA">
              <a:solidFill>
                <a:srgbClr val="9E8E5C">
                  <a:lumMod val="60000"/>
                  <a:lumOff val="40000"/>
                </a:srgbClr>
              </a:solidFill>
            </a:endParaRPr>
          </a:p>
        </p:txBody>
      </p:sp>
      <p:sp>
        <p:nvSpPr>
          <p:cNvPr id="7" name="Slide Number Placeholder 6"/>
          <p:cNvSpPr>
            <a:spLocks noGrp="1"/>
          </p:cNvSpPr>
          <p:nvPr>
            <p:ph type="sldNum" sz="quarter" idx="12"/>
          </p:nvPr>
        </p:nvSpPr>
        <p:spPr/>
        <p:txBody>
          <a:bodyPr/>
          <a:lstStyle/>
          <a:p>
            <a:fld id="{EB99EB58-54DB-4764-918F-B0948F09054D}" type="slidenum">
              <a:rPr lang="uk-UA" altLang="uk-UA" smtClean="0">
                <a:solidFill>
                  <a:srgbClr val="9E8E5C">
                    <a:lumMod val="60000"/>
                    <a:lumOff val="40000"/>
                  </a:srgbClr>
                </a:solidFill>
              </a:rPr>
              <a:pPr/>
              <a:t>‹#›</a:t>
            </a:fld>
            <a:endParaRPr lang="uk-UA" altLang="uk-UA">
              <a:solidFill>
                <a:srgbClr val="9E8E5C">
                  <a:lumMod val="60000"/>
                  <a:lumOff val="40000"/>
                </a:srgbClr>
              </a:solidFill>
            </a:endParaRPr>
          </a:p>
        </p:txBody>
      </p:sp>
    </p:spTree>
    <p:extLst>
      <p:ext uri="{BB962C8B-B14F-4D97-AF65-F5344CB8AC3E}">
        <p14:creationId xmlns:p14="http://schemas.microsoft.com/office/powerpoint/2010/main" val="111216916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Вміст із підписом">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uk-UA"/>
              <a:t>Зразок заголовка</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Зразок тексту</a:t>
            </a:r>
          </a:p>
        </p:txBody>
      </p:sp>
      <p:sp>
        <p:nvSpPr>
          <p:cNvPr id="5" name="Date Placeholder 4"/>
          <p:cNvSpPr>
            <a:spLocks noGrp="1"/>
          </p:cNvSpPr>
          <p:nvPr>
            <p:ph type="dt" sz="half" idx="10"/>
          </p:nvPr>
        </p:nvSpPr>
        <p:spPr/>
        <p:txBody>
          <a:bodyPr/>
          <a:lstStyle/>
          <a:p>
            <a:endParaRPr lang="uk-UA" altLang="uk-UA">
              <a:solidFill>
                <a:srgbClr val="9E8E5C">
                  <a:lumMod val="60000"/>
                  <a:lumOff val="40000"/>
                </a:srgbClr>
              </a:solidFill>
            </a:endParaRPr>
          </a:p>
        </p:txBody>
      </p:sp>
      <p:sp>
        <p:nvSpPr>
          <p:cNvPr id="6" name="Footer Placeholder 5"/>
          <p:cNvSpPr>
            <a:spLocks noGrp="1"/>
          </p:cNvSpPr>
          <p:nvPr>
            <p:ph type="ftr" sz="quarter" idx="11"/>
          </p:nvPr>
        </p:nvSpPr>
        <p:spPr/>
        <p:txBody>
          <a:bodyPr/>
          <a:lstStyle/>
          <a:p>
            <a:endParaRPr lang="uk-UA" altLang="uk-UA">
              <a:solidFill>
                <a:srgbClr val="9E8E5C">
                  <a:lumMod val="60000"/>
                  <a:lumOff val="40000"/>
                </a:srgbClr>
              </a:solidFill>
            </a:endParaRPr>
          </a:p>
        </p:txBody>
      </p:sp>
      <p:sp>
        <p:nvSpPr>
          <p:cNvPr id="7" name="Slide Number Placeholder 6"/>
          <p:cNvSpPr>
            <a:spLocks noGrp="1"/>
          </p:cNvSpPr>
          <p:nvPr>
            <p:ph type="sldNum" sz="quarter" idx="12"/>
          </p:nvPr>
        </p:nvSpPr>
        <p:spPr/>
        <p:txBody>
          <a:bodyPr/>
          <a:lstStyle/>
          <a:p>
            <a:fld id="{3BBFB847-7767-47DD-81E0-F9D6EA629D16}" type="slidenum">
              <a:rPr lang="uk-UA" altLang="uk-UA" smtClean="0">
                <a:solidFill>
                  <a:srgbClr val="9E8E5C">
                    <a:lumMod val="60000"/>
                    <a:lumOff val="40000"/>
                  </a:srgbClr>
                </a:solidFill>
              </a:rPr>
              <a:pPr/>
              <a:t>‹#›</a:t>
            </a:fld>
            <a:endParaRPr lang="uk-UA" altLang="uk-UA">
              <a:solidFill>
                <a:srgbClr val="9E8E5C">
                  <a:lumMod val="60000"/>
                  <a:lumOff val="40000"/>
                </a:srgbClr>
              </a:solidFill>
            </a:endParaRPr>
          </a:p>
        </p:txBody>
      </p:sp>
      <p:sp>
        <p:nvSpPr>
          <p:cNvPr id="9" name="Content Placeholder 8"/>
          <p:cNvSpPr>
            <a:spLocks noGrp="1"/>
          </p:cNvSpPr>
          <p:nvPr>
            <p:ph sz="quarter" idx="13"/>
          </p:nvPr>
        </p:nvSpPr>
        <p:spPr>
          <a:xfrm>
            <a:off x="1371600" y="1676400"/>
            <a:ext cx="3276600" cy="3505200"/>
          </a:xfrm>
        </p:spPr>
        <p:txBody>
          <a:body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Tree>
    <p:extLst>
      <p:ext uri="{BB962C8B-B14F-4D97-AF65-F5344CB8AC3E}">
        <p14:creationId xmlns:p14="http://schemas.microsoft.com/office/powerpoint/2010/main" val="93574086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Зображення з підписом">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uk-UA"/>
              <a:t>Зразок заголовка</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uk-UA"/>
              <a:t>Клацніть піктограму, щоб додати зображення</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Зразок тексту</a:t>
            </a:r>
          </a:p>
        </p:txBody>
      </p:sp>
      <p:sp>
        <p:nvSpPr>
          <p:cNvPr id="5" name="Date Placeholder 4"/>
          <p:cNvSpPr>
            <a:spLocks noGrp="1"/>
          </p:cNvSpPr>
          <p:nvPr>
            <p:ph type="dt" sz="half" idx="10"/>
          </p:nvPr>
        </p:nvSpPr>
        <p:spPr/>
        <p:txBody>
          <a:bodyPr/>
          <a:lstStyle/>
          <a:p>
            <a:endParaRPr lang="uk-UA" altLang="uk-UA">
              <a:solidFill>
                <a:srgbClr val="9E8E5C">
                  <a:lumMod val="60000"/>
                  <a:lumOff val="40000"/>
                </a:srgbClr>
              </a:solidFill>
            </a:endParaRPr>
          </a:p>
        </p:txBody>
      </p:sp>
      <p:sp>
        <p:nvSpPr>
          <p:cNvPr id="6" name="Footer Placeholder 5"/>
          <p:cNvSpPr>
            <a:spLocks noGrp="1"/>
          </p:cNvSpPr>
          <p:nvPr>
            <p:ph type="ftr" sz="quarter" idx="11"/>
          </p:nvPr>
        </p:nvSpPr>
        <p:spPr/>
        <p:txBody>
          <a:bodyPr/>
          <a:lstStyle/>
          <a:p>
            <a:endParaRPr lang="uk-UA" altLang="uk-UA">
              <a:solidFill>
                <a:srgbClr val="9E8E5C">
                  <a:lumMod val="60000"/>
                  <a:lumOff val="40000"/>
                </a:srgbClr>
              </a:solidFill>
            </a:endParaRPr>
          </a:p>
        </p:txBody>
      </p:sp>
      <p:sp>
        <p:nvSpPr>
          <p:cNvPr id="7" name="Slide Number Placeholder 6"/>
          <p:cNvSpPr>
            <a:spLocks noGrp="1"/>
          </p:cNvSpPr>
          <p:nvPr>
            <p:ph type="sldNum" sz="quarter" idx="12"/>
          </p:nvPr>
        </p:nvSpPr>
        <p:spPr/>
        <p:txBody>
          <a:bodyPr/>
          <a:lstStyle/>
          <a:p>
            <a:fld id="{3AECF568-F9DD-4ECE-8176-2154D919C51A}" type="slidenum">
              <a:rPr lang="uk-UA" altLang="uk-UA" smtClean="0">
                <a:solidFill>
                  <a:srgbClr val="9E8E5C">
                    <a:lumMod val="60000"/>
                    <a:lumOff val="40000"/>
                  </a:srgbClr>
                </a:solidFill>
              </a:rPr>
              <a:pPr/>
              <a:t>‹#›</a:t>
            </a:fld>
            <a:endParaRPr lang="uk-UA" altLang="uk-UA">
              <a:solidFill>
                <a:srgbClr val="9E8E5C">
                  <a:lumMod val="60000"/>
                  <a:lumOff val="40000"/>
                </a:srgbClr>
              </a:solidFill>
            </a:endParaRPr>
          </a:p>
        </p:txBody>
      </p:sp>
    </p:spTree>
    <p:extLst>
      <p:ext uri="{BB962C8B-B14F-4D97-AF65-F5344CB8AC3E}">
        <p14:creationId xmlns:p14="http://schemas.microsoft.com/office/powerpoint/2010/main" val="259797439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Зразок заголовка</a:t>
            </a:r>
            <a:endParaRPr lang="en-US"/>
          </a:p>
        </p:txBody>
      </p:sp>
      <p:sp>
        <p:nvSpPr>
          <p:cNvPr id="3" name="Vertical Text Placeholder 2"/>
          <p:cNvSpPr>
            <a:spLocks noGrp="1"/>
          </p:cNvSpPr>
          <p:nvPr>
            <p:ph type="body" orient="vert" idx="1"/>
          </p:nvPr>
        </p:nvSpPr>
        <p:spPr/>
        <p:txBody>
          <a:bodyPr vert="eaVert"/>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a:p>
        </p:txBody>
      </p:sp>
      <p:sp>
        <p:nvSpPr>
          <p:cNvPr id="4" name="Date Placeholder 3"/>
          <p:cNvSpPr>
            <a:spLocks noGrp="1"/>
          </p:cNvSpPr>
          <p:nvPr>
            <p:ph type="dt" sz="half" idx="10"/>
          </p:nvPr>
        </p:nvSpPr>
        <p:spPr/>
        <p:txBody>
          <a:bodyPr/>
          <a:lstStyle/>
          <a:p>
            <a:endParaRPr lang="uk-UA" altLang="uk-UA">
              <a:solidFill>
                <a:srgbClr val="9E8E5C">
                  <a:lumMod val="60000"/>
                  <a:lumOff val="40000"/>
                </a:srgbClr>
              </a:solidFill>
            </a:endParaRPr>
          </a:p>
        </p:txBody>
      </p:sp>
      <p:sp>
        <p:nvSpPr>
          <p:cNvPr id="5" name="Footer Placeholder 4"/>
          <p:cNvSpPr>
            <a:spLocks noGrp="1"/>
          </p:cNvSpPr>
          <p:nvPr>
            <p:ph type="ftr" sz="quarter" idx="11"/>
          </p:nvPr>
        </p:nvSpPr>
        <p:spPr/>
        <p:txBody>
          <a:bodyPr/>
          <a:lstStyle/>
          <a:p>
            <a:endParaRPr lang="uk-UA" altLang="uk-UA">
              <a:solidFill>
                <a:srgbClr val="9E8E5C">
                  <a:lumMod val="60000"/>
                  <a:lumOff val="40000"/>
                </a:srgbClr>
              </a:solidFill>
            </a:endParaRPr>
          </a:p>
        </p:txBody>
      </p:sp>
      <p:sp>
        <p:nvSpPr>
          <p:cNvPr id="6" name="Slide Number Placeholder 5"/>
          <p:cNvSpPr>
            <a:spLocks noGrp="1"/>
          </p:cNvSpPr>
          <p:nvPr>
            <p:ph type="sldNum" sz="quarter" idx="12"/>
          </p:nvPr>
        </p:nvSpPr>
        <p:spPr/>
        <p:txBody>
          <a:bodyPr/>
          <a:lstStyle/>
          <a:p>
            <a:fld id="{B2371B55-D6A2-4BDB-B912-E3F38C89DBFD}" type="slidenum">
              <a:rPr lang="uk-UA" altLang="uk-UA" smtClean="0">
                <a:solidFill>
                  <a:srgbClr val="9E8E5C">
                    <a:lumMod val="60000"/>
                    <a:lumOff val="40000"/>
                  </a:srgbClr>
                </a:solidFill>
              </a:rPr>
              <a:pPr/>
              <a:t>‹#›</a:t>
            </a:fld>
            <a:endParaRPr lang="uk-UA" altLang="uk-UA">
              <a:solidFill>
                <a:srgbClr val="9E8E5C">
                  <a:lumMod val="60000"/>
                  <a:lumOff val="40000"/>
                </a:srgbClr>
              </a:solidFill>
            </a:endParaRPr>
          </a:p>
        </p:txBody>
      </p:sp>
    </p:spTree>
    <p:extLst>
      <p:ext uri="{BB962C8B-B14F-4D97-AF65-F5344CB8AC3E}">
        <p14:creationId xmlns:p14="http://schemas.microsoft.com/office/powerpoint/2010/main" val="281189113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uk-UA"/>
              <a:t>Зразок заголовка</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endParaRPr lang="uk-UA" altLang="uk-UA">
              <a:solidFill>
                <a:srgbClr val="9E8E5C">
                  <a:lumMod val="60000"/>
                  <a:lumOff val="40000"/>
                </a:srgbClr>
              </a:solidFill>
            </a:endParaRPr>
          </a:p>
        </p:txBody>
      </p:sp>
      <p:sp>
        <p:nvSpPr>
          <p:cNvPr id="5" name="Footer Placeholder 4"/>
          <p:cNvSpPr>
            <a:spLocks noGrp="1"/>
          </p:cNvSpPr>
          <p:nvPr>
            <p:ph type="ftr" sz="quarter" idx="11"/>
          </p:nvPr>
        </p:nvSpPr>
        <p:spPr/>
        <p:txBody>
          <a:bodyPr/>
          <a:lstStyle/>
          <a:p>
            <a:endParaRPr lang="uk-UA" altLang="uk-UA">
              <a:solidFill>
                <a:srgbClr val="9E8E5C">
                  <a:lumMod val="60000"/>
                  <a:lumOff val="40000"/>
                </a:srgbClr>
              </a:solidFill>
            </a:endParaRPr>
          </a:p>
        </p:txBody>
      </p:sp>
      <p:sp>
        <p:nvSpPr>
          <p:cNvPr id="6" name="Slide Number Placeholder 5"/>
          <p:cNvSpPr>
            <a:spLocks noGrp="1"/>
          </p:cNvSpPr>
          <p:nvPr>
            <p:ph type="sldNum" sz="quarter" idx="12"/>
          </p:nvPr>
        </p:nvSpPr>
        <p:spPr/>
        <p:txBody>
          <a:bodyPr/>
          <a:lstStyle/>
          <a:p>
            <a:fld id="{5FB68A24-11FF-45A0-9687-076D21C96EA8}" type="slidenum">
              <a:rPr lang="uk-UA" altLang="uk-UA" smtClean="0">
                <a:solidFill>
                  <a:srgbClr val="9E8E5C">
                    <a:lumMod val="60000"/>
                    <a:lumOff val="40000"/>
                  </a:srgbClr>
                </a:solidFill>
              </a:rPr>
              <a:pPr/>
              <a:t>‹#›</a:t>
            </a:fld>
            <a:endParaRPr lang="uk-UA" altLang="uk-UA">
              <a:solidFill>
                <a:srgbClr val="9E8E5C">
                  <a:lumMod val="60000"/>
                  <a:lumOff val="40000"/>
                </a:srgbClr>
              </a:solidFill>
            </a:endParaRPr>
          </a:p>
        </p:txBody>
      </p:sp>
    </p:spTree>
    <p:extLst>
      <p:ext uri="{BB962C8B-B14F-4D97-AF65-F5344CB8AC3E}">
        <p14:creationId xmlns:p14="http://schemas.microsoft.com/office/powerpoint/2010/main" val="409183204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Титульни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uk-UA"/>
              <a:t>Зразок заголовка</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uk-UA"/>
              <a:t>Зразок підзаголовка</a:t>
            </a:r>
            <a:endParaRPr lang="en-US" dirty="0"/>
          </a:p>
        </p:txBody>
      </p:sp>
      <p:sp>
        <p:nvSpPr>
          <p:cNvPr id="4" name="Date Placeholder 3"/>
          <p:cNvSpPr>
            <a:spLocks noGrp="1"/>
          </p:cNvSpPr>
          <p:nvPr>
            <p:ph type="dt" sz="half" idx="10"/>
          </p:nvPr>
        </p:nvSpPr>
        <p:spPr bwMode="white"/>
        <p:txBody>
          <a:bodyPr/>
          <a:lstStyle/>
          <a:p>
            <a:endParaRPr lang="uk-UA" altLang="uk-UA">
              <a:solidFill>
                <a:srgbClr val="9E8E5C">
                  <a:lumMod val="60000"/>
                  <a:lumOff val="40000"/>
                </a:srgbClr>
              </a:solidFill>
            </a:endParaRPr>
          </a:p>
        </p:txBody>
      </p:sp>
      <p:sp>
        <p:nvSpPr>
          <p:cNvPr id="5" name="Footer Placeholder 4"/>
          <p:cNvSpPr>
            <a:spLocks noGrp="1"/>
          </p:cNvSpPr>
          <p:nvPr>
            <p:ph type="ftr" sz="quarter" idx="11"/>
          </p:nvPr>
        </p:nvSpPr>
        <p:spPr bwMode="white"/>
        <p:txBody>
          <a:bodyPr/>
          <a:lstStyle/>
          <a:p>
            <a:endParaRPr lang="uk-UA" altLang="uk-UA">
              <a:solidFill>
                <a:srgbClr val="9E8E5C">
                  <a:lumMod val="60000"/>
                  <a:lumOff val="40000"/>
                </a:srgbClr>
              </a:solidFill>
            </a:endParaRPr>
          </a:p>
        </p:txBody>
      </p:sp>
      <p:sp>
        <p:nvSpPr>
          <p:cNvPr id="6" name="Slide Number Placeholder 5"/>
          <p:cNvSpPr>
            <a:spLocks noGrp="1"/>
          </p:cNvSpPr>
          <p:nvPr>
            <p:ph type="sldNum" sz="quarter" idx="12"/>
          </p:nvPr>
        </p:nvSpPr>
        <p:spPr/>
        <p:txBody>
          <a:bodyPr/>
          <a:lstStyle/>
          <a:p>
            <a:fld id="{4728F89B-0C20-4DF3-B58D-AC5D2CD6F99E}" type="slidenum">
              <a:rPr lang="uk-UA" altLang="uk-UA" smtClean="0">
                <a:solidFill>
                  <a:srgbClr val="9E8E5C">
                    <a:lumMod val="60000"/>
                    <a:lumOff val="40000"/>
                  </a:srgbClr>
                </a:solidFill>
              </a:rPr>
              <a:pPr/>
              <a:t>‹#›</a:t>
            </a:fld>
            <a:endParaRPr lang="uk-UA" altLang="uk-UA">
              <a:solidFill>
                <a:srgbClr val="9E8E5C">
                  <a:lumMod val="60000"/>
                  <a:lumOff val="40000"/>
                </a:srgbClr>
              </a:solidFill>
            </a:endParaRPr>
          </a:p>
        </p:txBody>
      </p:sp>
    </p:spTree>
    <p:extLst>
      <p:ext uri="{BB962C8B-B14F-4D97-AF65-F5344CB8AC3E}">
        <p14:creationId xmlns:p14="http://schemas.microsoft.com/office/powerpoint/2010/main" val="6113528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Зображення з підписом">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uk-UA"/>
              <a:t>Зразок заголовка</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uk-UA"/>
              <a:t>Клацніть піктограму, щоб додати зображення</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Зразок тексту</a:t>
            </a:r>
          </a:p>
        </p:txBody>
      </p:sp>
      <p:sp>
        <p:nvSpPr>
          <p:cNvPr id="5" name="Date Placeholder 4"/>
          <p:cNvSpPr>
            <a:spLocks noGrp="1"/>
          </p:cNvSpPr>
          <p:nvPr>
            <p:ph type="dt" sz="half" idx="10"/>
          </p:nvPr>
        </p:nvSpPr>
        <p:spPr/>
        <p:txBody>
          <a:bodyPr/>
          <a:lstStyle/>
          <a:p>
            <a:endParaRPr lang="uk-UA" altLang="uk-UA">
              <a:solidFill>
                <a:srgbClr val="9E8E5C">
                  <a:lumMod val="60000"/>
                  <a:lumOff val="40000"/>
                </a:srgbClr>
              </a:solidFill>
            </a:endParaRPr>
          </a:p>
        </p:txBody>
      </p:sp>
      <p:sp>
        <p:nvSpPr>
          <p:cNvPr id="6" name="Footer Placeholder 5"/>
          <p:cNvSpPr>
            <a:spLocks noGrp="1"/>
          </p:cNvSpPr>
          <p:nvPr>
            <p:ph type="ftr" sz="quarter" idx="11"/>
          </p:nvPr>
        </p:nvSpPr>
        <p:spPr/>
        <p:txBody>
          <a:bodyPr/>
          <a:lstStyle/>
          <a:p>
            <a:endParaRPr lang="uk-UA" altLang="uk-UA">
              <a:solidFill>
                <a:srgbClr val="9E8E5C">
                  <a:lumMod val="60000"/>
                  <a:lumOff val="40000"/>
                </a:srgbClr>
              </a:solidFill>
            </a:endParaRPr>
          </a:p>
        </p:txBody>
      </p:sp>
      <p:sp>
        <p:nvSpPr>
          <p:cNvPr id="7" name="Slide Number Placeholder 6"/>
          <p:cNvSpPr>
            <a:spLocks noGrp="1"/>
          </p:cNvSpPr>
          <p:nvPr>
            <p:ph type="sldNum" sz="quarter" idx="12"/>
          </p:nvPr>
        </p:nvSpPr>
        <p:spPr/>
        <p:txBody>
          <a:bodyPr/>
          <a:lstStyle/>
          <a:p>
            <a:fld id="{3AECF568-F9DD-4ECE-8176-2154D919C51A}" type="slidenum">
              <a:rPr lang="uk-UA" altLang="uk-UA" smtClean="0">
                <a:solidFill>
                  <a:srgbClr val="9E8E5C">
                    <a:lumMod val="60000"/>
                    <a:lumOff val="40000"/>
                  </a:srgbClr>
                </a:solidFill>
              </a:rPr>
              <a:pPr/>
              <a:t>‹#›</a:t>
            </a:fld>
            <a:endParaRPr lang="uk-UA" altLang="uk-UA">
              <a:solidFill>
                <a:srgbClr val="9E8E5C">
                  <a:lumMod val="60000"/>
                  <a:lumOff val="40000"/>
                </a:srgbClr>
              </a:solidFill>
            </a:endParaRPr>
          </a:p>
        </p:txBody>
      </p:sp>
    </p:spTree>
    <p:extLst>
      <p:ext uri="{BB962C8B-B14F-4D97-AF65-F5344CB8AC3E}">
        <p14:creationId xmlns:p14="http://schemas.microsoft.com/office/powerpoint/2010/main" val="385384822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Заголовок і об'є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Зразок заголовка</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endParaRPr lang="uk-UA" altLang="uk-UA">
              <a:solidFill>
                <a:srgbClr val="9E8E5C">
                  <a:lumMod val="60000"/>
                  <a:lumOff val="40000"/>
                </a:srgbClr>
              </a:solidFill>
            </a:endParaRPr>
          </a:p>
        </p:txBody>
      </p:sp>
      <p:sp>
        <p:nvSpPr>
          <p:cNvPr id="5" name="Footer Placeholder 4"/>
          <p:cNvSpPr>
            <a:spLocks noGrp="1"/>
          </p:cNvSpPr>
          <p:nvPr>
            <p:ph type="ftr" sz="quarter" idx="11"/>
          </p:nvPr>
        </p:nvSpPr>
        <p:spPr/>
        <p:txBody>
          <a:bodyPr/>
          <a:lstStyle/>
          <a:p>
            <a:endParaRPr lang="uk-UA" altLang="uk-UA">
              <a:solidFill>
                <a:srgbClr val="9E8E5C">
                  <a:lumMod val="60000"/>
                  <a:lumOff val="40000"/>
                </a:srgbClr>
              </a:solidFill>
            </a:endParaRPr>
          </a:p>
        </p:txBody>
      </p:sp>
      <p:sp>
        <p:nvSpPr>
          <p:cNvPr id="6" name="Slide Number Placeholder 5"/>
          <p:cNvSpPr>
            <a:spLocks noGrp="1"/>
          </p:cNvSpPr>
          <p:nvPr>
            <p:ph type="sldNum" sz="quarter" idx="12"/>
          </p:nvPr>
        </p:nvSpPr>
        <p:spPr/>
        <p:txBody>
          <a:bodyPr/>
          <a:lstStyle/>
          <a:p>
            <a:fld id="{D208ABCE-E325-4CE3-B149-D1F68629168E}" type="slidenum">
              <a:rPr lang="uk-UA" altLang="uk-UA" smtClean="0">
                <a:solidFill>
                  <a:srgbClr val="9E8E5C">
                    <a:lumMod val="60000"/>
                    <a:lumOff val="40000"/>
                  </a:srgbClr>
                </a:solidFill>
              </a:rPr>
              <a:pPr/>
              <a:t>‹#›</a:t>
            </a:fld>
            <a:endParaRPr lang="uk-UA" altLang="uk-UA">
              <a:solidFill>
                <a:srgbClr val="9E8E5C">
                  <a:lumMod val="60000"/>
                  <a:lumOff val="40000"/>
                </a:srgbClr>
              </a:solidFill>
            </a:endParaRPr>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extLst>
      <p:ext uri="{BB962C8B-B14F-4D97-AF65-F5344CB8AC3E}">
        <p14:creationId xmlns:p14="http://schemas.microsoft.com/office/powerpoint/2010/main" val="143811811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Заголовок розділу">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uk-UA" altLang="uk-UA">
              <a:solidFill>
                <a:srgbClr val="9E8E5C">
                  <a:lumMod val="60000"/>
                  <a:lumOff val="40000"/>
                </a:srgbClr>
              </a:solidFill>
            </a:endParaRPr>
          </a:p>
        </p:txBody>
      </p:sp>
      <p:sp>
        <p:nvSpPr>
          <p:cNvPr id="5" name="Footer Placeholder 4"/>
          <p:cNvSpPr>
            <a:spLocks noGrp="1"/>
          </p:cNvSpPr>
          <p:nvPr>
            <p:ph type="ftr" sz="quarter" idx="11"/>
          </p:nvPr>
        </p:nvSpPr>
        <p:spPr/>
        <p:txBody>
          <a:bodyPr/>
          <a:lstStyle/>
          <a:p>
            <a:endParaRPr lang="uk-UA" altLang="uk-UA">
              <a:solidFill>
                <a:srgbClr val="9E8E5C">
                  <a:lumMod val="60000"/>
                  <a:lumOff val="40000"/>
                </a:srgbClr>
              </a:solidFill>
            </a:endParaRPr>
          </a:p>
        </p:txBody>
      </p:sp>
      <p:sp>
        <p:nvSpPr>
          <p:cNvPr id="6" name="Slide Number Placeholder 5"/>
          <p:cNvSpPr>
            <a:spLocks noGrp="1"/>
          </p:cNvSpPr>
          <p:nvPr>
            <p:ph type="sldNum" sz="quarter" idx="12"/>
          </p:nvPr>
        </p:nvSpPr>
        <p:spPr/>
        <p:txBody>
          <a:bodyPr/>
          <a:lstStyle/>
          <a:p>
            <a:fld id="{49F455F4-0378-4BB1-BC8C-B4CCDFA5D657}" type="slidenum">
              <a:rPr lang="uk-UA" altLang="uk-UA" smtClean="0">
                <a:solidFill>
                  <a:srgbClr val="9E8E5C">
                    <a:lumMod val="60000"/>
                    <a:lumOff val="40000"/>
                  </a:srgbClr>
                </a:solidFill>
              </a:rPr>
              <a:pPr/>
              <a:t>‹#›</a:t>
            </a:fld>
            <a:endParaRPr lang="uk-UA" altLang="uk-UA">
              <a:solidFill>
                <a:srgbClr val="9E8E5C">
                  <a:lumMod val="60000"/>
                  <a:lumOff val="40000"/>
                </a:srgbClr>
              </a:solidFill>
            </a:endParaRPr>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uk-UA"/>
              <a:t>Зразок заголовка</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Зразок тексту</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extLst>
      <p:ext uri="{BB962C8B-B14F-4D97-AF65-F5344CB8AC3E}">
        <p14:creationId xmlns:p14="http://schemas.microsoft.com/office/powerpoint/2010/main" val="47903608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2" name="Title 1"/>
          <p:cNvSpPr>
            <a:spLocks noGrp="1"/>
          </p:cNvSpPr>
          <p:nvPr>
            <p:ph type="title"/>
          </p:nvPr>
        </p:nvSpPr>
        <p:spPr/>
        <p:txBody>
          <a:bodyPr/>
          <a:lstStyle/>
          <a:p>
            <a:r>
              <a:rPr lang="uk-UA"/>
              <a:t>Зразок заголовка</a:t>
            </a:r>
            <a:endParaRPr lang="en-US"/>
          </a:p>
        </p:txBody>
      </p:sp>
      <p:sp>
        <p:nvSpPr>
          <p:cNvPr id="5" name="Date Placeholder 4"/>
          <p:cNvSpPr>
            <a:spLocks noGrp="1"/>
          </p:cNvSpPr>
          <p:nvPr>
            <p:ph type="dt" sz="half" idx="10"/>
          </p:nvPr>
        </p:nvSpPr>
        <p:spPr/>
        <p:txBody>
          <a:bodyPr/>
          <a:lstStyle/>
          <a:p>
            <a:endParaRPr lang="uk-UA" altLang="uk-UA">
              <a:solidFill>
                <a:srgbClr val="9E8E5C">
                  <a:lumMod val="60000"/>
                  <a:lumOff val="40000"/>
                </a:srgbClr>
              </a:solidFill>
            </a:endParaRPr>
          </a:p>
        </p:txBody>
      </p:sp>
      <p:sp>
        <p:nvSpPr>
          <p:cNvPr id="6" name="Footer Placeholder 5"/>
          <p:cNvSpPr>
            <a:spLocks noGrp="1"/>
          </p:cNvSpPr>
          <p:nvPr>
            <p:ph type="ftr" sz="quarter" idx="11"/>
          </p:nvPr>
        </p:nvSpPr>
        <p:spPr/>
        <p:txBody>
          <a:bodyPr/>
          <a:lstStyle/>
          <a:p>
            <a:endParaRPr lang="uk-UA" altLang="uk-UA">
              <a:solidFill>
                <a:srgbClr val="9E8E5C">
                  <a:lumMod val="60000"/>
                  <a:lumOff val="40000"/>
                </a:srgbClr>
              </a:solidFill>
            </a:endParaRPr>
          </a:p>
        </p:txBody>
      </p:sp>
      <p:sp>
        <p:nvSpPr>
          <p:cNvPr id="7" name="Slide Number Placeholder 6"/>
          <p:cNvSpPr>
            <a:spLocks noGrp="1"/>
          </p:cNvSpPr>
          <p:nvPr>
            <p:ph type="sldNum" sz="quarter" idx="12"/>
          </p:nvPr>
        </p:nvSpPr>
        <p:spPr/>
        <p:txBody>
          <a:bodyPr/>
          <a:lstStyle/>
          <a:p>
            <a:fld id="{B95FC738-0E89-4EE0-915A-0D15C0A31303}" type="slidenum">
              <a:rPr lang="uk-UA" altLang="uk-UA" smtClean="0">
                <a:solidFill>
                  <a:srgbClr val="9E8E5C">
                    <a:lumMod val="60000"/>
                    <a:lumOff val="40000"/>
                  </a:srgbClr>
                </a:solidFill>
              </a:rPr>
              <a:pPr/>
              <a:t>‹#›</a:t>
            </a:fld>
            <a:endParaRPr lang="uk-UA" altLang="uk-UA">
              <a:solidFill>
                <a:srgbClr val="9E8E5C">
                  <a:lumMod val="60000"/>
                  <a:lumOff val="40000"/>
                </a:srgbClr>
              </a:solidFill>
            </a:endParaRPr>
          </a:p>
        </p:txBody>
      </p:sp>
      <p:sp>
        <p:nvSpPr>
          <p:cNvPr id="12" name="Content Placeholder 11"/>
          <p:cNvSpPr>
            <a:spLocks noGrp="1"/>
          </p:cNvSpPr>
          <p:nvPr>
            <p:ph sz="quarter" idx="14"/>
          </p:nvPr>
        </p:nvSpPr>
        <p:spPr>
          <a:xfrm>
            <a:off x="4648200" y="2438400"/>
            <a:ext cx="3124200" cy="3124200"/>
          </a:xfrm>
        </p:spPr>
        <p:txBody>
          <a:body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extLst>
      <p:ext uri="{BB962C8B-B14F-4D97-AF65-F5344CB8AC3E}">
        <p14:creationId xmlns:p14="http://schemas.microsoft.com/office/powerpoint/2010/main" val="286814150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2" name="Title 1"/>
          <p:cNvSpPr>
            <a:spLocks noGrp="1"/>
          </p:cNvSpPr>
          <p:nvPr>
            <p:ph type="title"/>
          </p:nvPr>
        </p:nvSpPr>
        <p:spPr/>
        <p:txBody>
          <a:bodyPr/>
          <a:lstStyle>
            <a:lvl1pPr>
              <a:defRPr/>
            </a:lvl1pPr>
          </a:lstStyle>
          <a:p>
            <a:r>
              <a:rPr lang="uk-UA"/>
              <a:t>Зразок заголовка</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Зразок тексту</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Зразок тексту</a:t>
            </a:r>
          </a:p>
        </p:txBody>
      </p:sp>
      <p:sp>
        <p:nvSpPr>
          <p:cNvPr id="7" name="Date Placeholder 6"/>
          <p:cNvSpPr>
            <a:spLocks noGrp="1"/>
          </p:cNvSpPr>
          <p:nvPr>
            <p:ph type="dt" sz="half" idx="10"/>
          </p:nvPr>
        </p:nvSpPr>
        <p:spPr/>
        <p:txBody>
          <a:bodyPr/>
          <a:lstStyle/>
          <a:p>
            <a:endParaRPr lang="uk-UA" altLang="uk-UA">
              <a:solidFill>
                <a:srgbClr val="9E8E5C">
                  <a:lumMod val="60000"/>
                  <a:lumOff val="40000"/>
                </a:srgbClr>
              </a:solidFill>
            </a:endParaRPr>
          </a:p>
        </p:txBody>
      </p:sp>
      <p:sp>
        <p:nvSpPr>
          <p:cNvPr id="8" name="Footer Placeholder 7"/>
          <p:cNvSpPr>
            <a:spLocks noGrp="1"/>
          </p:cNvSpPr>
          <p:nvPr>
            <p:ph type="ftr" sz="quarter" idx="11"/>
          </p:nvPr>
        </p:nvSpPr>
        <p:spPr/>
        <p:txBody>
          <a:bodyPr/>
          <a:lstStyle/>
          <a:p>
            <a:endParaRPr lang="uk-UA" altLang="uk-UA">
              <a:solidFill>
                <a:srgbClr val="9E8E5C">
                  <a:lumMod val="60000"/>
                  <a:lumOff val="40000"/>
                </a:srgbClr>
              </a:solidFill>
            </a:endParaRPr>
          </a:p>
        </p:txBody>
      </p:sp>
      <p:sp>
        <p:nvSpPr>
          <p:cNvPr id="9" name="Slide Number Placeholder 8"/>
          <p:cNvSpPr>
            <a:spLocks noGrp="1"/>
          </p:cNvSpPr>
          <p:nvPr>
            <p:ph type="sldNum" sz="quarter" idx="12"/>
          </p:nvPr>
        </p:nvSpPr>
        <p:spPr/>
        <p:txBody>
          <a:bodyPr/>
          <a:lstStyle/>
          <a:p>
            <a:fld id="{99059D64-B7F4-406A-88C7-49C163CB7765}" type="slidenum">
              <a:rPr lang="uk-UA" altLang="uk-UA" smtClean="0">
                <a:solidFill>
                  <a:srgbClr val="9E8E5C">
                    <a:lumMod val="60000"/>
                    <a:lumOff val="40000"/>
                  </a:srgbClr>
                </a:solidFill>
              </a:rPr>
              <a:pPr/>
              <a:t>‹#›</a:t>
            </a:fld>
            <a:endParaRPr lang="uk-UA" altLang="uk-UA">
              <a:solidFill>
                <a:srgbClr val="9E8E5C">
                  <a:lumMod val="60000"/>
                  <a:lumOff val="40000"/>
                </a:srgbClr>
              </a:solidFill>
            </a:endParaRPr>
          </a:p>
        </p:txBody>
      </p:sp>
    </p:spTree>
    <p:extLst>
      <p:ext uri="{BB962C8B-B14F-4D97-AF65-F5344CB8AC3E}">
        <p14:creationId xmlns:p14="http://schemas.microsoft.com/office/powerpoint/2010/main" val="273988453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Зразок заголовка</a:t>
            </a:r>
            <a:endParaRPr lang="en-US"/>
          </a:p>
        </p:txBody>
      </p:sp>
      <p:sp>
        <p:nvSpPr>
          <p:cNvPr id="3" name="Date Placeholder 2"/>
          <p:cNvSpPr>
            <a:spLocks noGrp="1"/>
          </p:cNvSpPr>
          <p:nvPr>
            <p:ph type="dt" sz="half" idx="10"/>
          </p:nvPr>
        </p:nvSpPr>
        <p:spPr/>
        <p:txBody>
          <a:bodyPr/>
          <a:lstStyle/>
          <a:p>
            <a:endParaRPr lang="uk-UA" altLang="uk-UA">
              <a:solidFill>
                <a:srgbClr val="9E8E5C">
                  <a:lumMod val="60000"/>
                  <a:lumOff val="40000"/>
                </a:srgbClr>
              </a:solidFill>
            </a:endParaRPr>
          </a:p>
        </p:txBody>
      </p:sp>
      <p:sp>
        <p:nvSpPr>
          <p:cNvPr id="4" name="Footer Placeholder 3"/>
          <p:cNvSpPr>
            <a:spLocks noGrp="1"/>
          </p:cNvSpPr>
          <p:nvPr>
            <p:ph type="ftr" sz="quarter" idx="11"/>
          </p:nvPr>
        </p:nvSpPr>
        <p:spPr/>
        <p:txBody>
          <a:bodyPr/>
          <a:lstStyle/>
          <a:p>
            <a:endParaRPr lang="uk-UA" altLang="uk-UA">
              <a:solidFill>
                <a:srgbClr val="9E8E5C">
                  <a:lumMod val="60000"/>
                  <a:lumOff val="40000"/>
                </a:srgbClr>
              </a:solidFill>
            </a:endParaRPr>
          </a:p>
        </p:txBody>
      </p:sp>
      <p:sp>
        <p:nvSpPr>
          <p:cNvPr id="5" name="Slide Number Placeholder 4"/>
          <p:cNvSpPr>
            <a:spLocks noGrp="1"/>
          </p:cNvSpPr>
          <p:nvPr>
            <p:ph type="sldNum" sz="quarter" idx="12"/>
          </p:nvPr>
        </p:nvSpPr>
        <p:spPr/>
        <p:txBody>
          <a:bodyPr/>
          <a:lstStyle/>
          <a:p>
            <a:fld id="{18E29767-81E8-4FCA-86FE-9198D4DDD3AE}" type="slidenum">
              <a:rPr lang="uk-UA" altLang="uk-UA" smtClean="0">
                <a:solidFill>
                  <a:srgbClr val="9E8E5C">
                    <a:lumMod val="60000"/>
                    <a:lumOff val="40000"/>
                  </a:srgbClr>
                </a:solidFill>
              </a:rPr>
              <a:pPr/>
              <a:t>‹#›</a:t>
            </a:fld>
            <a:endParaRPr lang="uk-UA" altLang="uk-UA">
              <a:solidFill>
                <a:srgbClr val="9E8E5C">
                  <a:lumMod val="60000"/>
                  <a:lumOff val="40000"/>
                </a:srgbClr>
              </a:solidFill>
            </a:endParaRPr>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extLst>
      <p:ext uri="{BB962C8B-B14F-4D97-AF65-F5344CB8AC3E}">
        <p14:creationId xmlns:p14="http://schemas.microsoft.com/office/powerpoint/2010/main" val="341887246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endParaRPr lang="uk-UA" altLang="uk-UA">
              <a:solidFill>
                <a:srgbClr val="9E8E5C">
                  <a:lumMod val="60000"/>
                  <a:lumOff val="40000"/>
                </a:srgbClr>
              </a:solidFill>
            </a:endParaRPr>
          </a:p>
        </p:txBody>
      </p:sp>
      <p:sp>
        <p:nvSpPr>
          <p:cNvPr id="6" name="Footer Placeholder 5"/>
          <p:cNvSpPr>
            <a:spLocks noGrp="1"/>
          </p:cNvSpPr>
          <p:nvPr>
            <p:ph type="ftr" sz="quarter" idx="11"/>
          </p:nvPr>
        </p:nvSpPr>
        <p:spPr/>
        <p:txBody>
          <a:bodyPr/>
          <a:lstStyle/>
          <a:p>
            <a:endParaRPr lang="uk-UA" altLang="uk-UA">
              <a:solidFill>
                <a:srgbClr val="9E8E5C">
                  <a:lumMod val="60000"/>
                  <a:lumOff val="40000"/>
                </a:srgbClr>
              </a:solidFill>
            </a:endParaRPr>
          </a:p>
        </p:txBody>
      </p:sp>
      <p:sp>
        <p:nvSpPr>
          <p:cNvPr id="7" name="Slide Number Placeholder 6"/>
          <p:cNvSpPr>
            <a:spLocks noGrp="1"/>
          </p:cNvSpPr>
          <p:nvPr>
            <p:ph type="sldNum" sz="quarter" idx="12"/>
          </p:nvPr>
        </p:nvSpPr>
        <p:spPr/>
        <p:txBody>
          <a:bodyPr/>
          <a:lstStyle/>
          <a:p>
            <a:fld id="{EB99EB58-54DB-4764-918F-B0948F09054D}" type="slidenum">
              <a:rPr lang="uk-UA" altLang="uk-UA" smtClean="0">
                <a:solidFill>
                  <a:srgbClr val="9E8E5C">
                    <a:lumMod val="60000"/>
                    <a:lumOff val="40000"/>
                  </a:srgbClr>
                </a:solidFill>
              </a:rPr>
              <a:pPr/>
              <a:t>‹#›</a:t>
            </a:fld>
            <a:endParaRPr lang="uk-UA" altLang="uk-UA">
              <a:solidFill>
                <a:srgbClr val="9E8E5C">
                  <a:lumMod val="60000"/>
                  <a:lumOff val="40000"/>
                </a:srgbClr>
              </a:solidFill>
            </a:endParaRPr>
          </a:p>
        </p:txBody>
      </p:sp>
    </p:spTree>
    <p:extLst>
      <p:ext uri="{BB962C8B-B14F-4D97-AF65-F5344CB8AC3E}">
        <p14:creationId xmlns:p14="http://schemas.microsoft.com/office/powerpoint/2010/main" val="223384927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Вміст із підписом">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uk-UA"/>
              <a:t>Зразок заголовка</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Зразок тексту</a:t>
            </a:r>
          </a:p>
        </p:txBody>
      </p:sp>
      <p:sp>
        <p:nvSpPr>
          <p:cNvPr id="5" name="Date Placeholder 4"/>
          <p:cNvSpPr>
            <a:spLocks noGrp="1"/>
          </p:cNvSpPr>
          <p:nvPr>
            <p:ph type="dt" sz="half" idx="10"/>
          </p:nvPr>
        </p:nvSpPr>
        <p:spPr/>
        <p:txBody>
          <a:bodyPr/>
          <a:lstStyle/>
          <a:p>
            <a:endParaRPr lang="uk-UA" altLang="uk-UA">
              <a:solidFill>
                <a:srgbClr val="9E8E5C">
                  <a:lumMod val="60000"/>
                  <a:lumOff val="40000"/>
                </a:srgbClr>
              </a:solidFill>
            </a:endParaRPr>
          </a:p>
        </p:txBody>
      </p:sp>
      <p:sp>
        <p:nvSpPr>
          <p:cNvPr id="6" name="Footer Placeholder 5"/>
          <p:cNvSpPr>
            <a:spLocks noGrp="1"/>
          </p:cNvSpPr>
          <p:nvPr>
            <p:ph type="ftr" sz="quarter" idx="11"/>
          </p:nvPr>
        </p:nvSpPr>
        <p:spPr/>
        <p:txBody>
          <a:bodyPr/>
          <a:lstStyle/>
          <a:p>
            <a:endParaRPr lang="uk-UA" altLang="uk-UA">
              <a:solidFill>
                <a:srgbClr val="9E8E5C">
                  <a:lumMod val="60000"/>
                  <a:lumOff val="40000"/>
                </a:srgbClr>
              </a:solidFill>
            </a:endParaRPr>
          </a:p>
        </p:txBody>
      </p:sp>
      <p:sp>
        <p:nvSpPr>
          <p:cNvPr id="7" name="Slide Number Placeholder 6"/>
          <p:cNvSpPr>
            <a:spLocks noGrp="1"/>
          </p:cNvSpPr>
          <p:nvPr>
            <p:ph type="sldNum" sz="quarter" idx="12"/>
          </p:nvPr>
        </p:nvSpPr>
        <p:spPr/>
        <p:txBody>
          <a:bodyPr/>
          <a:lstStyle/>
          <a:p>
            <a:fld id="{3BBFB847-7767-47DD-81E0-F9D6EA629D16}" type="slidenum">
              <a:rPr lang="uk-UA" altLang="uk-UA" smtClean="0">
                <a:solidFill>
                  <a:srgbClr val="9E8E5C">
                    <a:lumMod val="60000"/>
                    <a:lumOff val="40000"/>
                  </a:srgbClr>
                </a:solidFill>
              </a:rPr>
              <a:pPr/>
              <a:t>‹#›</a:t>
            </a:fld>
            <a:endParaRPr lang="uk-UA" altLang="uk-UA">
              <a:solidFill>
                <a:srgbClr val="9E8E5C">
                  <a:lumMod val="60000"/>
                  <a:lumOff val="40000"/>
                </a:srgbClr>
              </a:solidFill>
            </a:endParaRPr>
          </a:p>
        </p:txBody>
      </p:sp>
      <p:sp>
        <p:nvSpPr>
          <p:cNvPr id="9" name="Content Placeholder 8"/>
          <p:cNvSpPr>
            <a:spLocks noGrp="1"/>
          </p:cNvSpPr>
          <p:nvPr>
            <p:ph sz="quarter" idx="13"/>
          </p:nvPr>
        </p:nvSpPr>
        <p:spPr>
          <a:xfrm>
            <a:off x="1371600" y="1676400"/>
            <a:ext cx="3276600" cy="3505200"/>
          </a:xfrm>
        </p:spPr>
        <p:txBody>
          <a:body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Tree>
    <p:extLst>
      <p:ext uri="{BB962C8B-B14F-4D97-AF65-F5344CB8AC3E}">
        <p14:creationId xmlns:p14="http://schemas.microsoft.com/office/powerpoint/2010/main" val="364574069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Зображення з підписом">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uk-UA"/>
              <a:t>Зразок заголовка</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uk-UA"/>
              <a:t>Клацніть піктограму, щоб додати зображення</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Зразок тексту</a:t>
            </a:r>
          </a:p>
        </p:txBody>
      </p:sp>
      <p:sp>
        <p:nvSpPr>
          <p:cNvPr id="5" name="Date Placeholder 4"/>
          <p:cNvSpPr>
            <a:spLocks noGrp="1"/>
          </p:cNvSpPr>
          <p:nvPr>
            <p:ph type="dt" sz="half" idx="10"/>
          </p:nvPr>
        </p:nvSpPr>
        <p:spPr/>
        <p:txBody>
          <a:bodyPr/>
          <a:lstStyle/>
          <a:p>
            <a:endParaRPr lang="uk-UA" altLang="uk-UA">
              <a:solidFill>
                <a:srgbClr val="9E8E5C">
                  <a:lumMod val="60000"/>
                  <a:lumOff val="40000"/>
                </a:srgbClr>
              </a:solidFill>
            </a:endParaRPr>
          </a:p>
        </p:txBody>
      </p:sp>
      <p:sp>
        <p:nvSpPr>
          <p:cNvPr id="6" name="Footer Placeholder 5"/>
          <p:cNvSpPr>
            <a:spLocks noGrp="1"/>
          </p:cNvSpPr>
          <p:nvPr>
            <p:ph type="ftr" sz="quarter" idx="11"/>
          </p:nvPr>
        </p:nvSpPr>
        <p:spPr/>
        <p:txBody>
          <a:bodyPr/>
          <a:lstStyle/>
          <a:p>
            <a:endParaRPr lang="uk-UA" altLang="uk-UA">
              <a:solidFill>
                <a:srgbClr val="9E8E5C">
                  <a:lumMod val="60000"/>
                  <a:lumOff val="40000"/>
                </a:srgbClr>
              </a:solidFill>
            </a:endParaRPr>
          </a:p>
        </p:txBody>
      </p:sp>
      <p:sp>
        <p:nvSpPr>
          <p:cNvPr id="7" name="Slide Number Placeholder 6"/>
          <p:cNvSpPr>
            <a:spLocks noGrp="1"/>
          </p:cNvSpPr>
          <p:nvPr>
            <p:ph type="sldNum" sz="quarter" idx="12"/>
          </p:nvPr>
        </p:nvSpPr>
        <p:spPr/>
        <p:txBody>
          <a:bodyPr/>
          <a:lstStyle/>
          <a:p>
            <a:fld id="{3AECF568-F9DD-4ECE-8176-2154D919C51A}" type="slidenum">
              <a:rPr lang="uk-UA" altLang="uk-UA" smtClean="0">
                <a:solidFill>
                  <a:srgbClr val="9E8E5C">
                    <a:lumMod val="60000"/>
                    <a:lumOff val="40000"/>
                  </a:srgbClr>
                </a:solidFill>
              </a:rPr>
              <a:pPr/>
              <a:t>‹#›</a:t>
            </a:fld>
            <a:endParaRPr lang="uk-UA" altLang="uk-UA">
              <a:solidFill>
                <a:srgbClr val="9E8E5C">
                  <a:lumMod val="60000"/>
                  <a:lumOff val="40000"/>
                </a:srgbClr>
              </a:solidFill>
            </a:endParaRPr>
          </a:p>
        </p:txBody>
      </p:sp>
    </p:spTree>
    <p:extLst>
      <p:ext uri="{BB962C8B-B14F-4D97-AF65-F5344CB8AC3E}">
        <p14:creationId xmlns:p14="http://schemas.microsoft.com/office/powerpoint/2010/main" val="198646105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Зразок заголовка</a:t>
            </a:r>
            <a:endParaRPr lang="en-US"/>
          </a:p>
        </p:txBody>
      </p:sp>
      <p:sp>
        <p:nvSpPr>
          <p:cNvPr id="3" name="Vertical Text Placeholder 2"/>
          <p:cNvSpPr>
            <a:spLocks noGrp="1"/>
          </p:cNvSpPr>
          <p:nvPr>
            <p:ph type="body" orient="vert" idx="1"/>
          </p:nvPr>
        </p:nvSpPr>
        <p:spPr/>
        <p:txBody>
          <a:bodyPr vert="eaVert"/>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a:p>
        </p:txBody>
      </p:sp>
      <p:sp>
        <p:nvSpPr>
          <p:cNvPr id="4" name="Date Placeholder 3"/>
          <p:cNvSpPr>
            <a:spLocks noGrp="1"/>
          </p:cNvSpPr>
          <p:nvPr>
            <p:ph type="dt" sz="half" idx="10"/>
          </p:nvPr>
        </p:nvSpPr>
        <p:spPr/>
        <p:txBody>
          <a:bodyPr/>
          <a:lstStyle/>
          <a:p>
            <a:endParaRPr lang="uk-UA" altLang="uk-UA">
              <a:solidFill>
                <a:srgbClr val="9E8E5C">
                  <a:lumMod val="60000"/>
                  <a:lumOff val="40000"/>
                </a:srgbClr>
              </a:solidFill>
            </a:endParaRPr>
          </a:p>
        </p:txBody>
      </p:sp>
      <p:sp>
        <p:nvSpPr>
          <p:cNvPr id="5" name="Footer Placeholder 4"/>
          <p:cNvSpPr>
            <a:spLocks noGrp="1"/>
          </p:cNvSpPr>
          <p:nvPr>
            <p:ph type="ftr" sz="quarter" idx="11"/>
          </p:nvPr>
        </p:nvSpPr>
        <p:spPr/>
        <p:txBody>
          <a:bodyPr/>
          <a:lstStyle/>
          <a:p>
            <a:endParaRPr lang="uk-UA" altLang="uk-UA">
              <a:solidFill>
                <a:srgbClr val="9E8E5C">
                  <a:lumMod val="60000"/>
                  <a:lumOff val="40000"/>
                </a:srgbClr>
              </a:solidFill>
            </a:endParaRPr>
          </a:p>
        </p:txBody>
      </p:sp>
      <p:sp>
        <p:nvSpPr>
          <p:cNvPr id="6" name="Slide Number Placeholder 5"/>
          <p:cNvSpPr>
            <a:spLocks noGrp="1"/>
          </p:cNvSpPr>
          <p:nvPr>
            <p:ph type="sldNum" sz="quarter" idx="12"/>
          </p:nvPr>
        </p:nvSpPr>
        <p:spPr/>
        <p:txBody>
          <a:bodyPr/>
          <a:lstStyle/>
          <a:p>
            <a:fld id="{B2371B55-D6A2-4BDB-B912-E3F38C89DBFD}" type="slidenum">
              <a:rPr lang="uk-UA" altLang="uk-UA" smtClean="0">
                <a:solidFill>
                  <a:srgbClr val="9E8E5C">
                    <a:lumMod val="60000"/>
                    <a:lumOff val="40000"/>
                  </a:srgbClr>
                </a:solidFill>
              </a:rPr>
              <a:pPr/>
              <a:t>‹#›</a:t>
            </a:fld>
            <a:endParaRPr lang="uk-UA" altLang="uk-UA">
              <a:solidFill>
                <a:srgbClr val="9E8E5C">
                  <a:lumMod val="60000"/>
                  <a:lumOff val="40000"/>
                </a:srgbClr>
              </a:solidFill>
            </a:endParaRPr>
          </a:p>
        </p:txBody>
      </p:sp>
    </p:spTree>
    <p:extLst>
      <p:ext uri="{BB962C8B-B14F-4D97-AF65-F5344CB8AC3E}">
        <p14:creationId xmlns:p14="http://schemas.microsoft.com/office/powerpoint/2010/main" val="220086985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uk-UA"/>
              <a:t>Зразок заголовка</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endParaRPr lang="uk-UA" altLang="uk-UA">
              <a:solidFill>
                <a:srgbClr val="9E8E5C">
                  <a:lumMod val="60000"/>
                  <a:lumOff val="40000"/>
                </a:srgbClr>
              </a:solidFill>
            </a:endParaRPr>
          </a:p>
        </p:txBody>
      </p:sp>
      <p:sp>
        <p:nvSpPr>
          <p:cNvPr id="5" name="Footer Placeholder 4"/>
          <p:cNvSpPr>
            <a:spLocks noGrp="1"/>
          </p:cNvSpPr>
          <p:nvPr>
            <p:ph type="ftr" sz="quarter" idx="11"/>
          </p:nvPr>
        </p:nvSpPr>
        <p:spPr/>
        <p:txBody>
          <a:bodyPr/>
          <a:lstStyle/>
          <a:p>
            <a:endParaRPr lang="uk-UA" altLang="uk-UA">
              <a:solidFill>
                <a:srgbClr val="9E8E5C">
                  <a:lumMod val="60000"/>
                  <a:lumOff val="40000"/>
                </a:srgbClr>
              </a:solidFill>
            </a:endParaRPr>
          </a:p>
        </p:txBody>
      </p:sp>
      <p:sp>
        <p:nvSpPr>
          <p:cNvPr id="6" name="Slide Number Placeholder 5"/>
          <p:cNvSpPr>
            <a:spLocks noGrp="1"/>
          </p:cNvSpPr>
          <p:nvPr>
            <p:ph type="sldNum" sz="quarter" idx="12"/>
          </p:nvPr>
        </p:nvSpPr>
        <p:spPr/>
        <p:txBody>
          <a:bodyPr/>
          <a:lstStyle/>
          <a:p>
            <a:fld id="{5FB68A24-11FF-45A0-9687-076D21C96EA8}" type="slidenum">
              <a:rPr lang="uk-UA" altLang="uk-UA" smtClean="0">
                <a:solidFill>
                  <a:srgbClr val="9E8E5C">
                    <a:lumMod val="60000"/>
                    <a:lumOff val="40000"/>
                  </a:srgbClr>
                </a:solidFill>
              </a:rPr>
              <a:pPr/>
              <a:t>‹#›</a:t>
            </a:fld>
            <a:endParaRPr lang="uk-UA" altLang="uk-UA">
              <a:solidFill>
                <a:srgbClr val="9E8E5C">
                  <a:lumMod val="60000"/>
                  <a:lumOff val="40000"/>
                </a:srgbClr>
              </a:solidFill>
            </a:endParaRPr>
          </a:p>
        </p:txBody>
      </p:sp>
    </p:spTree>
    <p:extLst>
      <p:ext uri="{BB962C8B-B14F-4D97-AF65-F5344CB8AC3E}">
        <p14:creationId xmlns:p14="http://schemas.microsoft.com/office/powerpoint/2010/main" val="33332051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2.pn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2.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2.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2.pn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2.pn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2.pn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2.pn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uk-UA"/>
              <a:t>Зразок заголовка</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pPr fontAlgn="base">
              <a:spcBef>
                <a:spcPct val="0"/>
              </a:spcBef>
              <a:spcAft>
                <a:spcPct val="0"/>
              </a:spcAft>
            </a:pPr>
            <a:endParaRPr lang="uk-UA" altLang="uk-UA">
              <a:solidFill>
                <a:srgbClr val="9E8E5C">
                  <a:lumMod val="60000"/>
                  <a:lumOff val="40000"/>
                </a:srgbClr>
              </a:solidFill>
              <a:latin typeface="Arial" charset="0"/>
              <a:cs typeface="Arial" charset="0"/>
            </a:endParaRPr>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pPr fontAlgn="base">
              <a:spcBef>
                <a:spcPct val="0"/>
              </a:spcBef>
              <a:spcAft>
                <a:spcPct val="0"/>
              </a:spcAft>
            </a:pPr>
            <a:endParaRPr lang="uk-UA" altLang="uk-UA">
              <a:solidFill>
                <a:srgbClr val="9E8E5C">
                  <a:lumMod val="60000"/>
                  <a:lumOff val="40000"/>
                </a:srgbClr>
              </a:solidFill>
              <a:latin typeface="Arial" charset="0"/>
              <a:cs typeface="Arial" charset="0"/>
            </a:endParaRPr>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pPr fontAlgn="base">
              <a:spcBef>
                <a:spcPct val="0"/>
              </a:spcBef>
              <a:spcAft>
                <a:spcPct val="0"/>
              </a:spcAft>
            </a:pPr>
            <a:fld id="{7C305397-7007-4D81-87C6-A36331E5AD34}" type="slidenum">
              <a:rPr lang="uk-UA" altLang="uk-UA" smtClean="0">
                <a:solidFill>
                  <a:srgbClr val="9E8E5C">
                    <a:lumMod val="60000"/>
                    <a:lumOff val="40000"/>
                  </a:srgbClr>
                </a:solidFill>
                <a:latin typeface="Arial" charset="0"/>
                <a:cs typeface="Arial" charset="0"/>
              </a:rPr>
              <a:pPr fontAlgn="base">
                <a:spcBef>
                  <a:spcPct val="0"/>
                </a:spcBef>
                <a:spcAft>
                  <a:spcPct val="0"/>
                </a:spcAft>
              </a:pPr>
              <a:t>‹#›</a:t>
            </a:fld>
            <a:endParaRPr lang="uk-UA" altLang="uk-UA">
              <a:solidFill>
                <a:srgbClr val="9E8E5C">
                  <a:lumMod val="60000"/>
                  <a:lumOff val="40000"/>
                </a:srgbClr>
              </a:solidFill>
              <a:latin typeface="Arial" charset="0"/>
              <a:cs typeface="Arial" charset="0"/>
            </a:endParaRPr>
          </a:p>
        </p:txBody>
      </p:sp>
    </p:spTree>
    <p:extLst>
      <p:ext uri="{BB962C8B-B14F-4D97-AF65-F5344CB8AC3E}">
        <p14:creationId xmlns:p14="http://schemas.microsoft.com/office/powerpoint/2010/main" val="33820079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uk-UA"/>
              <a:t>Зразок заголовка</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pPr fontAlgn="base">
              <a:spcBef>
                <a:spcPct val="0"/>
              </a:spcBef>
              <a:spcAft>
                <a:spcPct val="0"/>
              </a:spcAft>
            </a:pPr>
            <a:endParaRPr lang="uk-UA" altLang="uk-UA">
              <a:solidFill>
                <a:srgbClr val="9E8E5C">
                  <a:lumMod val="60000"/>
                  <a:lumOff val="40000"/>
                </a:srgbClr>
              </a:solidFill>
              <a:latin typeface="Arial" charset="0"/>
              <a:cs typeface="Arial" charset="0"/>
            </a:endParaRPr>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pPr fontAlgn="base">
              <a:spcBef>
                <a:spcPct val="0"/>
              </a:spcBef>
              <a:spcAft>
                <a:spcPct val="0"/>
              </a:spcAft>
            </a:pPr>
            <a:endParaRPr lang="uk-UA" altLang="uk-UA">
              <a:solidFill>
                <a:srgbClr val="9E8E5C">
                  <a:lumMod val="60000"/>
                  <a:lumOff val="40000"/>
                </a:srgbClr>
              </a:solidFill>
              <a:latin typeface="Arial" charset="0"/>
              <a:cs typeface="Arial" charset="0"/>
            </a:endParaRPr>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pPr fontAlgn="base">
              <a:spcBef>
                <a:spcPct val="0"/>
              </a:spcBef>
              <a:spcAft>
                <a:spcPct val="0"/>
              </a:spcAft>
            </a:pPr>
            <a:fld id="{7C305397-7007-4D81-87C6-A36331E5AD34}" type="slidenum">
              <a:rPr lang="uk-UA" altLang="uk-UA" smtClean="0">
                <a:solidFill>
                  <a:srgbClr val="9E8E5C">
                    <a:lumMod val="60000"/>
                    <a:lumOff val="40000"/>
                  </a:srgbClr>
                </a:solidFill>
                <a:latin typeface="Arial" charset="0"/>
                <a:cs typeface="Arial" charset="0"/>
              </a:rPr>
              <a:pPr fontAlgn="base">
                <a:spcBef>
                  <a:spcPct val="0"/>
                </a:spcBef>
                <a:spcAft>
                  <a:spcPct val="0"/>
                </a:spcAft>
              </a:pPr>
              <a:t>‹#›</a:t>
            </a:fld>
            <a:endParaRPr lang="uk-UA" altLang="uk-UA">
              <a:solidFill>
                <a:srgbClr val="9E8E5C">
                  <a:lumMod val="60000"/>
                  <a:lumOff val="40000"/>
                </a:srgbClr>
              </a:solidFill>
              <a:latin typeface="Arial" charset="0"/>
              <a:cs typeface="Arial" charset="0"/>
            </a:endParaRPr>
          </a:p>
        </p:txBody>
      </p:sp>
    </p:spTree>
    <p:extLst>
      <p:ext uri="{BB962C8B-B14F-4D97-AF65-F5344CB8AC3E}">
        <p14:creationId xmlns:p14="http://schemas.microsoft.com/office/powerpoint/2010/main" val="453484488"/>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uk-UA"/>
              <a:t>Зразок заголовка</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pPr fontAlgn="base">
              <a:spcBef>
                <a:spcPct val="0"/>
              </a:spcBef>
              <a:spcAft>
                <a:spcPct val="0"/>
              </a:spcAft>
            </a:pPr>
            <a:endParaRPr lang="uk-UA" altLang="uk-UA">
              <a:solidFill>
                <a:srgbClr val="9E8E5C">
                  <a:lumMod val="60000"/>
                  <a:lumOff val="40000"/>
                </a:srgbClr>
              </a:solidFill>
              <a:latin typeface="Arial" charset="0"/>
              <a:cs typeface="Arial" charset="0"/>
            </a:endParaRPr>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pPr fontAlgn="base">
              <a:spcBef>
                <a:spcPct val="0"/>
              </a:spcBef>
              <a:spcAft>
                <a:spcPct val="0"/>
              </a:spcAft>
            </a:pPr>
            <a:endParaRPr lang="uk-UA" altLang="uk-UA">
              <a:solidFill>
                <a:srgbClr val="9E8E5C">
                  <a:lumMod val="60000"/>
                  <a:lumOff val="40000"/>
                </a:srgbClr>
              </a:solidFill>
              <a:latin typeface="Arial" charset="0"/>
              <a:cs typeface="Arial" charset="0"/>
            </a:endParaRPr>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pPr fontAlgn="base">
              <a:spcBef>
                <a:spcPct val="0"/>
              </a:spcBef>
              <a:spcAft>
                <a:spcPct val="0"/>
              </a:spcAft>
            </a:pPr>
            <a:fld id="{7C305397-7007-4D81-87C6-A36331E5AD34}" type="slidenum">
              <a:rPr lang="uk-UA" altLang="uk-UA" smtClean="0">
                <a:solidFill>
                  <a:srgbClr val="9E8E5C">
                    <a:lumMod val="60000"/>
                    <a:lumOff val="40000"/>
                  </a:srgbClr>
                </a:solidFill>
                <a:latin typeface="Arial" charset="0"/>
                <a:cs typeface="Arial" charset="0"/>
              </a:rPr>
              <a:pPr fontAlgn="base">
                <a:spcBef>
                  <a:spcPct val="0"/>
                </a:spcBef>
                <a:spcAft>
                  <a:spcPct val="0"/>
                </a:spcAft>
              </a:pPr>
              <a:t>‹#›</a:t>
            </a:fld>
            <a:endParaRPr lang="uk-UA" altLang="uk-UA">
              <a:solidFill>
                <a:srgbClr val="9E8E5C">
                  <a:lumMod val="60000"/>
                  <a:lumOff val="40000"/>
                </a:srgbClr>
              </a:solidFill>
              <a:latin typeface="Arial" charset="0"/>
              <a:cs typeface="Arial" charset="0"/>
            </a:endParaRPr>
          </a:p>
        </p:txBody>
      </p:sp>
    </p:spTree>
    <p:extLst>
      <p:ext uri="{BB962C8B-B14F-4D97-AF65-F5344CB8AC3E}">
        <p14:creationId xmlns:p14="http://schemas.microsoft.com/office/powerpoint/2010/main" val="319652765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uk-UA"/>
              <a:t>Зразок заголовка</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pPr fontAlgn="base">
              <a:spcBef>
                <a:spcPct val="0"/>
              </a:spcBef>
              <a:spcAft>
                <a:spcPct val="0"/>
              </a:spcAft>
            </a:pPr>
            <a:endParaRPr lang="uk-UA" altLang="uk-UA">
              <a:solidFill>
                <a:srgbClr val="9E8E5C">
                  <a:lumMod val="60000"/>
                  <a:lumOff val="40000"/>
                </a:srgbClr>
              </a:solidFill>
              <a:latin typeface="Arial" charset="0"/>
              <a:cs typeface="Arial" charset="0"/>
            </a:endParaRPr>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pPr fontAlgn="base">
              <a:spcBef>
                <a:spcPct val="0"/>
              </a:spcBef>
              <a:spcAft>
                <a:spcPct val="0"/>
              </a:spcAft>
            </a:pPr>
            <a:endParaRPr lang="uk-UA" altLang="uk-UA">
              <a:solidFill>
                <a:srgbClr val="9E8E5C">
                  <a:lumMod val="60000"/>
                  <a:lumOff val="40000"/>
                </a:srgbClr>
              </a:solidFill>
              <a:latin typeface="Arial" charset="0"/>
              <a:cs typeface="Arial" charset="0"/>
            </a:endParaRPr>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pPr fontAlgn="base">
              <a:spcBef>
                <a:spcPct val="0"/>
              </a:spcBef>
              <a:spcAft>
                <a:spcPct val="0"/>
              </a:spcAft>
            </a:pPr>
            <a:fld id="{7C305397-7007-4D81-87C6-A36331E5AD34}" type="slidenum">
              <a:rPr lang="uk-UA" altLang="uk-UA" smtClean="0">
                <a:solidFill>
                  <a:srgbClr val="9E8E5C">
                    <a:lumMod val="60000"/>
                    <a:lumOff val="40000"/>
                  </a:srgbClr>
                </a:solidFill>
                <a:latin typeface="Arial" charset="0"/>
                <a:cs typeface="Arial" charset="0"/>
              </a:rPr>
              <a:pPr fontAlgn="base">
                <a:spcBef>
                  <a:spcPct val="0"/>
                </a:spcBef>
                <a:spcAft>
                  <a:spcPct val="0"/>
                </a:spcAft>
              </a:pPr>
              <a:t>‹#›</a:t>
            </a:fld>
            <a:endParaRPr lang="uk-UA" altLang="uk-UA">
              <a:solidFill>
                <a:srgbClr val="9E8E5C">
                  <a:lumMod val="60000"/>
                  <a:lumOff val="40000"/>
                </a:srgbClr>
              </a:solidFill>
              <a:latin typeface="Arial" charset="0"/>
              <a:cs typeface="Arial" charset="0"/>
            </a:endParaRPr>
          </a:p>
        </p:txBody>
      </p:sp>
    </p:spTree>
    <p:extLst>
      <p:ext uri="{BB962C8B-B14F-4D97-AF65-F5344CB8AC3E}">
        <p14:creationId xmlns:p14="http://schemas.microsoft.com/office/powerpoint/2010/main" val="248043931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uk-UA"/>
              <a:t>Зразок заголовка</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pPr fontAlgn="base">
              <a:spcBef>
                <a:spcPct val="0"/>
              </a:spcBef>
              <a:spcAft>
                <a:spcPct val="0"/>
              </a:spcAft>
            </a:pPr>
            <a:endParaRPr lang="uk-UA" altLang="uk-UA">
              <a:solidFill>
                <a:srgbClr val="9E8E5C">
                  <a:lumMod val="60000"/>
                  <a:lumOff val="40000"/>
                </a:srgbClr>
              </a:solidFill>
              <a:latin typeface="Arial" charset="0"/>
              <a:cs typeface="Arial" charset="0"/>
            </a:endParaRPr>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pPr fontAlgn="base">
              <a:spcBef>
                <a:spcPct val="0"/>
              </a:spcBef>
              <a:spcAft>
                <a:spcPct val="0"/>
              </a:spcAft>
            </a:pPr>
            <a:endParaRPr lang="uk-UA" altLang="uk-UA">
              <a:solidFill>
                <a:srgbClr val="9E8E5C">
                  <a:lumMod val="60000"/>
                  <a:lumOff val="40000"/>
                </a:srgbClr>
              </a:solidFill>
              <a:latin typeface="Arial" charset="0"/>
              <a:cs typeface="Arial" charset="0"/>
            </a:endParaRPr>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pPr fontAlgn="base">
              <a:spcBef>
                <a:spcPct val="0"/>
              </a:spcBef>
              <a:spcAft>
                <a:spcPct val="0"/>
              </a:spcAft>
            </a:pPr>
            <a:fld id="{7C305397-7007-4D81-87C6-A36331E5AD34}" type="slidenum">
              <a:rPr lang="uk-UA" altLang="uk-UA" smtClean="0">
                <a:solidFill>
                  <a:srgbClr val="9E8E5C">
                    <a:lumMod val="60000"/>
                    <a:lumOff val="40000"/>
                  </a:srgbClr>
                </a:solidFill>
                <a:latin typeface="Arial" charset="0"/>
                <a:cs typeface="Arial" charset="0"/>
              </a:rPr>
              <a:pPr fontAlgn="base">
                <a:spcBef>
                  <a:spcPct val="0"/>
                </a:spcBef>
                <a:spcAft>
                  <a:spcPct val="0"/>
                </a:spcAft>
              </a:pPr>
              <a:t>‹#›</a:t>
            </a:fld>
            <a:endParaRPr lang="uk-UA" altLang="uk-UA">
              <a:solidFill>
                <a:srgbClr val="9E8E5C">
                  <a:lumMod val="60000"/>
                  <a:lumOff val="40000"/>
                </a:srgbClr>
              </a:solidFill>
              <a:latin typeface="Arial" charset="0"/>
              <a:cs typeface="Arial" charset="0"/>
            </a:endParaRPr>
          </a:p>
        </p:txBody>
      </p:sp>
    </p:spTree>
    <p:extLst>
      <p:ext uri="{BB962C8B-B14F-4D97-AF65-F5344CB8AC3E}">
        <p14:creationId xmlns:p14="http://schemas.microsoft.com/office/powerpoint/2010/main" val="132499786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uk-UA"/>
              <a:t>Зразок заголовка</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pPr fontAlgn="base">
              <a:spcBef>
                <a:spcPct val="0"/>
              </a:spcBef>
              <a:spcAft>
                <a:spcPct val="0"/>
              </a:spcAft>
            </a:pPr>
            <a:endParaRPr lang="uk-UA" altLang="uk-UA">
              <a:solidFill>
                <a:srgbClr val="9E8E5C">
                  <a:lumMod val="60000"/>
                  <a:lumOff val="40000"/>
                </a:srgbClr>
              </a:solidFill>
              <a:latin typeface="Arial" charset="0"/>
              <a:cs typeface="Arial" charset="0"/>
            </a:endParaRPr>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pPr fontAlgn="base">
              <a:spcBef>
                <a:spcPct val="0"/>
              </a:spcBef>
              <a:spcAft>
                <a:spcPct val="0"/>
              </a:spcAft>
            </a:pPr>
            <a:endParaRPr lang="uk-UA" altLang="uk-UA">
              <a:solidFill>
                <a:srgbClr val="9E8E5C">
                  <a:lumMod val="60000"/>
                  <a:lumOff val="40000"/>
                </a:srgbClr>
              </a:solidFill>
              <a:latin typeface="Arial" charset="0"/>
              <a:cs typeface="Arial" charset="0"/>
            </a:endParaRPr>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pPr fontAlgn="base">
              <a:spcBef>
                <a:spcPct val="0"/>
              </a:spcBef>
              <a:spcAft>
                <a:spcPct val="0"/>
              </a:spcAft>
            </a:pPr>
            <a:fld id="{7C305397-7007-4D81-87C6-A36331E5AD34}" type="slidenum">
              <a:rPr lang="uk-UA" altLang="uk-UA" smtClean="0">
                <a:solidFill>
                  <a:srgbClr val="9E8E5C">
                    <a:lumMod val="60000"/>
                    <a:lumOff val="40000"/>
                  </a:srgbClr>
                </a:solidFill>
                <a:latin typeface="Arial" charset="0"/>
                <a:cs typeface="Arial" charset="0"/>
              </a:rPr>
              <a:pPr fontAlgn="base">
                <a:spcBef>
                  <a:spcPct val="0"/>
                </a:spcBef>
                <a:spcAft>
                  <a:spcPct val="0"/>
                </a:spcAft>
              </a:pPr>
              <a:t>‹#›</a:t>
            </a:fld>
            <a:endParaRPr lang="uk-UA" altLang="uk-UA">
              <a:solidFill>
                <a:srgbClr val="9E8E5C">
                  <a:lumMod val="60000"/>
                  <a:lumOff val="40000"/>
                </a:srgbClr>
              </a:solidFill>
              <a:latin typeface="Arial" charset="0"/>
              <a:cs typeface="Arial" charset="0"/>
            </a:endParaRPr>
          </a:p>
        </p:txBody>
      </p:sp>
    </p:spTree>
    <p:extLst>
      <p:ext uri="{BB962C8B-B14F-4D97-AF65-F5344CB8AC3E}">
        <p14:creationId xmlns:p14="http://schemas.microsoft.com/office/powerpoint/2010/main" val="82961779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uk-UA"/>
              <a:t>Зразок заголовка</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pPr fontAlgn="base">
              <a:spcBef>
                <a:spcPct val="0"/>
              </a:spcBef>
              <a:spcAft>
                <a:spcPct val="0"/>
              </a:spcAft>
            </a:pPr>
            <a:endParaRPr lang="uk-UA" altLang="uk-UA">
              <a:solidFill>
                <a:srgbClr val="9E8E5C">
                  <a:lumMod val="60000"/>
                  <a:lumOff val="40000"/>
                </a:srgbClr>
              </a:solidFill>
              <a:latin typeface="Arial" charset="0"/>
              <a:cs typeface="Arial" charset="0"/>
            </a:endParaRPr>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pPr fontAlgn="base">
              <a:spcBef>
                <a:spcPct val="0"/>
              </a:spcBef>
              <a:spcAft>
                <a:spcPct val="0"/>
              </a:spcAft>
            </a:pPr>
            <a:endParaRPr lang="uk-UA" altLang="uk-UA">
              <a:solidFill>
                <a:srgbClr val="9E8E5C">
                  <a:lumMod val="60000"/>
                  <a:lumOff val="40000"/>
                </a:srgbClr>
              </a:solidFill>
              <a:latin typeface="Arial" charset="0"/>
              <a:cs typeface="Arial" charset="0"/>
            </a:endParaRPr>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pPr fontAlgn="base">
              <a:spcBef>
                <a:spcPct val="0"/>
              </a:spcBef>
              <a:spcAft>
                <a:spcPct val="0"/>
              </a:spcAft>
            </a:pPr>
            <a:fld id="{7C305397-7007-4D81-87C6-A36331E5AD34}" type="slidenum">
              <a:rPr lang="uk-UA" altLang="uk-UA" smtClean="0">
                <a:solidFill>
                  <a:srgbClr val="9E8E5C">
                    <a:lumMod val="60000"/>
                    <a:lumOff val="40000"/>
                  </a:srgbClr>
                </a:solidFill>
                <a:latin typeface="Arial" charset="0"/>
                <a:cs typeface="Arial" charset="0"/>
              </a:rPr>
              <a:pPr fontAlgn="base">
                <a:spcBef>
                  <a:spcPct val="0"/>
                </a:spcBef>
                <a:spcAft>
                  <a:spcPct val="0"/>
                </a:spcAft>
              </a:pPr>
              <a:t>‹#›</a:t>
            </a:fld>
            <a:endParaRPr lang="uk-UA" altLang="uk-UA">
              <a:solidFill>
                <a:srgbClr val="9E8E5C">
                  <a:lumMod val="60000"/>
                  <a:lumOff val="40000"/>
                </a:srgbClr>
              </a:solidFill>
              <a:latin typeface="Arial" charset="0"/>
              <a:cs typeface="Arial" charset="0"/>
            </a:endParaRPr>
          </a:p>
        </p:txBody>
      </p:sp>
    </p:spTree>
    <p:extLst>
      <p:ext uri="{BB962C8B-B14F-4D97-AF65-F5344CB8AC3E}">
        <p14:creationId xmlns:p14="http://schemas.microsoft.com/office/powerpoint/2010/main" val="423868555"/>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uk-UA"/>
              <a:t>Зразок заголовка</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pPr fontAlgn="base">
              <a:spcBef>
                <a:spcPct val="0"/>
              </a:spcBef>
              <a:spcAft>
                <a:spcPct val="0"/>
              </a:spcAft>
            </a:pPr>
            <a:endParaRPr lang="uk-UA" altLang="uk-UA">
              <a:solidFill>
                <a:srgbClr val="9E8E5C">
                  <a:lumMod val="60000"/>
                  <a:lumOff val="40000"/>
                </a:srgbClr>
              </a:solidFill>
              <a:latin typeface="Arial" charset="0"/>
              <a:cs typeface="Arial" charset="0"/>
            </a:endParaRPr>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pPr fontAlgn="base">
              <a:spcBef>
                <a:spcPct val="0"/>
              </a:spcBef>
              <a:spcAft>
                <a:spcPct val="0"/>
              </a:spcAft>
            </a:pPr>
            <a:endParaRPr lang="uk-UA" altLang="uk-UA">
              <a:solidFill>
                <a:srgbClr val="9E8E5C">
                  <a:lumMod val="60000"/>
                  <a:lumOff val="40000"/>
                </a:srgbClr>
              </a:solidFill>
              <a:latin typeface="Arial" charset="0"/>
              <a:cs typeface="Arial" charset="0"/>
            </a:endParaRPr>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pPr fontAlgn="base">
              <a:spcBef>
                <a:spcPct val="0"/>
              </a:spcBef>
              <a:spcAft>
                <a:spcPct val="0"/>
              </a:spcAft>
            </a:pPr>
            <a:fld id="{7C305397-7007-4D81-87C6-A36331E5AD34}" type="slidenum">
              <a:rPr lang="uk-UA" altLang="uk-UA" smtClean="0">
                <a:solidFill>
                  <a:srgbClr val="9E8E5C">
                    <a:lumMod val="60000"/>
                    <a:lumOff val="40000"/>
                  </a:srgbClr>
                </a:solidFill>
                <a:latin typeface="Arial" charset="0"/>
                <a:cs typeface="Arial" charset="0"/>
              </a:rPr>
              <a:pPr fontAlgn="base">
                <a:spcBef>
                  <a:spcPct val="0"/>
                </a:spcBef>
                <a:spcAft>
                  <a:spcPct val="0"/>
                </a:spcAft>
              </a:pPr>
              <a:t>‹#›</a:t>
            </a:fld>
            <a:endParaRPr lang="uk-UA" altLang="uk-UA">
              <a:solidFill>
                <a:srgbClr val="9E8E5C">
                  <a:lumMod val="60000"/>
                  <a:lumOff val="40000"/>
                </a:srgbClr>
              </a:solidFill>
              <a:latin typeface="Arial" charset="0"/>
              <a:cs typeface="Arial" charset="0"/>
            </a:endParaRPr>
          </a:p>
        </p:txBody>
      </p:sp>
    </p:spTree>
    <p:extLst>
      <p:ext uri="{BB962C8B-B14F-4D97-AF65-F5344CB8AC3E}">
        <p14:creationId xmlns:p14="http://schemas.microsoft.com/office/powerpoint/2010/main" val="1448608965"/>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uk-UA"/>
              <a:t>Зразок заголовка</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pPr fontAlgn="base">
              <a:spcBef>
                <a:spcPct val="0"/>
              </a:spcBef>
              <a:spcAft>
                <a:spcPct val="0"/>
              </a:spcAft>
            </a:pPr>
            <a:endParaRPr lang="uk-UA" altLang="uk-UA">
              <a:solidFill>
                <a:srgbClr val="9E8E5C">
                  <a:lumMod val="60000"/>
                  <a:lumOff val="40000"/>
                </a:srgbClr>
              </a:solidFill>
              <a:latin typeface="Arial" charset="0"/>
              <a:cs typeface="Arial" charset="0"/>
            </a:endParaRPr>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pPr fontAlgn="base">
              <a:spcBef>
                <a:spcPct val="0"/>
              </a:spcBef>
              <a:spcAft>
                <a:spcPct val="0"/>
              </a:spcAft>
            </a:pPr>
            <a:endParaRPr lang="uk-UA" altLang="uk-UA">
              <a:solidFill>
                <a:srgbClr val="9E8E5C">
                  <a:lumMod val="60000"/>
                  <a:lumOff val="40000"/>
                </a:srgbClr>
              </a:solidFill>
              <a:latin typeface="Arial" charset="0"/>
              <a:cs typeface="Arial" charset="0"/>
            </a:endParaRPr>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pPr fontAlgn="base">
              <a:spcBef>
                <a:spcPct val="0"/>
              </a:spcBef>
              <a:spcAft>
                <a:spcPct val="0"/>
              </a:spcAft>
            </a:pPr>
            <a:fld id="{7C305397-7007-4D81-87C6-A36331E5AD34}" type="slidenum">
              <a:rPr lang="uk-UA" altLang="uk-UA" smtClean="0">
                <a:solidFill>
                  <a:srgbClr val="9E8E5C">
                    <a:lumMod val="60000"/>
                    <a:lumOff val="40000"/>
                  </a:srgbClr>
                </a:solidFill>
                <a:latin typeface="Arial" charset="0"/>
                <a:cs typeface="Arial" charset="0"/>
              </a:rPr>
              <a:pPr fontAlgn="base">
                <a:spcBef>
                  <a:spcPct val="0"/>
                </a:spcBef>
                <a:spcAft>
                  <a:spcPct val="0"/>
                </a:spcAft>
              </a:pPr>
              <a:t>‹#›</a:t>
            </a:fld>
            <a:endParaRPr lang="uk-UA" altLang="uk-UA">
              <a:solidFill>
                <a:srgbClr val="9E8E5C">
                  <a:lumMod val="60000"/>
                  <a:lumOff val="40000"/>
                </a:srgbClr>
              </a:solidFill>
              <a:latin typeface="Arial" charset="0"/>
              <a:cs typeface="Arial" charset="0"/>
            </a:endParaRPr>
          </a:p>
        </p:txBody>
      </p:sp>
    </p:spTree>
    <p:extLst>
      <p:ext uri="{BB962C8B-B14F-4D97-AF65-F5344CB8AC3E}">
        <p14:creationId xmlns:p14="http://schemas.microsoft.com/office/powerpoint/2010/main" val="2148107421"/>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uk-UA"/>
              <a:t>Зразок заголовка</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uk-UA"/>
              <a:t>Зразок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pPr fontAlgn="base">
              <a:spcBef>
                <a:spcPct val="0"/>
              </a:spcBef>
              <a:spcAft>
                <a:spcPct val="0"/>
              </a:spcAft>
            </a:pPr>
            <a:endParaRPr lang="uk-UA" altLang="uk-UA">
              <a:solidFill>
                <a:srgbClr val="9E8E5C">
                  <a:lumMod val="60000"/>
                  <a:lumOff val="40000"/>
                </a:srgbClr>
              </a:solidFill>
              <a:latin typeface="Arial" charset="0"/>
              <a:cs typeface="Arial" charset="0"/>
            </a:endParaRPr>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pPr fontAlgn="base">
              <a:spcBef>
                <a:spcPct val="0"/>
              </a:spcBef>
              <a:spcAft>
                <a:spcPct val="0"/>
              </a:spcAft>
            </a:pPr>
            <a:endParaRPr lang="uk-UA" altLang="uk-UA">
              <a:solidFill>
                <a:srgbClr val="9E8E5C">
                  <a:lumMod val="60000"/>
                  <a:lumOff val="40000"/>
                </a:srgbClr>
              </a:solidFill>
              <a:latin typeface="Arial" charset="0"/>
              <a:cs typeface="Arial" charset="0"/>
            </a:endParaRPr>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pPr fontAlgn="base">
              <a:spcBef>
                <a:spcPct val="0"/>
              </a:spcBef>
              <a:spcAft>
                <a:spcPct val="0"/>
              </a:spcAft>
            </a:pPr>
            <a:fld id="{7C305397-7007-4D81-87C6-A36331E5AD34}" type="slidenum">
              <a:rPr lang="uk-UA" altLang="uk-UA" smtClean="0">
                <a:solidFill>
                  <a:srgbClr val="9E8E5C">
                    <a:lumMod val="60000"/>
                    <a:lumOff val="40000"/>
                  </a:srgbClr>
                </a:solidFill>
                <a:latin typeface="Arial" charset="0"/>
                <a:cs typeface="Arial" charset="0"/>
              </a:rPr>
              <a:pPr fontAlgn="base">
                <a:spcBef>
                  <a:spcPct val="0"/>
                </a:spcBef>
                <a:spcAft>
                  <a:spcPct val="0"/>
                </a:spcAft>
              </a:pPr>
              <a:t>‹#›</a:t>
            </a:fld>
            <a:endParaRPr lang="uk-UA" altLang="uk-UA">
              <a:solidFill>
                <a:srgbClr val="9E8E5C">
                  <a:lumMod val="60000"/>
                  <a:lumOff val="40000"/>
                </a:srgbClr>
              </a:solidFill>
              <a:latin typeface="Arial" charset="0"/>
              <a:cs typeface="Arial" charset="0"/>
            </a:endParaRPr>
          </a:p>
        </p:txBody>
      </p:sp>
    </p:spTree>
    <p:extLst>
      <p:ext uri="{BB962C8B-B14F-4D97-AF65-F5344CB8AC3E}">
        <p14:creationId xmlns:p14="http://schemas.microsoft.com/office/powerpoint/2010/main" val="3147163145"/>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WordArt 4"/>
          <p:cNvSpPr>
            <a:spLocks noChangeArrowheads="1" noChangeShapeType="1" noTextEdit="1"/>
          </p:cNvSpPr>
          <p:nvPr/>
        </p:nvSpPr>
        <p:spPr bwMode="auto">
          <a:xfrm>
            <a:off x="609600" y="533400"/>
            <a:ext cx="8001000" cy="5410200"/>
          </a:xfrm>
          <a:prstGeom prst="rect">
            <a:avLst/>
          </a:prstGeom>
        </p:spPr>
        <p:txBody>
          <a:bodyPr wrap="none" fromWordArt="1">
            <a:prstTxWarp prst="textSlantUp">
              <a:avLst>
                <a:gd name="adj" fmla="val 1079"/>
              </a:avLst>
            </a:prstTxWarp>
          </a:bodyPr>
          <a:lstStyle/>
          <a:p>
            <a:pPr algn="ctr" fontAlgn="base">
              <a:spcBef>
                <a:spcPct val="0"/>
              </a:spcBef>
              <a:spcAft>
                <a:spcPct val="0"/>
              </a:spcAft>
            </a:pPr>
            <a:endParaRPr lang="uk-UA" sz="3200" kern="10" dirty="0">
              <a:ln w="9525">
                <a:solidFill>
                  <a:srgbClr val="CC99FF"/>
                </a:solidFill>
                <a:round/>
                <a:headEnd/>
                <a:tailEnd/>
              </a:ln>
              <a:gradFill rotWithShape="0">
                <a:gsLst>
                  <a:gs pos="0">
                    <a:srgbClr val="6600CC"/>
                  </a:gs>
                  <a:gs pos="100000">
                    <a:srgbClr val="CC00CC"/>
                  </a:gs>
                </a:gsLst>
                <a:lin ang="5400000" scaled="1"/>
              </a:gradFill>
              <a:effectLst>
                <a:outerShdw dist="53882" dir="2700000" algn="ctr" rotWithShape="0">
                  <a:srgbClr val="9999FF">
                    <a:alpha val="80000"/>
                  </a:srgbClr>
                </a:outerShdw>
              </a:effectLst>
              <a:latin typeface="Impact"/>
              <a:cs typeface="Arial" charset="0"/>
            </a:endParaRPr>
          </a:p>
        </p:txBody>
      </p:sp>
      <p:sp>
        <p:nvSpPr>
          <p:cNvPr id="9" name="Підзаголовок 8"/>
          <p:cNvSpPr>
            <a:spLocks noGrp="1"/>
          </p:cNvSpPr>
          <p:nvPr>
            <p:ph type="subTitle" idx="1"/>
          </p:nvPr>
        </p:nvSpPr>
        <p:spPr>
          <a:xfrm>
            <a:off x="3048000" y="3962400"/>
            <a:ext cx="6400800" cy="1752600"/>
          </a:xfrm>
        </p:spPr>
        <p:txBody>
          <a:bodyPr>
            <a:normAutofit/>
          </a:bodyPr>
          <a:lstStyle/>
          <a:p>
            <a:r>
              <a:rPr lang="en-US" sz="2800" dirty="0"/>
              <a:t>Asst. Prof. Basaad </a:t>
            </a:r>
            <a:r>
              <a:rPr lang="en-US" sz="2800"/>
              <a:t>Maher Mhayyal</a:t>
            </a:r>
            <a:endParaRPr lang="uk-UA" sz="2800" dirty="0"/>
          </a:p>
        </p:txBody>
      </p:sp>
      <p:sp>
        <p:nvSpPr>
          <p:cNvPr id="11" name="Прямокутник 10"/>
          <p:cNvSpPr/>
          <p:nvPr/>
        </p:nvSpPr>
        <p:spPr>
          <a:xfrm>
            <a:off x="1905000" y="1219200"/>
            <a:ext cx="5257800" cy="1754326"/>
          </a:xfrm>
          <a:prstGeom prst="rect">
            <a:avLst/>
          </a:prstGeom>
          <a:noFill/>
          <a:ln>
            <a:solidFill>
              <a:srgbClr val="7030A0"/>
            </a:solidFill>
          </a:ln>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base">
              <a:spcBef>
                <a:spcPct val="0"/>
              </a:spcBef>
              <a:spcAft>
                <a:spcPct val="0"/>
              </a:spcAft>
            </a:pPr>
            <a:r>
              <a:rPr lang="en-US" sz="5400" b="1" kern="10" cap="all" dirty="0">
                <a:ln w="0"/>
                <a:solidFill>
                  <a:srgbClr val="85776D">
                    <a:lumMod val="50000"/>
                  </a:srgbClr>
                </a:solidFill>
                <a:effectLst>
                  <a:reflection blurRad="12700" stA="50000" endPos="50000" dist="5000" dir="5400000" sy="-100000" rotWithShape="0"/>
                </a:effectLst>
                <a:latin typeface="Impact"/>
                <a:cs typeface="Arial" charset="0"/>
              </a:rPr>
              <a:t>MODAL</a:t>
            </a:r>
            <a:r>
              <a:rPr lang="uk-UA" sz="5400" b="1" kern="10" cap="all" dirty="0">
                <a:ln w="0"/>
                <a:solidFill>
                  <a:srgbClr val="85776D">
                    <a:lumMod val="50000"/>
                  </a:srgbClr>
                </a:solidFill>
                <a:effectLst>
                  <a:reflection blurRad="12700" stA="50000" endPos="50000" dist="5000" dir="5400000" sy="-100000" rotWithShape="0"/>
                </a:effectLst>
                <a:latin typeface="Impact"/>
                <a:cs typeface="Arial" charset="0"/>
              </a:rPr>
              <a:t> </a:t>
            </a:r>
            <a:r>
              <a:rPr lang="en-US" sz="5400" b="1" kern="10" cap="all" dirty="0">
                <a:ln w="0"/>
                <a:solidFill>
                  <a:srgbClr val="85776D">
                    <a:lumMod val="50000"/>
                  </a:srgbClr>
                </a:solidFill>
                <a:effectLst>
                  <a:reflection blurRad="12700" stA="50000" endPos="50000" dist="5000" dir="5400000" sy="-100000" rotWithShape="0"/>
                </a:effectLst>
                <a:latin typeface="Impact"/>
                <a:cs typeface="Arial" charset="0"/>
              </a:rPr>
              <a:t>Verbs for requests</a:t>
            </a:r>
            <a:endParaRPr lang="uk-UA" sz="5400" b="1" cap="all" dirty="0">
              <a:ln w="0"/>
              <a:solidFill>
                <a:srgbClr val="85776D">
                  <a:lumMod val="50000"/>
                </a:srgbClr>
              </a:solidFill>
              <a:effectLst>
                <a:reflection blurRad="12700" stA="50000" endPos="50000" dist="5000" dir="5400000" sy="-100000" rotWithShape="0"/>
              </a:effectLst>
              <a:latin typeface="Arial" charset="0"/>
              <a:cs typeface="Arial" charset="0"/>
            </a:endParaRPr>
          </a:p>
        </p:txBody>
      </p:sp>
      <p:cxnSp>
        <p:nvCxnSpPr>
          <p:cNvPr id="3" name="Straight Connector 2">
            <a:extLst>
              <a:ext uri="{FF2B5EF4-FFF2-40B4-BE49-F238E27FC236}">
                <a16:creationId xmlns:a16="http://schemas.microsoft.com/office/drawing/2014/main" id="{3E985C8E-38ED-035E-5809-0461225D1B43}"/>
              </a:ext>
            </a:extLst>
          </p:cNvPr>
          <p:cNvCxnSpPr/>
          <p:nvPr/>
        </p:nvCxnSpPr>
        <p:spPr>
          <a:xfrm>
            <a:off x="609600" y="3962400"/>
            <a:ext cx="914400" cy="914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56954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4"/>
          <p:cNvSpPr>
            <a:spLocks noGrp="1" noChangeArrowheads="1"/>
          </p:cNvSpPr>
          <p:nvPr>
            <p:ph type="title"/>
          </p:nvPr>
        </p:nvSpPr>
        <p:spPr>
          <a:xfrm>
            <a:off x="990600" y="914400"/>
            <a:ext cx="7543800" cy="3124200"/>
          </a:xfrm>
        </p:spPr>
        <p:txBody>
          <a:bodyPr>
            <a:normAutofit/>
          </a:bodyPr>
          <a:lstStyle/>
          <a:p>
            <a:r>
              <a:rPr lang="en-US" altLang="uk-UA"/>
              <a:t>THE END</a:t>
            </a:r>
            <a:r>
              <a:rPr lang="uk-UA" altLang="uk-UA"/>
              <a:t>!</a:t>
            </a:r>
            <a:endParaRPr lang="uk-UA" altLang="uk-UA" dirty="0"/>
          </a:p>
        </p:txBody>
      </p:sp>
    </p:spTree>
    <p:extLst>
      <p:ext uri="{BB962C8B-B14F-4D97-AF65-F5344CB8AC3E}">
        <p14:creationId xmlns:p14="http://schemas.microsoft.com/office/powerpoint/2010/main" val="3644728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4"/>
          <p:cNvSpPr>
            <a:spLocks noGrp="1" noChangeArrowheads="1"/>
          </p:cNvSpPr>
          <p:nvPr>
            <p:ph type="title"/>
          </p:nvPr>
        </p:nvSpPr>
        <p:spPr>
          <a:xfrm>
            <a:off x="990600" y="990600"/>
            <a:ext cx="6858000" cy="4495800"/>
          </a:xfrm>
        </p:spPr>
        <p:txBody>
          <a:bodyPr>
            <a:normAutofit/>
          </a:bodyPr>
          <a:lstStyle/>
          <a:p>
            <a:r>
              <a:rPr lang="en-US" sz="2000" cap="none" dirty="0">
                <a:solidFill>
                  <a:srgbClr val="000000"/>
                </a:solidFill>
                <a:latin typeface="Showcard Gothic" panose="04020904020102020604" pitchFamily="82" charset="0"/>
                <a:cs typeface="Times New Roman" panose="02020603050405020304" pitchFamily="18" charset="0"/>
              </a:rPr>
              <a:t>Modal verbs are used in English to make polite requests. The lesson below shows you how to use modal verbs for requests can help you communicate in English.</a:t>
            </a:r>
            <a:br>
              <a:rPr lang="en-US" sz="2000" cap="none" dirty="0">
                <a:latin typeface="Showcard Gothic" panose="04020904020102020604" pitchFamily="82" charset="0"/>
                <a:cs typeface="Times New Roman" panose="02020603050405020304" pitchFamily="18" charset="0"/>
              </a:rPr>
            </a:br>
            <a:r>
              <a:rPr lang="en-US" sz="2000" b="1" cap="none" dirty="0">
                <a:solidFill>
                  <a:srgbClr val="000000"/>
                </a:solidFill>
                <a:latin typeface="Times New Roman" panose="02020603050405020304" pitchFamily="18" charset="0"/>
                <a:cs typeface="Times New Roman" panose="02020603050405020304" pitchFamily="18" charset="0"/>
              </a:rPr>
              <a:t>Can &amp; could</a:t>
            </a:r>
            <a:br>
              <a:rPr lang="en-US" sz="2000" cap="none" dirty="0">
                <a:latin typeface="Times New Roman" panose="02020603050405020304" pitchFamily="18" charset="0"/>
                <a:cs typeface="Times New Roman" panose="02020603050405020304" pitchFamily="18" charset="0"/>
              </a:rPr>
            </a:br>
            <a:r>
              <a:rPr lang="en-US" sz="2000" cap="none" dirty="0">
                <a:solidFill>
                  <a:srgbClr val="000000"/>
                </a:solidFill>
                <a:latin typeface="Times New Roman" panose="02020603050405020304" pitchFamily="18" charset="0"/>
                <a:cs typeface="Times New Roman" panose="02020603050405020304" pitchFamily="18" charset="0"/>
              </a:rPr>
              <a:t>Can and could are modal verbs used to make requests. Here is the structure:</a:t>
            </a:r>
            <a:br>
              <a:rPr lang="en-US" sz="2000" cap="none" dirty="0">
                <a:latin typeface="Times New Roman" panose="02020603050405020304" pitchFamily="18" charset="0"/>
                <a:cs typeface="Times New Roman" panose="02020603050405020304" pitchFamily="18" charset="0"/>
              </a:rPr>
            </a:br>
            <a:r>
              <a:rPr lang="en-US" sz="2000" cap="none" dirty="0">
                <a:solidFill>
                  <a:srgbClr val="000000"/>
                </a:solidFill>
                <a:latin typeface="Times New Roman" panose="02020603050405020304" pitchFamily="18" charset="0"/>
                <a:cs typeface="Times New Roman" panose="02020603050405020304" pitchFamily="18" charset="0"/>
              </a:rPr>
              <a:t>can/could + subject + verb</a:t>
            </a:r>
            <a:br>
              <a:rPr lang="en-US" sz="2000" cap="none" dirty="0">
                <a:latin typeface="Times New Roman" panose="02020603050405020304" pitchFamily="18" charset="0"/>
                <a:cs typeface="Times New Roman" panose="02020603050405020304" pitchFamily="18" charset="0"/>
              </a:rPr>
            </a:br>
            <a:r>
              <a:rPr lang="en-US" sz="2000" cap="none" dirty="0">
                <a:solidFill>
                  <a:srgbClr val="000000"/>
                </a:solidFill>
                <a:latin typeface="Times New Roman" panose="02020603050405020304" pitchFamily="18" charset="0"/>
                <a:cs typeface="Times New Roman" panose="02020603050405020304" pitchFamily="18" charset="0"/>
              </a:rPr>
              <a:t>examples:</a:t>
            </a:r>
            <a:br>
              <a:rPr lang="en-US" sz="2000" cap="none" dirty="0">
                <a:latin typeface="Times New Roman" panose="02020603050405020304" pitchFamily="18" charset="0"/>
                <a:cs typeface="Times New Roman" panose="02020603050405020304" pitchFamily="18" charset="0"/>
              </a:rPr>
            </a:br>
            <a:r>
              <a:rPr lang="en-US" sz="1200" cap="none" dirty="0">
                <a:solidFill>
                  <a:prstClr val="black"/>
                </a:solidFill>
                <a:latin typeface="Times New Roman" panose="02020603050405020304" pitchFamily="18" charset="0"/>
                <a:cs typeface="Times New Roman" panose="02020603050405020304" pitchFamily="18" charset="0"/>
              </a:rPr>
              <a:t>● </a:t>
            </a:r>
            <a:r>
              <a:rPr lang="en-US" sz="2000" b="1" cap="none" dirty="0">
                <a:solidFill>
                  <a:srgbClr val="000000"/>
                </a:solidFill>
                <a:latin typeface="Times New Roman" panose="02020603050405020304" pitchFamily="18" charset="0"/>
                <a:cs typeface="Times New Roman" panose="02020603050405020304" pitchFamily="18" charset="0"/>
              </a:rPr>
              <a:t>Can</a:t>
            </a:r>
            <a:r>
              <a:rPr lang="en-US" sz="2000" cap="none" dirty="0">
                <a:solidFill>
                  <a:srgbClr val="000000"/>
                </a:solidFill>
                <a:latin typeface="Times New Roman" panose="02020603050405020304" pitchFamily="18" charset="0"/>
                <a:cs typeface="Times New Roman" panose="02020603050405020304" pitchFamily="18" charset="0"/>
              </a:rPr>
              <a:t> you pass the salt please?</a:t>
            </a:r>
            <a:br>
              <a:rPr lang="en-US" sz="2000" cap="none" dirty="0">
                <a:latin typeface="Times New Roman" panose="02020603050405020304" pitchFamily="18" charset="0"/>
                <a:cs typeface="Times New Roman" panose="02020603050405020304" pitchFamily="18" charset="0"/>
              </a:rPr>
            </a:br>
            <a:r>
              <a:rPr lang="en-US" sz="1200" cap="none" dirty="0">
                <a:solidFill>
                  <a:prstClr val="black"/>
                </a:solidFill>
                <a:latin typeface="Times New Roman" panose="02020603050405020304" pitchFamily="18" charset="0"/>
                <a:cs typeface="Times New Roman" panose="02020603050405020304" pitchFamily="18" charset="0"/>
              </a:rPr>
              <a:t>● </a:t>
            </a:r>
            <a:r>
              <a:rPr lang="en-US" sz="2000" b="1" cap="none" dirty="0">
                <a:solidFill>
                  <a:srgbClr val="000000"/>
                </a:solidFill>
                <a:latin typeface="Times New Roman" panose="02020603050405020304" pitchFamily="18" charset="0"/>
                <a:cs typeface="Times New Roman" panose="02020603050405020304" pitchFamily="18" charset="0"/>
              </a:rPr>
              <a:t>Could</a:t>
            </a:r>
            <a:r>
              <a:rPr lang="en-US" sz="2000" cap="none" dirty="0">
                <a:solidFill>
                  <a:srgbClr val="000000"/>
                </a:solidFill>
                <a:latin typeface="Times New Roman" panose="02020603050405020304" pitchFamily="18" charset="0"/>
                <a:cs typeface="Times New Roman" panose="02020603050405020304" pitchFamily="18" charset="0"/>
              </a:rPr>
              <a:t> you bring your book tomorrow</a:t>
            </a:r>
            <a:r>
              <a:rPr lang="en-US" sz="1800" cap="none" dirty="0">
                <a:solidFill>
                  <a:srgbClr val="000000"/>
                </a:solidFill>
                <a:latin typeface="Times New Roman" panose="02020603050405020304" pitchFamily="18" charset="0"/>
                <a:cs typeface="Times New Roman" panose="02020603050405020304" pitchFamily="18" charset="0"/>
              </a:rPr>
              <a:t>?</a:t>
            </a:r>
            <a:br>
              <a:rPr lang="en-US" dirty="0">
                <a:latin typeface="Times New Roman" panose="02020603050405020304" pitchFamily="18" charset="0"/>
                <a:cs typeface="Times New Roman" panose="02020603050405020304" pitchFamily="18" charset="0"/>
              </a:rPr>
            </a:br>
            <a:endParaRPr lang="uk-UA" altLang="uk-UA"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429364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1"/>
          <p:cNvSpPr>
            <a:spLocks noGrp="1"/>
          </p:cNvSpPr>
          <p:nvPr>
            <p:ph type="body" idx="1"/>
          </p:nvPr>
        </p:nvSpPr>
        <p:spPr>
          <a:xfrm>
            <a:off x="914400" y="838200"/>
            <a:ext cx="7391400" cy="4953000"/>
          </a:xfrm>
        </p:spPr>
        <p:txBody>
          <a:bodyPr>
            <a:normAutofit fontScale="85000" lnSpcReduction="20000"/>
          </a:bodyPr>
          <a:lstStyle/>
          <a:p>
            <a:endParaRPr lang="en-US" b="1" dirty="0"/>
          </a:p>
          <a:p>
            <a:r>
              <a:rPr lang="en-US" sz="3800" b="1" dirty="0">
                <a:solidFill>
                  <a:prstClr val="black">
                    <a:lumMod val="65000"/>
                    <a:lumOff val="35000"/>
                  </a:prstClr>
                </a:solidFill>
              </a:rPr>
              <a:t>Instructions and requests </a:t>
            </a:r>
            <a:r>
              <a:rPr lang="uk-UA" sz="2600" b="1" dirty="0">
                <a:solidFill>
                  <a:prstClr val="black">
                    <a:lumMod val="65000"/>
                    <a:lumOff val="35000"/>
                  </a:prstClr>
                </a:solidFill>
              </a:rPr>
              <a:t>:</a:t>
            </a:r>
            <a:endParaRPr lang="en-US" sz="2600" b="1" dirty="0">
              <a:solidFill>
                <a:prstClr val="black">
                  <a:lumMod val="65000"/>
                  <a:lumOff val="35000"/>
                </a:prstClr>
              </a:solidFill>
            </a:endParaRPr>
          </a:p>
          <a:p>
            <a:r>
              <a:rPr lang="en-US" sz="2600" dirty="0">
                <a:latin typeface="Times New Roman" panose="02020603050405020304" pitchFamily="18" charset="0"/>
                <a:cs typeface="Times New Roman" panose="02020603050405020304" pitchFamily="18" charset="0"/>
              </a:rPr>
              <a:t>We use </a:t>
            </a:r>
            <a:r>
              <a:rPr lang="en-US" sz="2600" b="1" dirty="0">
                <a:latin typeface="Times New Roman" panose="02020603050405020304" pitchFamily="18" charset="0"/>
                <a:cs typeface="Times New Roman" panose="02020603050405020304" pitchFamily="18" charset="0"/>
              </a:rPr>
              <a:t>could you </a:t>
            </a:r>
            <a:r>
              <a:rPr lang="en-US" sz="2600" dirty="0">
                <a:latin typeface="Times New Roman" panose="02020603050405020304" pitchFamily="18" charset="0"/>
                <a:cs typeface="Times New Roman" panose="02020603050405020304" pitchFamily="18" charset="0"/>
              </a:rPr>
              <a:t>and </a:t>
            </a:r>
            <a:r>
              <a:rPr lang="en-US" sz="2600" b="1" dirty="0">
                <a:latin typeface="Times New Roman" panose="02020603050405020304" pitchFamily="18" charset="0"/>
                <a:cs typeface="Times New Roman" panose="02020603050405020304" pitchFamily="18" charset="0"/>
              </a:rPr>
              <a:t>would you </a:t>
            </a:r>
            <a:r>
              <a:rPr lang="en-US" sz="2600" dirty="0">
                <a:latin typeface="Times New Roman" panose="02020603050405020304" pitchFamily="18" charset="0"/>
                <a:cs typeface="Times New Roman" panose="02020603050405020304" pitchFamily="18" charset="0"/>
              </a:rPr>
              <a:t>as polite ways of telling or asking someone to </a:t>
            </a:r>
            <a:r>
              <a:rPr lang="en-US" sz="2600" b="1" dirty="0">
                <a:latin typeface="Times New Roman" panose="02020603050405020304" pitchFamily="18" charset="0"/>
                <a:cs typeface="Times New Roman" panose="02020603050405020304" pitchFamily="18" charset="0"/>
              </a:rPr>
              <a:t>do something</a:t>
            </a:r>
            <a:r>
              <a:rPr lang="en-US" sz="2600" dirty="0">
                <a:latin typeface="Times New Roman" panose="02020603050405020304" pitchFamily="18" charset="0"/>
                <a:cs typeface="Times New Roman" panose="02020603050405020304" pitchFamily="18" charset="0"/>
              </a:rPr>
              <a:t>:</a:t>
            </a:r>
          </a:p>
          <a:p>
            <a:r>
              <a:rPr lang="en-US" sz="1200" i="0" spc="300" dirty="0">
                <a:solidFill>
                  <a:prstClr val="black"/>
                </a:solidFill>
                <a:latin typeface="Times New Roman" panose="02020603050405020304" pitchFamily="18" charset="0"/>
                <a:ea typeface="+mj-ea"/>
                <a:cs typeface="Times New Roman" panose="02020603050405020304" pitchFamily="18" charset="0"/>
              </a:rPr>
              <a:t>● </a:t>
            </a:r>
            <a:r>
              <a:rPr lang="en-US" sz="2600" b="1" dirty="0"/>
              <a:t>Could you take </a:t>
            </a:r>
            <a:r>
              <a:rPr lang="en-US" sz="2600" dirty="0"/>
              <a:t>a message please?</a:t>
            </a:r>
            <a:br>
              <a:rPr lang="en-US" sz="2600" dirty="0"/>
            </a:br>
            <a:r>
              <a:rPr lang="en-US" sz="1200" i="0" spc="300" dirty="0">
                <a:solidFill>
                  <a:prstClr val="black"/>
                </a:solidFill>
                <a:latin typeface="Times New Roman" panose="02020603050405020304" pitchFamily="18" charset="0"/>
                <a:ea typeface="+mj-ea"/>
                <a:cs typeface="Times New Roman" panose="02020603050405020304" pitchFamily="18" charset="0"/>
              </a:rPr>
              <a:t>● </a:t>
            </a:r>
            <a:r>
              <a:rPr lang="en-US" sz="2600" b="1" dirty="0"/>
              <a:t>Would you carry </a:t>
            </a:r>
            <a:r>
              <a:rPr lang="en-US" sz="2600" dirty="0"/>
              <a:t>this for me please?</a:t>
            </a:r>
            <a:br>
              <a:rPr lang="en-US" sz="2600" dirty="0"/>
            </a:br>
            <a:r>
              <a:rPr lang="en-US" sz="1200" i="0" spc="300" dirty="0">
                <a:solidFill>
                  <a:prstClr val="black"/>
                </a:solidFill>
                <a:latin typeface="Times New Roman" panose="02020603050405020304" pitchFamily="18" charset="0"/>
                <a:ea typeface="+mj-ea"/>
                <a:cs typeface="Times New Roman" panose="02020603050405020304" pitchFamily="18" charset="0"/>
              </a:rPr>
              <a:t>● </a:t>
            </a:r>
            <a:r>
              <a:rPr lang="en-US" sz="2600" b="1" dirty="0"/>
              <a:t>Could I have </a:t>
            </a:r>
            <a:r>
              <a:rPr lang="en-US" sz="2600" dirty="0"/>
              <a:t>my bill please?</a:t>
            </a:r>
          </a:p>
          <a:p>
            <a:r>
              <a:rPr lang="en-US" sz="1200" i="0" spc="300" dirty="0">
                <a:solidFill>
                  <a:prstClr val="black"/>
                </a:solidFill>
                <a:latin typeface="Times New Roman" panose="02020603050405020304" pitchFamily="18" charset="0"/>
                <a:ea typeface="+mj-ea"/>
                <a:cs typeface="Times New Roman" panose="02020603050405020304" pitchFamily="18" charset="0"/>
              </a:rPr>
              <a:t>● </a:t>
            </a:r>
            <a:r>
              <a:rPr lang="en-US" sz="2600" b="1" dirty="0"/>
              <a:t>Can</a:t>
            </a:r>
            <a:r>
              <a:rPr lang="en-US" sz="2600" dirty="0"/>
              <a:t> and </a:t>
            </a:r>
            <a:r>
              <a:rPr lang="en-US" sz="2600" b="1" dirty="0"/>
              <a:t>will </a:t>
            </a:r>
            <a:r>
              <a:rPr lang="en-US" sz="2600" dirty="0"/>
              <a:t>are less polite:</a:t>
            </a:r>
          </a:p>
          <a:p>
            <a:r>
              <a:rPr lang="en-US" sz="1200" i="0" spc="300" dirty="0">
                <a:solidFill>
                  <a:prstClr val="black"/>
                </a:solidFill>
                <a:latin typeface="Times New Roman" panose="02020603050405020304" pitchFamily="18" charset="0"/>
                <a:ea typeface="+mj-ea"/>
                <a:cs typeface="Times New Roman" panose="02020603050405020304" pitchFamily="18" charset="0"/>
              </a:rPr>
              <a:t>● </a:t>
            </a:r>
            <a:r>
              <a:rPr lang="en-US" sz="2600" b="1" dirty="0"/>
              <a:t>Can you take </a:t>
            </a:r>
            <a:r>
              <a:rPr lang="en-US" sz="2600" dirty="0"/>
              <a:t>a message please?</a:t>
            </a:r>
            <a:br>
              <a:rPr lang="en-US" sz="2600" dirty="0"/>
            </a:br>
            <a:r>
              <a:rPr lang="en-US" sz="1200" i="0" spc="300" dirty="0">
                <a:solidFill>
                  <a:prstClr val="black"/>
                </a:solidFill>
                <a:latin typeface="Times New Roman" panose="02020603050405020304" pitchFamily="18" charset="0"/>
                <a:ea typeface="+mj-ea"/>
                <a:cs typeface="Times New Roman" panose="02020603050405020304" pitchFamily="18" charset="0"/>
              </a:rPr>
              <a:t>● </a:t>
            </a:r>
            <a:r>
              <a:rPr lang="en-US" sz="2600" b="1" dirty="0"/>
              <a:t>Will you carry </a:t>
            </a:r>
            <a:r>
              <a:rPr lang="en-US" sz="2600" dirty="0"/>
              <a:t>this for me please?</a:t>
            </a:r>
          </a:p>
          <a:p>
            <a:endParaRPr lang="uk-UA" dirty="0"/>
          </a:p>
        </p:txBody>
      </p:sp>
    </p:spTree>
    <p:extLst>
      <p:ext uri="{BB962C8B-B14F-4D97-AF65-F5344CB8AC3E}">
        <p14:creationId xmlns:p14="http://schemas.microsoft.com/office/powerpoint/2010/main" val="20235089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1219200"/>
            <a:ext cx="7620000" cy="4419600"/>
          </a:xfrm>
        </p:spPr>
        <p:txBody>
          <a:bodyPr>
            <a:normAutofit/>
          </a:bodyPr>
          <a:lstStyle/>
          <a:p>
            <a:r>
              <a:rPr lang="en-US" sz="1800" cap="none" dirty="0">
                <a:solidFill>
                  <a:srgbClr val="000000"/>
                </a:solidFill>
                <a:latin typeface="Ravie" panose="04040805050809020602" pitchFamily="82" charset="0"/>
                <a:cs typeface="Times New Roman" panose="02020603050405020304" pitchFamily="18" charset="0"/>
              </a:rPr>
              <a:t>Can and could are used differently. </a:t>
            </a:r>
            <a:r>
              <a:rPr lang="en-US" sz="1800" b="1" cap="none" dirty="0">
                <a:solidFill>
                  <a:srgbClr val="000000"/>
                </a:solidFill>
                <a:latin typeface="Ravie" panose="04040805050809020602" pitchFamily="82" charset="0"/>
                <a:cs typeface="Times New Roman" panose="02020603050405020304" pitchFamily="18" charset="0"/>
              </a:rPr>
              <a:t>Can is less polite than could</a:t>
            </a:r>
            <a:r>
              <a:rPr lang="en-US" sz="1800" cap="none" dirty="0">
                <a:solidFill>
                  <a:srgbClr val="000000"/>
                </a:solidFill>
                <a:latin typeface="Ravie" panose="04040805050809020602" pitchFamily="82" charset="0"/>
                <a:cs typeface="Times New Roman" panose="02020603050405020304" pitchFamily="18" charset="0"/>
              </a:rPr>
              <a:t>.</a:t>
            </a:r>
            <a:br>
              <a:rPr lang="en-US" sz="1800" cap="none" dirty="0">
                <a:latin typeface="Ravie" panose="04040805050809020602" pitchFamily="82" charset="0"/>
                <a:cs typeface="Times New Roman" panose="02020603050405020304" pitchFamily="18" charset="0"/>
              </a:rPr>
            </a:br>
            <a:br>
              <a:rPr lang="en-US" sz="1800" cap="none" dirty="0">
                <a:latin typeface="Ravie" panose="04040805050809020602" pitchFamily="82" charset="0"/>
                <a:cs typeface="Times New Roman" panose="02020603050405020304" pitchFamily="18" charset="0"/>
              </a:rPr>
            </a:br>
            <a:r>
              <a:rPr lang="en-US" sz="2000" cap="none" dirty="0">
                <a:latin typeface="Times New Roman" panose="02020603050405020304" pitchFamily="18" charset="0"/>
                <a:cs typeface="Times New Roman" panose="02020603050405020304" pitchFamily="18" charset="0"/>
              </a:rPr>
              <a:t> </a:t>
            </a:r>
            <a:r>
              <a:rPr lang="en-US" sz="2000" b="1" cap="none" dirty="0">
                <a:solidFill>
                  <a:srgbClr val="000000"/>
                </a:solidFill>
                <a:latin typeface="Times New Roman" panose="02020603050405020304" pitchFamily="18" charset="0"/>
                <a:cs typeface="Times New Roman" panose="02020603050405020304" pitchFamily="18" charset="0"/>
              </a:rPr>
              <a:t>Can</a:t>
            </a:r>
            <a:r>
              <a:rPr lang="en-US" sz="2000" cap="none" dirty="0">
                <a:solidFill>
                  <a:srgbClr val="000000"/>
                </a:solidFill>
                <a:latin typeface="Times New Roman" panose="02020603050405020304" pitchFamily="18" charset="0"/>
                <a:cs typeface="Times New Roman" panose="02020603050405020304" pitchFamily="18" charset="0"/>
              </a:rPr>
              <a:t> is used to make basic requests from a friend or co-worker. It is often used for small things.</a:t>
            </a:r>
            <a:br>
              <a:rPr lang="en-US" sz="2000" cap="none" dirty="0">
                <a:solidFill>
                  <a:srgbClr val="000000"/>
                </a:solidFill>
                <a:latin typeface="Times New Roman" panose="02020603050405020304" pitchFamily="18" charset="0"/>
                <a:cs typeface="Times New Roman" panose="02020603050405020304" pitchFamily="18" charset="0"/>
              </a:rPr>
            </a:br>
            <a:br>
              <a:rPr lang="en-US" sz="2000" cap="none" dirty="0">
                <a:latin typeface="Times New Roman" panose="02020603050405020304" pitchFamily="18" charset="0"/>
                <a:cs typeface="Times New Roman" panose="02020603050405020304" pitchFamily="18" charset="0"/>
              </a:rPr>
            </a:br>
            <a:r>
              <a:rPr lang="en-US" sz="1200" cap="none" dirty="0">
                <a:latin typeface="Times New Roman" panose="02020603050405020304" pitchFamily="18" charset="0"/>
                <a:cs typeface="Times New Roman" panose="02020603050405020304" pitchFamily="18" charset="0"/>
              </a:rPr>
              <a:t>●</a:t>
            </a:r>
            <a:r>
              <a:rPr lang="en-US" sz="2000" cap="none" dirty="0">
                <a:solidFill>
                  <a:srgbClr val="000000"/>
                </a:solidFill>
                <a:latin typeface="Times New Roman" panose="02020603050405020304" pitchFamily="18" charset="0"/>
                <a:cs typeface="Times New Roman" panose="02020603050405020304" pitchFamily="18" charset="0"/>
              </a:rPr>
              <a:t>Can you pass the juice?</a:t>
            </a:r>
            <a:br>
              <a:rPr lang="en-US" sz="2000" cap="none" dirty="0">
                <a:latin typeface="Times New Roman" panose="02020603050405020304" pitchFamily="18" charset="0"/>
                <a:cs typeface="Times New Roman" panose="02020603050405020304" pitchFamily="18" charset="0"/>
              </a:rPr>
            </a:br>
            <a:r>
              <a:rPr lang="en-US" sz="1200" cap="none" dirty="0">
                <a:latin typeface="Times New Roman" panose="02020603050405020304" pitchFamily="18" charset="0"/>
                <a:cs typeface="Times New Roman" panose="02020603050405020304" pitchFamily="18" charset="0"/>
              </a:rPr>
              <a:t>●</a:t>
            </a:r>
            <a:r>
              <a:rPr lang="en-US" sz="2000" cap="none" dirty="0">
                <a:solidFill>
                  <a:srgbClr val="000000"/>
                </a:solidFill>
                <a:latin typeface="Times New Roman" panose="02020603050405020304" pitchFamily="18" charset="0"/>
                <a:cs typeface="Times New Roman" panose="02020603050405020304" pitchFamily="18" charset="0"/>
              </a:rPr>
              <a:t>Can you turn off the air conditioner?</a:t>
            </a:r>
            <a:br>
              <a:rPr lang="en-US" sz="2000" cap="none" dirty="0">
                <a:latin typeface="Times New Roman" panose="02020603050405020304" pitchFamily="18" charset="0"/>
                <a:cs typeface="Times New Roman" panose="02020603050405020304" pitchFamily="18" charset="0"/>
              </a:rPr>
            </a:br>
            <a:r>
              <a:rPr lang="en-US" sz="2000" b="1" cap="none" dirty="0">
                <a:solidFill>
                  <a:srgbClr val="000000"/>
                </a:solidFill>
                <a:latin typeface="Times New Roman" panose="02020603050405020304" pitchFamily="18" charset="0"/>
                <a:cs typeface="Times New Roman" panose="02020603050405020304" pitchFamily="18" charset="0"/>
              </a:rPr>
              <a:t>Could</a:t>
            </a:r>
            <a:r>
              <a:rPr lang="en-US" sz="2000" cap="none" dirty="0">
                <a:solidFill>
                  <a:srgbClr val="000000"/>
                </a:solidFill>
                <a:latin typeface="Times New Roman" panose="02020603050405020304" pitchFamily="18" charset="0"/>
                <a:cs typeface="Times New Roman" panose="02020603050405020304" pitchFamily="18" charset="0"/>
              </a:rPr>
              <a:t> is more polite than can, but has the same function:</a:t>
            </a:r>
            <a:br>
              <a:rPr lang="en-US" sz="2000" cap="none" dirty="0">
                <a:latin typeface="Times New Roman" panose="02020603050405020304" pitchFamily="18" charset="0"/>
                <a:cs typeface="Times New Roman" panose="02020603050405020304" pitchFamily="18" charset="0"/>
              </a:rPr>
            </a:br>
            <a:r>
              <a:rPr lang="en-US" sz="1200" cap="none" dirty="0">
                <a:solidFill>
                  <a:prstClr val="black"/>
                </a:solidFill>
                <a:latin typeface="Times New Roman" panose="02020603050405020304" pitchFamily="18" charset="0"/>
                <a:cs typeface="Times New Roman" panose="02020603050405020304" pitchFamily="18" charset="0"/>
              </a:rPr>
              <a:t>● </a:t>
            </a:r>
            <a:r>
              <a:rPr lang="en-US" sz="2000" cap="none" dirty="0">
                <a:solidFill>
                  <a:srgbClr val="000000"/>
                </a:solidFill>
                <a:latin typeface="Times New Roman" panose="02020603050405020304" pitchFamily="18" charset="0"/>
                <a:cs typeface="Times New Roman" panose="02020603050405020304" pitchFamily="18" charset="0"/>
              </a:rPr>
              <a:t>Could you pass the juice please?</a:t>
            </a:r>
            <a:br>
              <a:rPr lang="en-US" sz="2000" cap="none" dirty="0">
                <a:latin typeface="Times New Roman" panose="02020603050405020304" pitchFamily="18" charset="0"/>
                <a:cs typeface="Times New Roman" panose="02020603050405020304" pitchFamily="18" charset="0"/>
              </a:rPr>
            </a:br>
            <a:r>
              <a:rPr lang="en-US" sz="1200" cap="none" dirty="0">
                <a:solidFill>
                  <a:prstClr val="black"/>
                </a:solidFill>
                <a:latin typeface="Times New Roman" panose="02020603050405020304" pitchFamily="18" charset="0"/>
                <a:cs typeface="Times New Roman" panose="02020603050405020304" pitchFamily="18" charset="0"/>
              </a:rPr>
              <a:t>● </a:t>
            </a:r>
            <a:r>
              <a:rPr lang="en-US" sz="2000" cap="none" dirty="0">
                <a:solidFill>
                  <a:srgbClr val="000000"/>
                </a:solidFill>
                <a:latin typeface="Times New Roman" panose="02020603050405020304" pitchFamily="18" charset="0"/>
                <a:cs typeface="Times New Roman" panose="02020603050405020304" pitchFamily="18" charset="0"/>
              </a:rPr>
              <a:t>Could you help me with my homework Mr. Johnston?</a:t>
            </a:r>
            <a:br>
              <a:rPr lang="en-US" sz="2000" cap="none" dirty="0">
                <a:latin typeface="Times New Roman" panose="02020603050405020304" pitchFamily="18" charset="0"/>
                <a:cs typeface="Times New Roman" panose="02020603050405020304" pitchFamily="18" charset="0"/>
              </a:rPr>
            </a:br>
            <a:endParaRPr lang="en-US" sz="2000" cap="non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40558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1371600" y="1295400"/>
            <a:ext cx="6400800" cy="3886200"/>
          </a:xfrm>
        </p:spPr>
        <p:txBody>
          <a:bodyPr>
            <a:normAutofit/>
          </a:bodyPr>
          <a:lstStyle/>
          <a:p>
            <a:br>
              <a:rPr lang="en-US" sz="2000" dirty="0"/>
            </a:br>
            <a:endParaRPr lang="uk-UA" sz="2000" dirty="0"/>
          </a:p>
        </p:txBody>
      </p:sp>
      <p:sp>
        <p:nvSpPr>
          <p:cNvPr id="4" name="Прямокутник 3"/>
          <p:cNvSpPr/>
          <p:nvPr/>
        </p:nvSpPr>
        <p:spPr>
          <a:xfrm>
            <a:off x="1066799" y="1447800"/>
            <a:ext cx="6989619" cy="4370427"/>
          </a:xfrm>
          <a:prstGeom prst="rect">
            <a:avLst/>
          </a:prstGeom>
        </p:spPr>
        <p:txBody>
          <a:bodyPr wrap="square">
            <a:spAutoFit/>
          </a:bodyPr>
          <a:lstStyle/>
          <a:p>
            <a:pPr fontAlgn="base">
              <a:spcBef>
                <a:spcPct val="0"/>
              </a:spcBef>
              <a:spcAft>
                <a:spcPct val="0"/>
              </a:spcAft>
            </a:pPr>
            <a:r>
              <a:rPr lang="en-US" b="1" dirty="0">
                <a:solidFill>
                  <a:prstClr val="black"/>
                </a:solidFill>
                <a:latin typeface="Arial" charset="0"/>
                <a:cs typeface="Arial" charset="0"/>
              </a:rPr>
              <a:t>Would</a:t>
            </a:r>
            <a:br>
              <a:rPr lang="en-US" b="1" dirty="0">
                <a:solidFill>
                  <a:prstClr val="black"/>
                </a:solidFill>
                <a:latin typeface="Arial" charset="0"/>
                <a:cs typeface="Arial" charset="0"/>
              </a:rPr>
            </a:br>
            <a:r>
              <a:rPr lang="en-US" dirty="0" err="1">
                <a:solidFill>
                  <a:prstClr val="black"/>
                </a:solidFill>
                <a:latin typeface="Arial" charset="0"/>
                <a:cs typeface="Arial" charset="0"/>
              </a:rPr>
              <a:t>Would</a:t>
            </a:r>
            <a:r>
              <a:rPr lang="en-US" dirty="0">
                <a:solidFill>
                  <a:prstClr val="black"/>
                </a:solidFill>
                <a:latin typeface="Arial" charset="0"/>
                <a:cs typeface="Arial" charset="0"/>
              </a:rPr>
              <a:t> is used to make polite requests in English. The structure is as follows:</a:t>
            </a:r>
            <a:br>
              <a:rPr lang="en-US" dirty="0">
                <a:solidFill>
                  <a:prstClr val="black"/>
                </a:solidFill>
                <a:latin typeface="Arial" charset="0"/>
                <a:cs typeface="Arial" charset="0"/>
              </a:rPr>
            </a:br>
            <a:r>
              <a:rPr lang="en-US" dirty="0">
                <a:solidFill>
                  <a:prstClr val="black"/>
                </a:solidFill>
                <a:latin typeface="Arial" charset="0"/>
                <a:cs typeface="Arial" charset="0"/>
              </a:rPr>
              <a:t>Would you mind + Verb + ING</a:t>
            </a:r>
            <a:br>
              <a:rPr lang="en-US" dirty="0">
                <a:solidFill>
                  <a:prstClr val="black"/>
                </a:solidFill>
                <a:latin typeface="Arial" charset="0"/>
                <a:cs typeface="Arial" charset="0"/>
              </a:rPr>
            </a:br>
            <a:r>
              <a:rPr lang="en-US" dirty="0">
                <a:solidFill>
                  <a:prstClr val="black"/>
                </a:solidFill>
                <a:latin typeface="Arial" charset="0"/>
                <a:cs typeface="Arial" charset="0"/>
              </a:rPr>
              <a:t>Examples:</a:t>
            </a:r>
          </a:p>
          <a:p>
            <a:pPr fontAlgn="base">
              <a:spcBef>
                <a:spcPct val="0"/>
              </a:spcBef>
              <a:spcAft>
                <a:spcPct val="0"/>
              </a:spcAft>
            </a:pPr>
            <a:br>
              <a:rPr lang="en-US" dirty="0">
                <a:solidFill>
                  <a:prstClr val="black"/>
                </a:solidFill>
                <a:latin typeface="Arial" charset="0"/>
                <a:cs typeface="Arial" charset="0"/>
              </a:rPr>
            </a:br>
            <a:r>
              <a:rPr lang="en-US" sz="1400" dirty="0">
                <a:solidFill>
                  <a:prstClr val="black"/>
                </a:solidFill>
                <a:latin typeface="Arial" charset="0"/>
                <a:cs typeface="Arial" charset="0"/>
              </a:rPr>
              <a:t>●</a:t>
            </a:r>
            <a:r>
              <a:rPr lang="en-US" sz="2000" dirty="0">
                <a:solidFill>
                  <a:prstClr val="black"/>
                </a:solidFill>
                <a:latin typeface="Arial" charset="0"/>
                <a:cs typeface="Arial" charset="0"/>
              </a:rPr>
              <a:t>Would you mind </a:t>
            </a:r>
            <a:r>
              <a:rPr lang="en-US" dirty="0">
                <a:solidFill>
                  <a:prstClr val="black"/>
                </a:solidFill>
                <a:latin typeface="Arial" charset="0"/>
                <a:cs typeface="Arial" charset="0"/>
              </a:rPr>
              <a:t>closing the door?</a:t>
            </a:r>
            <a:br>
              <a:rPr lang="en-US" dirty="0">
                <a:solidFill>
                  <a:prstClr val="black"/>
                </a:solidFill>
                <a:latin typeface="Arial" charset="0"/>
                <a:cs typeface="Arial" charset="0"/>
              </a:rPr>
            </a:br>
            <a:r>
              <a:rPr lang="en-US" sz="1400" dirty="0">
                <a:solidFill>
                  <a:prstClr val="black"/>
                </a:solidFill>
                <a:latin typeface="Arial" charset="0"/>
                <a:cs typeface="Arial" charset="0"/>
              </a:rPr>
              <a:t>● </a:t>
            </a:r>
            <a:r>
              <a:rPr lang="en-US" sz="2000" dirty="0">
                <a:solidFill>
                  <a:prstClr val="black"/>
                </a:solidFill>
                <a:latin typeface="Arial" charset="0"/>
                <a:cs typeface="Arial" charset="0"/>
              </a:rPr>
              <a:t>Would you mind </a:t>
            </a:r>
            <a:r>
              <a:rPr lang="en-US" dirty="0">
                <a:solidFill>
                  <a:prstClr val="black"/>
                </a:solidFill>
                <a:latin typeface="Arial" charset="0"/>
                <a:cs typeface="Arial" charset="0"/>
              </a:rPr>
              <a:t>turning down the radio?</a:t>
            </a:r>
          </a:p>
          <a:p>
            <a:pPr fontAlgn="base">
              <a:spcBef>
                <a:spcPct val="0"/>
              </a:spcBef>
              <a:spcAft>
                <a:spcPct val="0"/>
              </a:spcAft>
            </a:pPr>
            <a:br>
              <a:rPr lang="en-US" dirty="0">
                <a:solidFill>
                  <a:prstClr val="black"/>
                </a:solidFill>
                <a:latin typeface="Arial" charset="0"/>
                <a:cs typeface="Arial" charset="0"/>
              </a:rPr>
            </a:br>
            <a:r>
              <a:rPr lang="en-US" dirty="0">
                <a:solidFill>
                  <a:prstClr val="black"/>
                </a:solidFill>
                <a:latin typeface="Arial" charset="0"/>
                <a:cs typeface="Arial" charset="0"/>
              </a:rPr>
              <a:t>You can also say “</a:t>
            </a:r>
            <a:r>
              <a:rPr lang="en-US" sz="2000" dirty="0">
                <a:solidFill>
                  <a:prstClr val="black"/>
                </a:solidFill>
                <a:latin typeface="Arial" charset="0"/>
                <a:cs typeface="Arial" charset="0"/>
              </a:rPr>
              <a:t>do you mind</a:t>
            </a:r>
            <a:r>
              <a:rPr lang="en-US" dirty="0">
                <a:solidFill>
                  <a:prstClr val="black"/>
                </a:solidFill>
                <a:latin typeface="Arial" charset="0"/>
                <a:cs typeface="Arial" charset="0"/>
              </a:rPr>
              <a:t>”, but “</a:t>
            </a:r>
            <a:r>
              <a:rPr lang="en-US" sz="2000" dirty="0">
                <a:solidFill>
                  <a:prstClr val="black"/>
                </a:solidFill>
                <a:latin typeface="Arial" charset="0"/>
                <a:cs typeface="Arial" charset="0"/>
              </a:rPr>
              <a:t>would you mind</a:t>
            </a:r>
            <a:r>
              <a:rPr lang="en-US" dirty="0">
                <a:solidFill>
                  <a:prstClr val="black"/>
                </a:solidFill>
                <a:latin typeface="Arial" charset="0"/>
                <a:cs typeface="Arial" charset="0"/>
              </a:rPr>
              <a:t>” is more polite:</a:t>
            </a:r>
          </a:p>
          <a:p>
            <a:pPr fontAlgn="base">
              <a:spcBef>
                <a:spcPct val="0"/>
              </a:spcBef>
              <a:spcAft>
                <a:spcPct val="0"/>
              </a:spcAft>
            </a:pPr>
            <a:br>
              <a:rPr lang="en-US" dirty="0">
                <a:solidFill>
                  <a:prstClr val="black"/>
                </a:solidFill>
                <a:latin typeface="Arial" charset="0"/>
                <a:cs typeface="Arial" charset="0"/>
              </a:rPr>
            </a:br>
            <a:r>
              <a:rPr lang="en-US" sz="1400" dirty="0">
                <a:solidFill>
                  <a:prstClr val="black"/>
                </a:solidFill>
                <a:latin typeface="Arial" charset="0"/>
                <a:cs typeface="Arial" charset="0"/>
              </a:rPr>
              <a:t>● </a:t>
            </a:r>
            <a:r>
              <a:rPr lang="en-US" sz="2000" dirty="0">
                <a:solidFill>
                  <a:prstClr val="black"/>
                </a:solidFill>
                <a:latin typeface="Arial" charset="0"/>
                <a:cs typeface="Arial" charset="0"/>
              </a:rPr>
              <a:t>Do you mind </a:t>
            </a:r>
            <a:r>
              <a:rPr lang="en-US" dirty="0">
                <a:solidFill>
                  <a:prstClr val="black"/>
                </a:solidFill>
                <a:latin typeface="Arial" charset="0"/>
                <a:cs typeface="Arial" charset="0"/>
              </a:rPr>
              <a:t>turning off the music?</a:t>
            </a:r>
            <a:br>
              <a:rPr lang="en-US" dirty="0">
                <a:solidFill>
                  <a:prstClr val="black"/>
                </a:solidFill>
                <a:latin typeface="Arial" charset="0"/>
                <a:cs typeface="Arial" charset="0"/>
              </a:rPr>
            </a:br>
            <a:r>
              <a:rPr lang="en-US" sz="1400" dirty="0">
                <a:solidFill>
                  <a:prstClr val="black"/>
                </a:solidFill>
                <a:latin typeface="Arial" charset="0"/>
                <a:cs typeface="Arial" charset="0"/>
              </a:rPr>
              <a:t>● </a:t>
            </a:r>
            <a:r>
              <a:rPr lang="en-US" sz="2000" dirty="0">
                <a:solidFill>
                  <a:prstClr val="black"/>
                </a:solidFill>
                <a:latin typeface="Arial" charset="0"/>
                <a:cs typeface="Arial" charset="0"/>
              </a:rPr>
              <a:t>Would you mind </a:t>
            </a:r>
            <a:r>
              <a:rPr lang="en-US" dirty="0">
                <a:solidFill>
                  <a:prstClr val="black"/>
                </a:solidFill>
                <a:latin typeface="Arial" charset="0"/>
                <a:cs typeface="Arial" charset="0"/>
              </a:rPr>
              <a:t>turning off the music?</a:t>
            </a:r>
            <a:br>
              <a:rPr lang="en-US" dirty="0">
                <a:solidFill>
                  <a:prstClr val="black"/>
                </a:solidFill>
                <a:latin typeface="Arial" charset="0"/>
                <a:cs typeface="Arial" charset="0"/>
              </a:rPr>
            </a:br>
            <a:endParaRPr lang="uk-UA" dirty="0">
              <a:solidFill>
                <a:prstClr val="black"/>
              </a:solidFill>
              <a:latin typeface="Arial" charset="0"/>
              <a:cs typeface="Arial" charset="0"/>
            </a:endParaRPr>
          </a:p>
        </p:txBody>
      </p:sp>
    </p:spTree>
    <p:extLst>
      <p:ext uri="{BB962C8B-B14F-4D97-AF65-F5344CB8AC3E}">
        <p14:creationId xmlns:p14="http://schemas.microsoft.com/office/powerpoint/2010/main" val="39747998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62000" y="1371600"/>
            <a:ext cx="7772400" cy="4114800"/>
          </a:xfrm>
        </p:spPr>
        <p:txBody>
          <a:bodyPr>
            <a:noAutofit/>
          </a:bodyPr>
          <a:lstStyle/>
          <a:p>
            <a:r>
              <a:rPr lang="en-US" sz="1600" cap="none" dirty="0">
                <a:solidFill>
                  <a:srgbClr val="000000"/>
                </a:solidFill>
                <a:latin typeface="Algerian" panose="04020705040A02060702" pitchFamily="82" charset="0"/>
                <a:cs typeface="Times New Roman" panose="02020603050405020304" pitchFamily="18" charset="0"/>
              </a:rPr>
              <a:t>Would can also be used to make polite requests with the verb “like”.</a:t>
            </a:r>
            <a:br>
              <a:rPr lang="en-US" sz="1600" cap="none" dirty="0">
                <a:solidFill>
                  <a:srgbClr val="000000"/>
                </a:solidFill>
                <a:latin typeface="Algerian" panose="04020705040A02060702" pitchFamily="82" charset="0"/>
                <a:cs typeface="Times New Roman" panose="02020603050405020304" pitchFamily="18" charset="0"/>
              </a:rPr>
            </a:br>
            <a:br>
              <a:rPr lang="en-US" sz="1800" cap="none" dirty="0">
                <a:latin typeface="Times New Roman" panose="02020603050405020304" pitchFamily="18" charset="0"/>
                <a:cs typeface="Times New Roman" panose="02020603050405020304" pitchFamily="18" charset="0"/>
              </a:rPr>
            </a:br>
            <a:r>
              <a:rPr lang="en-US" sz="1400" cap="none" dirty="0">
                <a:latin typeface="Times New Roman" panose="02020603050405020304" pitchFamily="18" charset="0"/>
                <a:cs typeface="Times New Roman" panose="02020603050405020304" pitchFamily="18" charset="0"/>
              </a:rPr>
              <a:t>●</a:t>
            </a:r>
            <a:r>
              <a:rPr lang="en-US" sz="1600" cap="none" dirty="0">
                <a:solidFill>
                  <a:srgbClr val="000000"/>
                </a:solidFill>
                <a:latin typeface="Times New Roman" panose="02020603050405020304" pitchFamily="18" charset="0"/>
                <a:cs typeface="Times New Roman" panose="02020603050405020304" pitchFamily="18" charset="0"/>
              </a:rPr>
              <a:t>I </a:t>
            </a:r>
            <a:r>
              <a:rPr lang="en-US" sz="1600" b="1" cap="none" dirty="0">
                <a:solidFill>
                  <a:srgbClr val="000000"/>
                </a:solidFill>
                <a:latin typeface="Times New Roman" panose="02020603050405020304" pitchFamily="18" charset="0"/>
                <a:cs typeface="Times New Roman" panose="02020603050405020304" pitchFamily="18" charset="0"/>
              </a:rPr>
              <a:t>would like </a:t>
            </a:r>
            <a:r>
              <a:rPr lang="en-US" sz="1600" cap="none" dirty="0">
                <a:solidFill>
                  <a:srgbClr val="000000"/>
                </a:solidFill>
                <a:latin typeface="Times New Roman" panose="02020603050405020304" pitchFamily="18" charset="0"/>
                <a:cs typeface="Times New Roman" panose="02020603050405020304" pitchFamily="18" charset="0"/>
              </a:rPr>
              <a:t>another drink please.</a:t>
            </a:r>
            <a:br>
              <a:rPr lang="en-US" sz="1600" cap="none" dirty="0">
                <a:latin typeface="Times New Roman" panose="02020603050405020304" pitchFamily="18" charset="0"/>
                <a:cs typeface="Times New Roman" panose="02020603050405020304" pitchFamily="18" charset="0"/>
              </a:rPr>
            </a:br>
            <a:r>
              <a:rPr lang="en-US" sz="1400" cap="none" dirty="0">
                <a:solidFill>
                  <a:prstClr val="black"/>
                </a:solidFill>
                <a:latin typeface="Times New Roman" panose="02020603050405020304" pitchFamily="18" charset="0"/>
                <a:cs typeface="Times New Roman" panose="02020603050405020304" pitchFamily="18" charset="0"/>
              </a:rPr>
              <a:t>● </a:t>
            </a:r>
            <a:r>
              <a:rPr lang="en-US" sz="1600" cap="none" dirty="0">
                <a:solidFill>
                  <a:srgbClr val="000000"/>
                </a:solidFill>
                <a:latin typeface="Times New Roman" panose="02020603050405020304" pitchFamily="18" charset="0"/>
                <a:cs typeface="Times New Roman" panose="02020603050405020304" pitchFamily="18" charset="0"/>
              </a:rPr>
              <a:t>I </a:t>
            </a:r>
            <a:r>
              <a:rPr lang="en-US" sz="1600" b="1" cap="none" dirty="0">
                <a:solidFill>
                  <a:srgbClr val="000000"/>
                </a:solidFill>
                <a:latin typeface="Times New Roman" panose="02020603050405020304" pitchFamily="18" charset="0"/>
                <a:cs typeface="Times New Roman" panose="02020603050405020304" pitchFamily="18" charset="0"/>
              </a:rPr>
              <a:t>would like </a:t>
            </a:r>
            <a:r>
              <a:rPr lang="en-US" sz="1600" cap="none" dirty="0">
                <a:solidFill>
                  <a:srgbClr val="000000"/>
                </a:solidFill>
                <a:latin typeface="Times New Roman" panose="02020603050405020304" pitchFamily="18" charset="0"/>
                <a:cs typeface="Times New Roman" panose="02020603050405020304" pitchFamily="18" charset="0"/>
              </a:rPr>
              <a:t>some help with my math homework please.</a:t>
            </a:r>
            <a:br>
              <a:rPr lang="en-US" sz="1600" cap="none" dirty="0">
                <a:latin typeface="Times New Roman" panose="02020603050405020304" pitchFamily="18" charset="0"/>
                <a:cs typeface="Times New Roman" panose="02020603050405020304" pitchFamily="18" charset="0"/>
              </a:rPr>
            </a:br>
            <a:br>
              <a:rPr lang="en-US" sz="1600" cap="none" dirty="0">
                <a:latin typeface="Times New Roman" panose="02020603050405020304" pitchFamily="18" charset="0"/>
                <a:cs typeface="Times New Roman" panose="02020603050405020304" pitchFamily="18" charset="0"/>
              </a:rPr>
            </a:br>
            <a:r>
              <a:rPr lang="en-US" sz="1600" cap="none" dirty="0">
                <a:solidFill>
                  <a:srgbClr val="000000"/>
                </a:solidFill>
                <a:latin typeface="Times New Roman" panose="02020603050405020304" pitchFamily="18" charset="0"/>
                <a:cs typeface="Times New Roman" panose="02020603050405020304" pitchFamily="18" charset="0"/>
              </a:rPr>
              <a:t>This is the same as using the verb “</a:t>
            </a:r>
            <a:r>
              <a:rPr lang="en-US" sz="1800" b="1" cap="none" dirty="0">
                <a:solidFill>
                  <a:srgbClr val="000000"/>
                </a:solidFill>
                <a:latin typeface="Times New Roman" panose="02020603050405020304" pitchFamily="18" charset="0"/>
                <a:cs typeface="Times New Roman" panose="02020603050405020304" pitchFamily="18" charset="0"/>
              </a:rPr>
              <a:t>want</a:t>
            </a:r>
            <a:r>
              <a:rPr lang="en-US" sz="1600" cap="none" dirty="0">
                <a:solidFill>
                  <a:srgbClr val="000000"/>
                </a:solidFill>
                <a:latin typeface="Times New Roman" panose="02020603050405020304" pitchFamily="18" charset="0"/>
                <a:cs typeface="Times New Roman" panose="02020603050405020304" pitchFamily="18" charset="0"/>
              </a:rPr>
              <a:t>”. However, would is more polite.</a:t>
            </a:r>
            <a:br>
              <a:rPr lang="en-US" sz="1600" cap="none" dirty="0">
                <a:solidFill>
                  <a:srgbClr val="000000"/>
                </a:solidFill>
                <a:latin typeface="Times New Roman" panose="02020603050405020304" pitchFamily="18" charset="0"/>
                <a:cs typeface="Times New Roman" panose="02020603050405020304" pitchFamily="18" charset="0"/>
              </a:rPr>
            </a:br>
            <a:br>
              <a:rPr lang="en-US" sz="1600" cap="none" dirty="0">
                <a:latin typeface="Times New Roman" panose="02020603050405020304" pitchFamily="18" charset="0"/>
                <a:cs typeface="Times New Roman" panose="02020603050405020304" pitchFamily="18" charset="0"/>
              </a:rPr>
            </a:br>
            <a:r>
              <a:rPr lang="en-US" sz="1400" cap="none" dirty="0">
                <a:solidFill>
                  <a:prstClr val="black"/>
                </a:solidFill>
                <a:latin typeface="Times New Roman" panose="02020603050405020304" pitchFamily="18" charset="0"/>
                <a:cs typeface="Times New Roman" panose="02020603050405020304" pitchFamily="18" charset="0"/>
              </a:rPr>
              <a:t>● </a:t>
            </a:r>
            <a:r>
              <a:rPr lang="en-US" sz="1600" cap="none" dirty="0">
                <a:solidFill>
                  <a:srgbClr val="000000"/>
                </a:solidFill>
                <a:latin typeface="Times New Roman" panose="02020603050405020304" pitchFamily="18" charset="0"/>
                <a:cs typeface="Times New Roman" panose="02020603050405020304" pitchFamily="18" charset="0"/>
              </a:rPr>
              <a:t>I </a:t>
            </a:r>
            <a:r>
              <a:rPr lang="en-US" sz="1600" b="1" cap="none" dirty="0">
                <a:solidFill>
                  <a:srgbClr val="000000"/>
                </a:solidFill>
                <a:latin typeface="Times New Roman" panose="02020603050405020304" pitchFamily="18" charset="0"/>
                <a:cs typeface="Times New Roman" panose="02020603050405020304" pitchFamily="18" charset="0"/>
              </a:rPr>
              <a:t>want</a:t>
            </a:r>
            <a:r>
              <a:rPr lang="en-US" sz="1600" cap="none" dirty="0">
                <a:solidFill>
                  <a:srgbClr val="000000"/>
                </a:solidFill>
                <a:latin typeface="Times New Roman" panose="02020603050405020304" pitchFamily="18" charset="0"/>
                <a:cs typeface="Times New Roman" panose="02020603050405020304" pitchFamily="18" charset="0"/>
              </a:rPr>
              <a:t> a drink.</a:t>
            </a:r>
            <a:br>
              <a:rPr lang="en-US" sz="1600" cap="none" dirty="0">
                <a:latin typeface="Times New Roman" panose="02020603050405020304" pitchFamily="18" charset="0"/>
                <a:cs typeface="Times New Roman" panose="02020603050405020304" pitchFamily="18" charset="0"/>
              </a:rPr>
            </a:br>
            <a:r>
              <a:rPr lang="en-US" sz="1400" cap="none" dirty="0">
                <a:solidFill>
                  <a:prstClr val="black"/>
                </a:solidFill>
                <a:latin typeface="Times New Roman" panose="02020603050405020304" pitchFamily="18" charset="0"/>
                <a:cs typeface="Times New Roman" panose="02020603050405020304" pitchFamily="18" charset="0"/>
              </a:rPr>
              <a:t>● </a:t>
            </a:r>
            <a:r>
              <a:rPr lang="en-US" sz="1600" cap="none" dirty="0">
                <a:solidFill>
                  <a:srgbClr val="000000"/>
                </a:solidFill>
                <a:latin typeface="Times New Roman" panose="02020603050405020304" pitchFamily="18" charset="0"/>
                <a:cs typeface="Times New Roman" panose="02020603050405020304" pitchFamily="18" charset="0"/>
              </a:rPr>
              <a:t>I </a:t>
            </a:r>
            <a:r>
              <a:rPr lang="en-US" sz="1600" b="1" cap="none" dirty="0">
                <a:solidFill>
                  <a:srgbClr val="000000"/>
                </a:solidFill>
                <a:latin typeface="Times New Roman" panose="02020603050405020304" pitchFamily="18" charset="0"/>
                <a:cs typeface="Times New Roman" panose="02020603050405020304" pitchFamily="18" charset="0"/>
              </a:rPr>
              <a:t>would</a:t>
            </a:r>
            <a:r>
              <a:rPr lang="en-US" sz="1600" cap="none" dirty="0">
                <a:solidFill>
                  <a:srgbClr val="000000"/>
                </a:solidFill>
                <a:latin typeface="Times New Roman" panose="02020603050405020304" pitchFamily="18" charset="0"/>
                <a:cs typeface="Times New Roman" panose="02020603050405020304" pitchFamily="18" charset="0"/>
              </a:rPr>
              <a:t> like a drink.</a:t>
            </a:r>
            <a:br>
              <a:rPr lang="en-US" sz="1600" cap="none" dirty="0">
                <a:latin typeface="Times New Roman" panose="02020603050405020304" pitchFamily="18" charset="0"/>
                <a:cs typeface="Times New Roman" panose="02020603050405020304" pitchFamily="18" charset="0"/>
              </a:rPr>
            </a:br>
            <a:r>
              <a:rPr lang="en-US" sz="1600" cap="none" dirty="0">
                <a:solidFill>
                  <a:srgbClr val="000000"/>
                </a:solidFill>
                <a:latin typeface="Times New Roman" panose="02020603050405020304" pitchFamily="18" charset="0"/>
                <a:cs typeface="Times New Roman" panose="02020603050405020304" pitchFamily="18" charset="0"/>
              </a:rPr>
              <a:t>These types of requests are more common when ordering something. Take a look at these examples:</a:t>
            </a:r>
            <a:br>
              <a:rPr lang="en-US" sz="1600" cap="none" dirty="0">
                <a:solidFill>
                  <a:srgbClr val="000000"/>
                </a:solidFill>
                <a:latin typeface="Times New Roman" panose="02020603050405020304" pitchFamily="18" charset="0"/>
                <a:cs typeface="Times New Roman" panose="02020603050405020304" pitchFamily="18" charset="0"/>
              </a:rPr>
            </a:br>
            <a:br>
              <a:rPr lang="en-US" sz="1600" cap="none" dirty="0">
                <a:latin typeface="Times New Roman" panose="02020603050405020304" pitchFamily="18" charset="0"/>
                <a:cs typeface="Times New Roman" panose="02020603050405020304" pitchFamily="18" charset="0"/>
              </a:rPr>
            </a:br>
            <a:r>
              <a:rPr lang="en-US" sz="1400" cap="none" dirty="0">
                <a:solidFill>
                  <a:prstClr val="black"/>
                </a:solidFill>
                <a:latin typeface="Times New Roman" panose="02020603050405020304" pitchFamily="18" charset="0"/>
                <a:cs typeface="Times New Roman" panose="02020603050405020304" pitchFamily="18" charset="0"/>
              </a:rPr>
              <a:t>● </a:t>
            </a:r>
            <a:r>
              <a:rPr lang="en-US" sz="1600" cap="none" dirty="0">
                <a:solidFill>
                  <a:srgbClr val="000000"/>
                </a:solidFill>
                <a:latin typeface="Times New Roman" panose="02020603050405020304" pitchFamily="18" charset="0"/>
                <a:cs typeface="Times New Roman" panose="02020603050405020304" pitchFamily="18" charset="0"/>
              </a:rPr>
              <a:t>I </a:t>
            </a:r>
            <a:r>
              <a:rPr lang="en-US" sz="1600" b="1" cap="none" dirty="0">
                <a:solidFill>
                  <a:srgbClr val="000000"/>
                </a:solidFill>
                <a:latin typeface="Times New Roman" panose="02020603050405020304" pitchFamily="18" charset="0"/>
                <a:cs typeface="Times New Roman" panose="02020603050405020304" pitchFamily="18" charset="0"/>
              </a:rPr>
              <a:t>would</a:t>
            </a:r>
            <a:r>
              <a:rPr lang="en-US" sz="1600" cap="none" dirty="0">
                <a:solidFill>
                  <a:srgbClr val="000000"/>
                </a:solidFill>
                <a:latin typeface="Times New Roman" panose="02020603050405020304" pitchFamily="18" charset="0"/>
                <a:cs typeface="Times New Roman" panose="02020603050405020304" pitchFamily="18" charset="0"/>
              </a:rPr>
              <a:t> like rice with my chicken.</a:t>
            </a:r>
            <a:br>
              <a:rPr lang="en-US" sz="1600" cap="none" dirty="0">
                <a:latin typeface="Times New Roman" panose="02020603050405020304" pitchFamily="18" charset="0"/>
                <a:cs typeface="Times New Roman" panose="02020603050405020304" pitchFamily="18" charset="0"/>
              </a:rPr>
            </a:br>
            <a:r>
              <a:rPr lang="en-US" sz="1400" cap="none" dirty="0">
                <a:solidFill>
                  <a:prstClr val="black"/>
                </a:solidFill>
                <a:latin typeface="Times New Roman" panose="02020603050405020304" pitchFamily="18" charset="0"/>
                <a:cs typeface="Times New Roman" panose="02020603050405020304" pitchFamily="18" charset="0"/>
              </a:rPr>
              <a:t>● </a:t>
            </a:r>
            <a:r>
              <a:rPr lang="en-US" sz="1600" cap="none" dirty="0">
                <a:solidFill>
                  <a:srgbClr val="000000"/>
                </a:solidFill>
                <a:latin typeface="Times New Roman" panose="02020603050405020304" pitchFamily="18" charset="0"/>
                <a:cs typeface="Times New Roman" panose="02020603050405020304" pitchFamily="18" charset="0"/>
              </a:rPr>
              <a:t>I </a:t>
            </a:r>
            <a:r>
              <a:rPr lang="en-US" sz="1600" b="1" cap="none" dirty="0">
                <a:solidFill>
                  <a:srgbClr val="000000"/>
                </a:solidFill>
                <a:latin typeface="Times New Roman" panose="02020603050405020304" pitchFamily="18" charset="0"/>
                <a:cs typeface="Times New Roman" panose="02020603050405020304" pitchFamily="18" charset="0"/>
              </a:rPr>
              <a:t>would</a:t>
            </a:r>
            <a:r>
              <a:rPr lang="en-US" sz="1600" cap="none" dirty="0">
                <a:solidFill>
                  <a:srgbClr val="000000"/>
                </a:solidFill>
                <a:latin typeface="Times New Roman" panose="02020603050405020304" pitchFamily="18" charset="0"/>
                <a:cs typeface="Times New Roman" panose="02020603050405020304" pitchFamily="18" charset="0"/>
              </a:rPr>
              <a:t> like another coke please.</a:t>
            </a:r>
            <a:endParaRPr lang="en-US" sz="1600" cap="non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41376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4"/>
          <p:cNvSpPr>
            <a:spLocks noGrp="1" noChangeArrowheads="1"/>
          </p:cNvSpPr>
          <p:nvPr>
            <p:ph type="title"/>
          </p:nvPr>
        </p:nvSpPr>
        <p:spPr>
          <a:xfrm>
            <a:off x="1066800" y="762000"/>
            <a:ext cx="7162800" cy="4800600"/>
          </a:xfrm>
        </p:spPr>
        <p:txBody>
          <a:bodyPr>
            <a:normAutofit/>
          </a:bodyPr>
          <a:lstStyle/>
          <a:p>
            <a:r>
              <a:rPr lang="en-US" sz="1800" b="1" cap="none" dirty="0">
                <a:solidFill>
                  <a:schemeClr val="accent3">
                    <a:lumMod val="50000"/>
                  </a:schemeClr>
                </a:solidFill>
              </a:rPr>
              <a:t>REQUESTS WITH “TO HAVE”</a:t>
            </a:r>
            <a:br>
              <a:rPr lang="en-US" sz="1800" b="1" cap="none" dirty="0">
                <a:solidFill>
                  <a:schemeClr val="accent3">
                    <a:lumMod val="50000"/>
                  </a:schemeClr>
                </a:solidFill>
              </a:rPr>
            </a:br>
            <a:r>
              <a:rPr lang="en-US" sz="1800" cap="none" dirty="0">
                <a:solidFill>
                  <a:schemeClr val="accent3">
                    <a:lumMod val="50000"/>
                  </a:schemeClr>
                </a:solidFill>
              </a:rPr>
              <a:t>WHEN YOU NEED OR WANT SOMETHING, YOU CAN USE THE MODAL VERBS “CAN”, “COULD” OR “MAY” FOLLOWED BY THE VERB “TO HAVE”. REMEMBER THAT WE USE “CAN” IN INFORMAL SITUATIONS, SUCH AS WITH FRIENDS AND FAMILY. “COULD” AND “MAY” ARE USED IN MORE FORMAL SITUATIONS, WITH YOUR BOSS OR DURING A MEETING.</a:t>
            </a:r>
            <a:br>
              <a:rPr lang="en-US" sz="1800" cap="none" dirty="0">
                <a:solidFill>
                  <a:schemeClr val="accent3">
                    <a:lumMod val="50000"/>
                  </a:schemeClr>
                </a:solidFill>
              </a:rPr>
            </a:br>
            <a:r>
              <a:rPr lang="en-US" sz="1800" i="1" u="sng" cap="none" dirty="0">
                <a:solidFill>
                  <a:schemeClr val="accent3">
                    <a:lumMod val="50000"/>
                  </a:schemeClr>
                </a:solidFill>
              </a:rPr>
              <a:t>EXAMPLES:</a:t>
            </a:r>
            <a:r>
              <a:rPr lang="en-US" sz="1800" i="1" cap="none" dirty="0">
                <a:solidFill>
                  <a:schemeClr val="accent3">
                    <a:lumMod val="50000"/>
                  </a:schemeClr>
                </a:solidFill>
              </a:rPr>
              <a:t> </a:t>
            </a:r>
            <a:br>
              <a:rPr lang="en-US" sz="1800" cap="none" dirty="0">
                <a:solidFill>
                  <a:schemeClr val="accent3">
                    <a:lumMod val="50000"/>
                  </a:schemeClr>
                </a:solidFill>
              </a:rPr>
            </a:br>
            <a:r>
              <a:rPr lang="en-US" sz="1800" cap="none" dirty="0">
                <a:solidFill>
                  <a:schemeClr val="accent3">
                    <a:lumMod val="50000"/>
                  </a:schemeClr>
                </a:solidFill>
              </a:rPr>
              <a:t>“</a:t>
            </a:r>
            <a:r>
              <a:rPr lang="en-US" sz="1600" b="1" cap="none" dirty="0">
                <a:solidFill>
                  <a:schemeClr val="accent3">
                    <a:lumMod val="50000"/>
                  </a:schemeClr>
                </a:solidFill>
              </a:rPr>
              <a:t>CAN</a:t>
            </a:r>
            <a:r>
              <a:rPr lang="en-US" sz="1600" cap="none" dirty="0">
                <a:solidFill>
                  <a:schemeClr val="accent3">
                    <a:lumMod val="50000"/>
                  </a:schemeClr>
                </a:solidFill>
              </a:rPr>
              <a:t> I HAVE SOME MORE CHICKEN, MOM?”</a:t>
            </a:r>
            <a:br>
              <a:rPr lang="en-US" sz="1600" cap="none" dirty="0">
                <a:solidFill>
                  <a:schemeClr val="accent3">
                    <a:lumMod val="50000"/>
                  </a:schemeClr>
                </a:solidFill>
              </a:rPr>
            </a:br>
            <a:r>
              <a:rPr lang="en-US" sz="1600" cap="none" dirty="0">
                <a:solidFill>
                  <a:schemeClr val="accent3">
                    <a:lumMod val="50000"/>
                  </a:schemeClr>
                </a:solidFill>
              </a:rPr>
              <a:t>“</a:t>
            </a:r>
            <a:r>
              <a:rPr lang="en-US" sz="1600" b="1" cap="none" dirty="0">
                <a:solidFill>
                  <a:schemeClr val="accent3">
                    <a:lumMod val="50000"/>
                  </a:schemeClr>
                </a:solidFill>
              </a:rPr>
              <a:t>CAN</a:t>
            </a:r>
            <a:r>
              <a:rPr lang="en-US" sz="1600" cap="none" dirty="0">
                <a:solidFill>
                  <a:schemeClr val="accent3">
                    <a:lumMod val="50000"/>
                  </a:schemeClr>
                </a:solidFill>
              </a:rPr>
              <a:t> I HAVE TWO COKE’S AND A BURGER, PLEASE?”</a:t>
            </a:r>
            <a:br>
              <a:rPr lang="en-US" sz="1600" cap="none" dirty="0">
                <a:solidFill>
                  <a:schemeClr val="accent3">
                    <a:lumMod val="50000"/>
                  </a:schemeClr>
                </a:solidFill>
              </a:rPr>
            </a:br>
            <a:r>
              <a:rPr lang="en-US" sz="1600" cap="none" dirty="0">
                <a:solidFill>
                  <a:schemeClr val="accent3">
                    <a:lumMod val="50000"/>
                  </a:schemeClr>
                </a:solidFill>
              </a:rPr>
              <a:t>“</a:t>
            </a:r>
            <a:r>
              <a:rPr lang="en-US" sz="1600" b="1" cap="none" dirty="0">
                <a:solidFill>
                  <a:schemeClr val="accent3">
                    <a:lumMod val="50000"/>
                  </a:schemeClr>
                </a:solidFill>
              </a:rPr>
              <a:t>COULD</a:t>
            </a:r>
            <a:r>
              <a:rPr lang="en-US" sz="1600" cap="none" dirty="0">
                <a:solidFill>
                  <a:schemeClr val="accent3">
                    <a:lumMod val="50000"/>
                  </a:schemeClr>
                </a:solidFill>
              </a:rPr>
              <a:t> I HAVE SOME MORE COFFEE?”</a:t>
            </a:r>
            <a:br>
              <a:rPr lang="en-US" sz="1600" cap="none" dirty="0">
                <a:solidFill>
                  <a:schemeClr val="accent3">
                    <a:lumMod val="50000"/>
                  </a:schemeClr>
                </a:solidFill>
              </a:rPr>
            </a:br>
            <a:r>
              <a:rPr lang="en-US" sz="1600" cap="none" dirty="0">
                <a:solidFill>
                  <a:schemeClr val="accent3">
                    <a:lumMod val="50000"/>
                  </a:schemeClr>
                </a:solidFill>
              </a:rPr>
              <a:t>“</a:t>
            </a:r>
            <a:r>
              <a:rPr lang="en-US" sz="1600" b="1" cap="none" dirty="0">
                <a:solidFill>
                  <a:schemeClr val="accent3">
                    <a:lumMod val="50000"/>
                  </a:schemeClr>
                </a:solidFill>
              </a:rPr>
              <a:t>COULD</a:t>
            </a:r>
            <a:r>
              <a:rPr lang="en-US" sz="1600" cap="none" dirty="0">
                <a:solidFill>
                  <a:schemeClr val="accent3">
                    <a:lumMod val="50000"/>
                  </a:schemeClr>
                </a:solidFill>
              </a:rPr>
              <a:t> I HAVE THE WINE, PLEASE?”</a:t>
            </a:r>
            <a:br>
              <a:rPr lang="en-US" sz="1600" cap="none" dirty="0">
                <a:solidFill>
                  <a:schemeClr val="accent3">
                    <a:lumMod val="50000"/>
                  </a:schemeClr>
                </a:solidFill>
              </a:rPr>
            </a:br>
            <a:r>
              <a:rPr lang="en-US" sz="1600" cap="none" dirty="0">
                <a:solidFill>
                  <a:schemeClr val="accent3">
                    <a:lumMod val="50000"/>
                  </a:schemeClr>
                </a:solidFill>
              </a:rPr>
              <a:t>“</a:t>
            </a:r>
            <a:r>
              <a:rPr lang="en-US" sz="1600" b="1" cap="none" dirty="0">
                <a:solidFill>
                  <a:schemeClr val="accent3">
                    <a:lumMod val="50000"/>
                  </a:schemeClr>
                </a:solidFill>
              </a:rPr>
              <a:t>MAY</a:t>
            </a:r>
            <a:r>
              <a:rPr lang="en-US" sz="1600" cap="none" dirty="0">
                <a:solidFill>
                  <a:schemeClr val="accent3">
                    <a:lumMod val="50000"/>
                  </a:schemeClr>
                </a:solidFill>
              </a:rPr>
              <a:t> I HAVE THE BILL, PLEASE?”</a:t>
            </a:r>
            <a:endParaRPr lang="en-US" sz="1600" cap="none" dirty="0">
              <a:solidFill>
                <a:schemeClr val="accent3">
                  <a:lumMod val="50000"/>
                </a:schemeClr>
              </a:solidFill>
              <a:effectLst/>
            </a:endParaRPr>
          </a:p>
        </p:txBody>
      </p:sp>
    </p:spTree>
    <p:extLst>
      <p:ext uri="{BB962C8B-B14F-4D97-AF65-F5344CB8AC3E}">
        <p14:creationId xmlns:p14="http://schemas.microsoft.com/office/powerpoint/2010/main" val="42942334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4"/>
          <p:cNvSpPr>
            <a:spLocks noGrp="1" noChangeArrowheads="1"/>
          </p:cNvSpPr>
          <p:nvPr>
            <p:ph type="title"/>
          </p:nvPr>
        </p:nvSpPr>
        <p:spPr>
          <a:xfrm>
            <a:off x="457200" y="274638"/>
            <a:ext cx="8229600" cy="6202362"/>
          </a:xfrm>
        </p:spPr>
        <p:txBody>
          <a:bodyPr>
            <a:normAutofit/>
          </a:bodyPr>
          <a:lstStyle/>
          <a:p>
            <a:endParaRPr lang="uk-UA" altLang="uk-UA" sz="2000" dirty="0"/>
          </a:p>
        </p:txBody>
      </p:sp>
      <p:graphicFrame>
        <p:nvGraphicFramePr>
          <p:cNvPr id="2" name="Таблиця 1"/>
          <p:cNvGraphicFramePr>
            <a:graphicFrameLocks noGrp="1"/>
          </p:cNvGraphicFramePr>
          <p:nvPr>
            <p:extLst>
              <p:ext uri="{D42A27DB-BD31-4B8C-83A1-F6EECF244321}">
                <p14:modId xmlns:p14="http://schemas.microsoft.com/office/powerpoint/2010/main" val="2180541709"/>
              </p:ext>
            </p:extLst>
          </p:nvPr>
        </p:nvGraphicFramePr>
        <p:xfrm>
          <a:off x="1066800" y="802637"/>
          <a:ext cx="6934200" cy="4955363"/>
        </p:xfrm>
        <a:graphic>
          <a:graphicData uri="http://schemas.openxmlformats.org/drawingml/2006/table">
            <a:tbl>
              <a:tblPr/>
              <a:tblGrid>
                <a:gridCol w="6934200">
                  <a:extLst>
                    <a:ext uri="{9D8B030D-6E8A-4147-A177-3AD203B41FA5}">
                      <a16:colId xmlns:a16="http://schemas.microsoft.com/office/drawing/2014/main" val="20000"/>
                    </a:ext>
                  </a:extLst>
                </a:gridCol>
              </a:tblGrid>
              <a:tr h="1550583">
                <a:tc>
                  <a:txBody>
                    <a:bodyPr/>
                    <a:lstStyle/>
                    <a:p>
                      <a:r>
                        <a:rPr lang="en-US" sz="1600" dirty="0">
                          <a:effectLst/>
                        </a:rPr>
                        <a:t>The modal verbs </a:t>
                      </a:r>
                      <a:r>
                        <a:rPr lang="en-US" sz="1800" dirty="0">
                          <a:effectLst/>
                        </a:rPr>
                        <a:t>MAY, COULD, WILL, WOULD </a:t>
                      </a:r>
                      <a:r>
                        <a:rPr lang="en-US" sz="1600" dirty="0">
                          <a:effectLst/>
                        </a:rPr>
                        <a:t>are used in making polite requests in speech and writing, in communication with strangers and with people you know. CAN in requests is considered to be less polite than the other modals in this group. CAN is generally used in informal requests, mostly in conversation with friends and family.</a:t>
                      </a:r>
                    </a:p>
                  </a:txBody>
                  <a:tcPr marL="23486" marR="23486" marT="11743" marB="11743" anchor="ctr">
                    <a:lnL>
                      <a:noFill/>
                    </a:lnL>
                    <a:lnR>
                      <a:noFill/>
                    </a:lnR>
                    <a:lnT>
                      <a:noFill/>
                    </a:lnT>
                    <a:lnB>
                      <a:noFill/>
                    </a:lnB>
                  </a:tcPr>
                </a:tc>
                <a:extLst>
                  <a:ext uri="{0D108BD9-81ED-4DB2-BD59-A6C34878D82A}">
                    <a16:rowId xmlns:a16="http://schemas.microsoft.com/office/drawing/2014/main" val="10000"/>
                  </a:ext>
                </a:extLst>
              </a:tr>
              <a:tr h="747120">
                <a:tc>
                  <a:txBody>
                    <a:bodyPr/>
                    <a:lstStyle/>
                    <a:p>
                      <a:r>
                        <a:rPr lang="en-US" sz="1600" dirty="0">
                          <a:effectLst/>
                        </a:rPr>
                        <a:t>Note the use of the pronouns "I, you". In requests, MAY is used in the form "May I"; WILL and WOULD are used in the forms "Will you" and "Would you"; COULD and CAN are used in both variants.</a:t>
                      </a:r>
                    </a:p>
                  </a:txBody>
                  <a:tcPr marL="23486" marR="23486" marT="11743" marB="11743" anchor="ctr">
                    <a:lnL>
                      <a:noFill/>
                    </a:lnL>
                    <a:lnR>
                      <a:noFill/>
                    </a:lnR>
                    <a:lnT>
                      <a:noFill/>
                    </a:lnT>
                    <a:lnB>
                      <a:noFill/>
                    </a:lnB>
                  </a:tcPr>
                </a:tc>
                <a:extLst>
                  <a:ext uri="{0D108BD9-81ED-4DB2-BD59-A6C34878D82A}">
                    <a16:rowId xmlns:a16="http://schemas.microsoft.com/office/drawing/2014/main" val="10001"/>
                  </a:ext>
                </a:extLst>
              </a:tr>
              <a:tr h="264534">
                <a:tc>
                  <a:txBody>
                    <a:bodyPr/>
                    <a:lstStyle/>
                    <a:p>
                      <a:r>
                        <a:rPr lang="en-US" sz="1600" dirty="0">
                          <a:effectLst/>
                        </a:rPr>
                        <a:t>May I speak to Tom Lee, please?</a:t>
                      </a:r>
                    </a:p>
                  </a:txBody>
                  <a:tcPr marL="23486" marR="23486" marT="11743" marB="11743" anchor="ctr">
                    <a:lnL>
                      <a:noFill/>
                    </a:lnL>
                    <a:lnR>
                      <a:noFill/>
                    </a:lnR>
                    <a:lnT>
                      <a:noFill/>
                    </a:lnT>
                    <a:lnB>
                      <a:noFill/>
                    </a:lnB>
                  </a:tcPr>
                </a:tc>
                <a:extLst>
                  <a:ext uri="{0D108BD9-81ED-4DB2-BD59-A6C34878D82A}">
                    <a16:rowId xmlns:a16="http://schemas.microsoft.com/office/drawing/2014/main" val="10002"/>
                  </a:ext>
                </a:extLst>
              </a:tr>
              <a:tr h="264534">
                <a:tc>
                  <a:txBody>
                    <a:bodyPr/>
                    <a:lstStyle/>
                    <a:p>
                      <a:r>
                        <a:rPr lang="en-US" sz="1600" dirty="0">
                          <a:effectLst/>
                        </a:rPr>
                        <a:t>May I borrow your pen, please?</a:t>
                      </a:r>
                    </a:p>
                  </a:txBody>
                  <a:tcPr marL="23486" marR="23486" marT="11743" marB="11743" anchor="ctr">
                    <a:lnL>
                      <a:noFill/>
                    </a:lnL>
                    <a:lnR>
                      <a:noFill/>
                    </a:lnR>
                    <a:lnT>
                      <a:noFill/>
                    </a:lnT>
                    <a:lnB>
                      <a:noFill/>
                    </a:lnB>
                  </a:tcPr>
                </a:tc>
                <a:extLst>
                  <a:ext uri="{0D108BD9-81ED-4DB2-BD59-A6C34878D82A}">
                    <a16:rowId xmlns:a16="http://schemas.microsoft.com/office/drawing/2014/main" val="10003"/>
                  </a:ext>
                </a:extLst>
              </a:tr>
              <a:tr h="264534">
                <a:tc>
                  <a:txBody>
                    <a:bodyPr/>
                    <a:lstStyle/>
                    <a:p>
                      <a:r>
                        <a:rPr lang="en-US" sz="1600" dirty="0">
                          <a:effectLst/>
                        </a:rPr>
                        <a:t>Could I speak to Tom Lee, please?</a:t>
                      </a:r>
                    </a:p>
                  </a:txBody>
                  <a:tcPr marL="23486" marR="23486" marT="11743" marB="11743" anchor="ctr">
                    <a:lnL>
                      <a:noFill/>
                    </a:lnL>
                    <a:lnR>
                      <a:noFill/>
                    </a:lnR>
                    <a:lnT>
                      <a:noFill/>
                    </a:lnT>
                    <a:lnB>
                      <a:noFill/>
                    </a:lnB>
                  </a:tcPr>
                </a:tc>
                <a:extLst>
                  <a:ext uri="{0D108BD9-81ED-4DB2-BD59-A6C34878D82A}">
                    <a16:rowId xmlns:a16="http://schemas.microsoft.com/office/drawing/2014/main" val="10004"/>
                  </a:ext>
                </a:extLst>
              </a:tr>
              <a:tr h="264534">
                <a:tc>
                  <a:txBody>
                    <a:bodyPr/>
                    <a:lstStyle/>
                    <a:p>
                      <a:r>
                        <a:rPr lang="en-US" sz="1600" dirty="0">
                          <a:effectLst/>
                        </a:rPr>
                        <a:t>Could you lend me thirty dollars till Wednesday, please?</a:t>
                      </a:r>
                    </a:p>
                  </a:txBody>
                  <a:tcPr marL="23486" marR="23486" marT="11743" marB="11743" anchor="ctr">
                    <a:lnL>
                      <a:noFill/>
                    </a:lnL>
                    <a:lnR>
                      <a:noFill/>
                    </a:lnR>
                    <a:lnT>
                      <a:noFill/>
                    </a:lnT>
                    <a:lnB>
                      <a:noFill/>
                    </a:lnB>
                  </a:tcPr>
                </a:tc>
                <a:extLst>
                  <a:ext uri="{0D108BD9-81ED-4DB2-BD59-A6C34878D82A}">
                    <a16:rowId xmlns:a16="http://schemas.microsoft.com/office/drawing/2014/main" val="10005"/>
                  </a:ext>
                </a:extLst>
              </a:tr>
              <a:tr h="264534">
                <a:tc>
                  <a:txBody>
                    <a:bodyPr/>
                    <a:lstStyle/>
                    <a:p>
                      <a:r>
                        <a:rPr lang="en-US" sz="1600" dirty="0">
                          <a:effectLst/>
                        </a:rPr>
                        <a:t>Can I borrow your pen, please?</a:t>
                      </a:r>
                    </a:p>
                  </a:txBody>
                  <a:tcPr marL="23486" marR="23486" marT="11743" marB="11743" anchor="ctr">
                    <a:lnL>
                      <a:noFill/>
                    </a:lnL>
                    <a:lnR>
                      <a:noFill/>
                    </a:lnR>
                    <a:lnT>
                      <a:noFill/>
                    </a:lnT>
                    <a:lnB>
                      <a:noFill/>
                    </a:lnB>
                  </a:tcPr>
                </a:tc>
                <a:extLst>
                  <a:ext uri="{0D108BD9-81ED-4DB2-BD59-A6C34878D82A}">
                    <a16:rowId xmlns:a16="http://schemas.microsoft.com/office/drawing/2014/main" val="10006"/>
                  </a:ext>
                </a:extLst>
              </a:tr>
              <a:tr h="264534">
                <a:tc>
                  <a:txBody>
                    <a:bodyPr/>
                    <a:lstStyle/>
                    <a:p>
                      <a:r>
                        <a:rPr lang="en-US" sz="1600" dirty="0">
                          <a:effectLst/>
                        </a:rPr>
                        <a:t>Can you tell me where the bank is, please?</a:t>
                      </a:r>
                    </a:p>
                  </a:txBody>
                  <a:tcPr marL="23486" marR="23486" marT="11743" marB="11743" anchor="ctr">
                    <a:lnL>
                      <a:noFill/>
                    </a:lnL>
                    <a:lnR>
                      <a:noFill/>
                    </a:lnR>
                    <a:lnT>
                      <a:noFill/>
                    </a:lnT>
                    <a:lnB>
                      <a:noFill/>
                    </a:lnB>
                  </a:tcPr>
                </a:tc>
                <a:extLst>
                  <a:ext uri="{0D108BD9-81ED-4DB2-BD59-A6C34878D82A}">
                    <a16:rowId xmlns:a16="http://schemas.microsoft.com/office/drawing/2014/main" val="10007"/>
                  </a:ext>
                </a:extLst>
              </a:tr>
              <a:tr h="264534">
                <a:tc>
                  <a:txBody>
                    <a:bodyPr/>
                    <a:lstStyle/>
                    <a:p>
                      <a:r>
                        <a:rPr lang="en-US" sz="1600" dirty="0">
                          <a:effectLst/>
                        </a:rPr>
                        <a:t>Will you please be quiet?</a:t>
                      </a:r>
                    </a:p>
                  </a:txBody>
                  <a:tcPr marL="23486" marR="23486" marT="11743" marB="11743" anchor="ctr">
                    <a:lnL>
                      <a:noFill/>
                    </a:lnL>
                    <a:lnR>
                      <a:noFill/>
                    </a:lnR>
                    <a:lnT>
                      <a:noFill/>
                    </a:lnT>
                    <a:lnB>
                      <a:noFill/>
                    </a:lnB>
                  </a:tcPr>
                </a:tc>
                <a:extLst>
                  <a:ext uri="{0D108BD9-81ED-4DB2-BD59-A6C34878D82A}">
                    <a16:rowId xmlns:a16="http://schemas.microsoft.com/office/drawing/2014/main" val="10008"/>
                  </a:ext>
                </a:extLst>
              </a:tr>
              <a:tr h="264534">
                <a:tc>
                  <a:txBody>
                    <a:bodyPr/>
                    <a:lstStyle/>
                    <a:p>
                      <a:r>
                        <a:rPr lang="en-US" sz="1600" dirty="0">
                          <a:effectLst/>
                        </a:rPr>
                        <a:t>Would you please ask her to call me?</a:t>
                      </a:r>
                    </a:p>
                  </a:txBody>
                  <a:tcPr marL="23486" marR="23486" marT="11743" marB="11743" anchor="ctr">
                    <a:lnL>
                      <a:noFill/>
                    </a:lnL>
                    <a:lnR>
                      <a:noFill/>
                    </a:lnR>
                    <a:lnT>
                      <a:noFill/>
                    </a:lnT>
                    <a:lnB>
                      <a:noFill/>
                    </a:lnB>
                  </a:tcPr>
                </a:tc>
                <a:extLst>
                  <a:ext uri="{0D108BD9-81ED-4DB2-BD59-A6C34878D82A}">
                    <a16:rowId xmlns:a16="http://schemas.microsoft.com/office/drawing/2014/main" val="10009"/>
                  </a:ext>
                </a:extLst>
              </a:tr>
              <a:tr h="505827">
                <a:tc>
                  <a:txBody>
                    <a:bodyPr/>
                    <a:lstStyle/>
                    <a:p>
                      <a:r>
                        <a:rPr lang="en-US" sz="1600" b="1" dirty="0">
                          <a:effectLst/>
                        </a:rPr>
                        <a:t>Note:</a:t>
                      </a:r>
                      <a:r>
                        <a:rPr lang="en-US" sz="1600" dirty="0">
                          <a:effectLst/>
                        </a:rPr>
                        <a:t> The modal verb MIGHT may be used in making polite requests in the same way as MAY, but it is rarely used in this function.</a:t>
                      </a:r>
                    </a:p>
                  </a:txBody>
                  <a:tcPr marL="23486" marR="23486" marT="11743" marB="11743" anchor="ctr">
                    <a:lnL>
                      <a:noFill/>
                    </a:lnL>
                    <a:lnR>
                      <a:noFill/>
                    </a:lnR>
                    <a:lnT>
                      <a:noFill/>
                    </a:lnT>
                    <a:lnB>
                      <a:noFill/>
                    </a:lnB>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24930618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тексту 2"/>
          <p:cNvSpPr>
            <a:spLocks noGrp="1"/>
          </p:cNvSpPr>
          <p:nvPr>
            <p:ph type="body" idx="1"/>
          </p:nvPr>
        </p:nvSpPr>
        <p:spPr>
          <a:xfrm>
            <a:off x="914400" y="914400"/>
            <a:ext cx="7543800" cy="5181600"/>
          </a:xfrm>
        </p:spPr>
        <p:txBody>
          <a:bodyPr/>
          <a:lstStyle/>
          <a:p>
            <a:endParaRPr lang="uk-UA" dirty="0"/>
          </a:p>
        </p:txBody>
      </p:sp>
      <p:graphicFrame>
        <p:nvGraphicFramePr>
          <p:cNvPr id="4" name="Таблиця 3"/>
          <p:cNvGraphicFramePr>
            <a:graphicFrameLocks noGrp="1"/>
          </p:cNvGraphicFramePr>
          <p:nvPr>
            <p:extLst>
              <p:ext uri="{D42A27DB-BD31-4B8C-83A1-F6EECF244321}">
                <p14:modId xmlns:p14="http://schemas.microsoft.com/office/powerpoint/2010/main" val="3259678841"/>
              </p:ext>
            </p:extLst>
          </p:nvPr>
        </p:nvGraphicFramePr>
        <p:xfrm>
          <a:off x="838200" y="1143000"/>
          <a:ext cx="7238999" cy="4267200"/>
        </p:xfrm>
        <a:graphic>
          <a:graphicData uri="http://schemas.openxmlformats.org/drawingml/2006/table">
            <a:tbl>
              <a:tblPr/>
              <a:tblGrid>
                <a:gridCol w="7238999">
                  <a:extLst>
                    <a:ext uri="{9D8B030D-6E8A-4147-A177-3AD203B41FA5}">
                      <a16:colId xmlns:a16="http://schemas.microsoft.com/office/drawing/2014/main" val="20000"/>
                    </a:ext>
                  </a:extLst>
                </a:gridCol>
              </a:tblGrid>
              <a:tr h="848694">
                <a:tc>
                  <a:txBody>
                    <a:bodyPr/>
                    <a:lstStyle/>
                    <a:p>
                      <a:r>
                        <a:rPr lang="en-US" sz="2000" b="1" dirty="0">
                          <a:effectLst/>
                        </a:rPr>
                        <a:t>The phrase "be allowed to"</a:t>
                      </a:r>
                      <a:endParaRPr lang="en-US" sz="2000" dirty="0">
                        <a:effectLst/>
                      </a:endParaRPr>
                    </a:p>
                  </a:txBody>
                  <a:tcPr marL="56213" marR="56213" marT="28107" marB="28107" anchor="ctr">
                    <a:lnL>
                      <a:noFill/>
                    </a:lnL>
                    <a:lnR>
                      <a:noFill/>
                    </a:lnR>
                    <a:lnT>
                      <a:noFill/>
                    </a:lnT>
                    <a:lnB>
                      <a:noFill/>
                    </a:lnB>
                  </a:tcPr>
                </a:tc>
                <a:extLst>
                  <a:ext uri="{0D108BD9-81ED-4DB2-BD59-A6C34878D82A}">
                    <a16:rowId xmlns:a16="http://schemas.microsoft.com/office/drawing/2014/main" val="10000"/>
                  </a:ext>
                </a:extLst>
              </a:tr>
              <a:tr h="1236689">
                <a:tc>
                  <a:txBody>
                    <a:bodyPr/>
                    <a:lstStyle/>
                    <a:p>
                      <a:r>
                        <a:rPr lang="en-US" sz="2000" dirty="0">
                          <a:effectLst/>
                        </a:rPr>
                        <a:t>The substitute phrases "</a:t>
                      </a:r>
                      <a:r>
                        <a:rPr lang="en-US" sz="2000" b="1" dirty="0">
                          <a:effectLst/>
                        </a:rPr>
                        <a:t>be allowed to</a:t>
                      </a:r>
                      <a:r>
                        <a:rPr lang="en-US" sz="2000" dirty="0">
                          <a:effectLst/>
                        </a:rPr>
                        <a:t> do something, be not allowed to do something" can be used for describing permission in the present, future, and past.</a:t>
                      </a:r>
                    </a:p>
                  </a:txBody>
                  <a:tcPr marL="56213" marR="56213" marT="28107" marB="28107" anchor="ctr">
                    <a:lnL>
                      <a:noFill/>
                    </a:lnL>
                    <a:lnR>
                      <a:noFill/>
                    </a:lnR>
                    <a:lnT>
                      <a:noFill/>
                    </a:lnT>
                    <a:lnB>
                      <a:noFill/>
                    </a:lnB>
                  </a:tcPr>
                </a:tc>
                <a:extLst>
                  <a:ext uri="{0D108BD9-81ED-4DB2-BD59-A6C34878D82A}">
                    <a16:rowId xmlns:a16="http://schemas.microsoft.com/office/drawing/2014/main" val="10001"/>
                  </a:ext>
                </a:extLst>
              </a:tr>
              <a:tr h="393492">
                <a:tc>
                  <a:txBody>
                    <a:bodyPr/>
                    <a:lstStyle/>
                    <a:p>
                      <a:r>
                        <a:rPr lang="en-US" sz="2000" dirty="0">
                          <a:effectLst/>
                        </a:rPr>
                        <a:t>● I</a:t>
                      </a:r>
                      <a:r>
                        <a:rPr lang="en-US" sz="2000" baseline="0" dirty="0">
                          <a:effectLst/>
                        </a:rPr>
                        <a:t> </a:t>
                      </a:r>
                      <a:r>
                        <a:rPr lang="en-US" sz="2000" dirty="0">
                          <a:effectLst/>
                        </a:rPr>
                        <a:t>am not allowed to leave the house.</a:t>
                      </a:r>
                    </a:p>
                  </a:txBody>
                  <a:tcPr marL="56213" marR="56213" marT="28107" marB="28107" anchor="ctr">
                    <a:lnL>
                      <a:noFill/>
                    </a:lnL>
                    <a:lnR>
                      <a:noFill/>
                    </a:lnR>
                    <a:lnT>
                      <a:noFill/>
                    </a:lnT>
                    <a:lnB>
                      <a:noFill/>
                    </a:lnB>
                  </a:tcPr>
                </a:tc>
                <a:extLst>
                  <a:ext uri="{0D108BD9-81ED-4DB2-BD59-A6C34878D82A}">
                    <a16:rowId xmlns:a16="http://schemas.microsoft.com/office/drawing/2014/main" val="10002"/>
                  </a:ext>
                </a:extLst>
              </a:tr>
              <a:tr h="393492">
                <a:tc>
                  <a:txBody>
                    <a:bodyPr/>
                    <a:lstStyle/>
                    <a:p>
                      <a:r>
                        <a:rPr kumimoji="0" lang="en-US" sz="2000" b="0" i="0" u="none" strike="noStrike" kern="1200" cap="none" spc="0" normalizeH="0" baseline="0" noProof="0">
                          <a:ln>
                            <a:noFill/>
                          </a:ln>
                          <a:solidFill>
                            <a:prstClr val="black"/>
                          </a:solidFill>
                          <a:effectLst/>
                          <a:uLnTx/>
                          <a:uFillTx/>
                          <a:latin typeface="+mn-lt"/>
                          <a:ea typeface="+mn-ea"/>
                          <a:cs typeface="+mn-cs"/>
                        </a:rPr>
                        <a:t>● </a:t>
                      </a:r>
                      <a:r>
                        <a:rPr lang="en-US" sz="2000">
                          <a:effectLst/>
                        </a:rPr>
                        <a:t> You</a:t>
                      </a:r>
                      <a:r>
                        <a:rPr lang="en-US" sz="2000" baseline="0">
                          <a:effectLst/>
                        </a:rPr>
                        <a:t> </a:t>
                      </a:r>
                      <a:r>
                        <a:rPr lang="en-US" sz="2000">
                          <a:effectLst/>
                        </a:rPr>
                        <a:t>will be allowed to see the patient soon.</a:t>
                      </a:r>
                    </a:p>
                  </a:txBody>
                  <a:tcPr marL="56213" marR="56213" marT="28107" marB="28107" anchor="ctr">
                    <a:lnL>
                      <a:noFill/>
                    </a:lnL>
                    <a:lnR>
                      <a:noFill/>
                    </a:lnR>
                    <a:lnT>
                      <a:noFill/>
                    </a:lnT>
                    <a:lnB>
                      <a:noFill/>
                    </a:lnB>
                  </a:tcPr>
                </a:tc>
                <a:extLst>
                  <a:ext uri="{0D108BD9-81ED-4DB2-BD59-A6C34878D82A}">
                    <a16:rowId xmlns:a16="http://schemas.microsoft.com/office/drawing/2014/main" val="10003"/>
                  </a:ext>
                </a:extLst>
              </a:tr>
              <a:tr h="393492">
                <a:tc>
                  <a:txBody>
                    <a:bodyPr/>
                    <a:lstStyle/>
                    <a:p>
                      <a:r>
                        <a:rPr kumimoji="0" lang="en-US" sz="2000" b="0" i="0" u="none" strike="noStrike" kern="1200" cap="none" spc="0" normalizeH="0" baseline="0" noProof="0" dirty="0">
                          <a:ln>
                            <a:noFill/>
                          </a:ln>
                          <a:solidFill>
                            <a:prstClr val="black"/>
                          </a:solidFill>
                          <a:effectLst/>
                          <a:uLnTx/>
                          <a:uFillTx/>
                          <a:latin typeface="+mn-lt"/>
                          <a:ea typeface="+mn-ea"/>
                          <a:cs typeface="+mn-cs"/>
                        </a:rPr>
                        <a:t>●We </a:t>
                      </a:r>
                      <a:r>
                        <a:rPr lang="en-US" sz="2000" dirty="0">
                          <a:effectLst/>
                        </a:rPr>
                        <a:t> were allowed to take his car.</a:t>
                      </a:r>
                    </a:p>
                  </a:txBody>
                  <a:tcPr marL="56213" marR="56213" marT="28107" marB="28107" anchor="ctr">
                    <a:lnL>
                      <a:noFill/>
                    </a:lnL>
                    <a:lnR>
                      <a:noFill/>
                    </a:lnR>
                    <a:lnT>
                      <a:noFill/>
                    </a:lnT>
                    <a:lnB>
                      <a:noFill/>
                    </a:lnB>
                  </a:tcPr>
                </a:tc>
                <a:extLst>
                  <a:ext uri="{0D108BD9-81ED-4DB2-BD59-A6C34878D82A}">
                    <a16:rowId xmlns:a16="http://schemas.microsoft.com/office/drawing/2014/main" val="10004"/>
                  </a:ext>
                </a:extLst>
              </a:tr>
              <a:tr h="393492">
                <a:tc>
                  <a:txBody>
                    <a:bodyPr/>
                    <a:lstStyle/>
                    <a:p>
                      <a:r>
                        <a:rPr kumimoji="0" lang="en-US" sz="2000" b="0" i="0" u="none" strike="noStrike" kern="1200" cap="none" spc="0" normalizeH="0" baseline="0" noProof="0" dirty="0">
                          <a:ln>
                            <a:noFill/>
                          </a:ln>
                          <a:solidFill>
                            <a:prstClr val="black"/>
                          </a:solidFill>
                          <a:effectLst/>
                          <a:uLnTx/>
                          <a:uFillTx/>
                          <a:latin typeface="+mn-lt"/>
                          <a:ea typeface="+mn-ea"/>
                          <a:cs typeface="+mn-cs"/>
                        </a:rPr>
                        <a:t>●They </a:t>
                      </a:r>
                      <a:r>
                        <a:rPr lang="en-US" sz="2000" dirty="0">
                          <a:effectLst/>
                        </a:rPr>
                        <a:t>weren't allowed to stay there.</a:t>
                      </a:r>
                    </a:p>
                  </a:txBody>
                  <a:tcPr marL="56213" marR="56213" marT="28107" marB="28107" anchor="ctr">
                    <a:lnL>
                      <a:noFill/>
                    </a:lnL>
                    <a:lnR>
                      <a:noFill/>
                    </a:lnR>
                    <a:lnT>
                      <a:noFill/>
                    </a:lnT>
                    <a:lnB>
                      <a:noFill/>
                    </a:lnB>
                  </a:tcPr>
                </a:tc>
                <a:extLst>
                  <a:ext uri="{0D108BD9-81ED-4DB2-BD59-A6C34878D82A}">
                    <a16:rowId xmlns:a16="http://schemas.microsoft.com/office/drawing/2014/main" val="10005"/>
                  </a:ext>
                </a:extLst>
              </a:tr>
              <a:tr h="607849">
                <a:tc>
                  <a:txBody>
                    <a:bodyPr/>
                    <a:lstStyle/>
                    <a:p>
                      <a:r>
                        <a:rPr kumimoji="0" lang="en-US" sz="2000" b="0" i="0" u="none" strike="noStrike" kern="1200" cap="none" spc="0" normalizeH="0" baseline="0" noProof="0" dirty="0">
                          <a:ln>
                            <a:noFill/>
                          </a:ln>
                          <a:solidFill>
                            <a:prstClr val="black"/>
                          </a:solidFill>
                          <a:effectLst/>
                          <a:uLnTx/>
                          <a:uFillTx/>
                          <a:latin typeface="+mn-lt"/>
                          <a:ea typeface="+mn-ea"/>
                          <a:cs typeface="+mn-cs"/>
                        </a:rPr>
                        <a:t>●She </a:t>
                      </a:r>
                      <a:r>
                        <a:rPr lang="en-US" sz="2000" dirty="0">
                          <a:effectLst/>
                        </a:rPr>
                        <a:t>wasn't allowed to go there alone.</a:t>
                      </a:r>
                    </a:p>
                  </a:txBody>
                  <a:tcPr marL="56213" marR="56213" marT="28107" marB="28107" anchor="ctr">
                    <a:lnL>
                      <a:noFill/>
                    </a:lnL>
                    <a:lnR>
                      <a:noFill/>
                    </a:lnR>
                    <a:lnT>
                      <a:noFill/>
                    </a:lnT>
                    <a:lnB>
                      <a:noFill/>
                    </a:lnB>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90658775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10.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_rels/theme7.xml.rels><?xml version="1.0" encoding="UTF-8" standalone="yes"?>
<Relationships xmlns="http://schemas.openxmlformats.org/package/2006/relationships"><Relationship Id="rId1" Type="http://schemas.openxmlformats.org/officeDocument/2006/relationships/image" Target="../media/image1.jpeg"/></Relationships>
</file>

<file path=ppt/theme/_rels/theme8.xml.rels><?xml version="1.0" encoding="UTF-8" standalone="yes"?>
<Relationships xmlns="http://schemas.openxmlformats.org/package/2006/relationships"><Relationship Id="rId1" Type="http://schemas.openxmlformats.org/officeDocument/2006/relationships/image" Target="../media/image1.jpeg"/></Relationships>
</file>

<file path=ppt/theme/_rels/theme9.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Кутюр">
  <a:themeElements>
    <a:clrScheme name="Кутюр">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Офіційна">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Кутюр">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ppt/theme/theme10.xml><?xml version="1.0" encoding="utf-8"?>
<a:theme xmlns:a="http://schemas.openxmlformats.org/drawingml/2006/main" name="9_Кутюр">
  <a:themeElements>
    <a:clrScheme name="Кутюр">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Офіційна">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Кутюр">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ppt/theme/theme2.xml><?xml version="1.0" encoding="utf-8"?>
<a:theme xmlns:a="http://schemas.openxmlformats.org/drawingml/2006/main" name="1_Кутюр">
  <a:themeElements>
    <a:clrScheme name="Кутюр">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Офіційна">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Кутюр">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ppt/theme/theme3.xml><?xml version="1.0" encoding="utf-8"?>
<a:theme xmlns:a="http://schemas.openxmlformats.org/drawingml/2006/main" name="2_Кутюр">
  <a:themeElements>
    <a:clrScheme name="Кутюр">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Офіційна">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Кутюр">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ppt/theme/theme4.xml><?xml version="1.0" encoding="utf-8"?>
<a:theme xmlns:a="http://schemas.openxmlformats.org/drawingml/2006/main" name="3_Кутюр">
  <a:themeElements>
    <a:clrScheme name="Кутюр">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Офіційна">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Кутюр">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ppt/theme/theme5.xml><?xml version="1.0" encoding="utf-8"?>
<a:theme xmlns:a="http://schemas.openxmlformats.org/drawingml/2006/main" name="4_Кутюр">
  <a:themeElements>
    <a:clrScheme name="Кутюр">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Офіційна">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Кутюр">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ppt/theme/theme6.xml><?xml version="1.0" encoding="utf-8"?>
<a:theme xmlns:a="http://schemas.openxmlformats.org/drawingml/2006/main" name="5_Кутюр">
  <a:themeElements>
    <a:clrScheme name="Кутюр">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Офіційна">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Кутюр">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ppt/theme/theme7.xml><?xml version="1.0" encoding="utf-8"?>
<a:theme xmlns:a="http://schemas.openxmlformats.org/drawingml/2006/main" name="6_Кутюр">
  <a:themeElements>
    <a:clrScheme name="Кутюр">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Офіційна">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Кутюр">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ppt/theme/theme8.xml><?xml version="1.0" encoding="utf-8"?>
<a:theme xmlns:a="http://schemas.openxmlformats.org/drawingml/2006/main" name="7_Кутюр">
  <a:themeElements>
    <a:clrScheme name="Кутюр">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Офіційна">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Кутюр">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ppt/theme/theme9.xml><?xml version="1.0" encoding="utf-8"?>
<a:theme xmlns:a="http://schemas.openxmlformats.org/drawingml/2006/main" name="8_Кутюр">
  <a:themeElements>
    <a:clrScheme name="Кутюр">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Офіційна">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Кутюр">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TotalTime>
  <Words>902</Words>
  <Application>Microsoft Office PowerPoint</Application>
  <PresentationFormat>On-screen Show (4:3)</PresentationFormat>
  <Paragraphs>36</Paragraphs>
  <Slides>10</Slides>
  <Notes>0</Notes>
  <HiddenSlides>0</HiddenSlides>
  <MMClips>0</MMClips>
  <ScaleCrop>false</ScaleCrop>
  <HeadingPairs>
    <vt:vector size="6" baseType="variant">
      <vt:variant>
        <vt:lpstr>Fonts Used</vt:lpstr>
      </vt:variant>
      <vt:variant>
        <vt:i4>9</vt:i4>
      </vt:variant>
      <vt:variant>
        <vt:lpstr>Theme</vt:lpstr>
      </vt:variant>
      <vt:variant>
        <vt:i4>10</vt:i4>
      </vt:variant>
      <vt:variant>
        <vt:lpstr>Slide Titles</vt:lpstr>
      </vt:variant>
      <vt:variant>
        <vt:i4>10</vt:i4>
      </vt:variant>
    </vt:vector>
  </HeadingPairs>
  <TitlesOfParts>
    <vt:vector size="29" baseType="lpstr">
      <vt:lpstr>Algerian</vt:lpstr>
      <vt:lpstr>Arial</vt:lpstr>
      <vt:lpstr>Constantia</vt:lpstr>
      <vt:lpstr>Garamond</vt:lpstr>
      <vt:lpstr>Impact</vt:lpstr>
      <vt:lpstr>Ravie</vt:lpstr>
      <vt:lpstr>Showcard Gothic</vt:lpstr>
      <vt:lpstr>Times New Roman</vt:lpstr>
      <vt:lpstr>Wingdings</vt:lpstr>
      <vt:lpstr>Кутюр</vt:lpstr>
      <vt:lpstr>1_Кутюр</vt:lpstr>
      <vt:lpstr>2_Кутюр</vt:lpstr>
      <vt:lpstr>3_Кутюр</vt:lpstr>
      <vt:lpstr>4_Кутюр</vt:lpstr>
      <vt:lpstr>5_Кутюр</vt:lpstr>
      <vt:lpstr>6_Кутюр</vt:lpstr>
      <vt:lpstr>7_Кутюр</vt:lpstr>
      <vt:lpstr>8_Кутюр</vt:lpstr>
      <vt:lpstr>9_Кутюр</vt:lpstr>
      <vt:lpstr>PowerPoint Presentation</vt:lpstr>
      <vt:lpstr>Modal verbs are used in English to make polite requests. The lesson below shows you how to use modal verbs for requests can help you communicate in English. Can &amp; could Can and could are modal verbs used to make requests. Here is the structure: can/could + subject + verb examples: ● Can you pass the salt please? ● Could you bring your book tomorrow? </vt:lpstr>
      <vt:lpstr>PowerPoint Presentation</vt:lpstr>
      <vt:lpstr>Can and could are used differently. Can is less polite than could.   Can is used to make basic requests from a friend or co-worker. It is often used for small things.  ●Can you pass the juice? ●Can you turn off the air conditioner? Could is more polite than can, but has the same function: ● Could you pass the juice please? ● Could you help me with my homework Mr. Johnston? </vt:lpstr>
      <vt:lpstr> </vt:lpstr>
      <vt:lpstr>Would can also be used to make polite requests with the verb “like”.  ●I would like another drink please. ● I would like some help with my math homework please.  This is the same as using the verb “want”. However, would is more polite.  ● I want a drink. ● I would like a drink. These types of requests are more common when ordering something. Take a look at these examples:  ● I would like rice with my chicken. ● I would like another coke please.</vt:lpstr>
      <vt:lpstr>REQUESTS WITH “TO HAVE” WHEN YOU NEED OR WANT SOMETHING, YOU CAN USE THE MODAL VERBS “CAN”, “COULD” OR “MAY” FOLLOWED BY THE VERB “TO HAVE”. REMEMBER THAT WE USE “CAN” IN INFORMAL SITUATIONS, SUCH AS WITH FRIENDS AND FAMILY. “COULD” AND “MAY” ARE USED IN MORE FORMAL SITUATIONS, WITH YOUR BOSS OR DURING A MEETING. EXAMPLES:  “CAN I HAVE SOME MORE CHICKEN, MOM?” “CAN I HAVE TWO COKE’S AND A BURGER, PLEASE?” “COULD I HAVE SOME MORE COFFEE?” “COULD I HAVE THE WINE, PLEASE?” “MAY I HAVE THE BILL, PLEASE?”</vt:lpstr>
      <vt:lpstr>PowerPoint Presentation</vt:lpstr>
      <vt:lpstr>PowerPoint Presentation</vt:lpstr>
      <vt:lpstr>THE END!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Презентація PowerPoint</dc:title>
  <dc:creator>User</dc:creator>
  <cp:lastModifiedBy>Basaad Mhayyal</cp:lastModifiedBy>
  <cp:revision>4</cp:revision>
  <dcterms:created xsi:type="dcterms:W3CDTF">2017-11-14T21:40:33Z</dcterms:created>
  <dcterms:modified xsi:type="dcterms:W3CDTF">2024-09-09T08:57:40Z</dcterms:modified>
</cp:coreProperties>
</file>