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1" r:id="rId4"/>
    <p:sldId id="263" r:id="rId5"/>
    <p:sldId id="264" r:id="rId6"/>
    <p:sldId id="265" r:id="rId7"/>
    <p:sldId id="262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8226E-7E02-4B16-860C-FDF5EF02079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8D716C-810B-4D91-86B6-2771C36660D5}">
      <dgm:prSet phldrT="[Текст]"/>
      <dgm:spPr/>
      <dgm:t>
        <a:bodyPr/>
        <a:lstStyle/>
        <a:p>
          <a:r>
            <a:rPr lang="uk-UA" dirty="0"/>
            <a:t>1 місце</a:t>
          </a:r>
        </a:p>
        <a:p>
          <a:r>
            <a:rPr lang="en-US" dirty="0"/>
            <a:t>(Subject)</a:t>
          </a:r>
          <a:endParaRPr lang="ru-RU" dirty="0"/>
        </a:p>
      </dgm:t>
    </dgm:pt>
    <dgm:pt modelId="{3ECE5BCB-E0A8-4C8C-B497-E1CB17778338}" type="parTrans" cxnId="{D3FB18FC-91DA-4987-84A8-F62F78425ED8}">
      <dgm:prSet/>
      <dgm:spPr/>
      <dgm:t>
        <a:bodyPr/>
        <a:lstStyle/>
        <a:p>
          <a:endParaRPr lang="ru-RU"/>
        </a:p>
      </dgm:t>
    </dgm:pt>
    <dgm:pt modelId="{5215A6DF-2F58-462C-8CEE-C2060746BD18}" type="sibTrans" cxnId="{D3FB18FC-91DA-4987-84A8-F62F78425ED8}">
      <dgm:prSet/>
      <dgm:spPr/>
      <dgm:t>
        <a:bodyPr/>
        <a:lstStyle/>
        <a:p>
          <a:endParaRPr lang="ru-RU"/>
        </a:p>
      </dgm:t>
    </dgm:pt>
    <dgm:pt modelId="{B263AE3E-8591-4D9E-9836-9278A2E93687}">
      <dgm:prSet phldrT="[Текст]"/>
      <dgm:spPr/>
      <dgm:t>
        <a:bodyPr/>
        <a:lstStyle/>
        <a:p>
          <a:pPr algn="ctr"/>
          <a:r>
            <a:rPr lang="uk-UA" dirty="0"/>
            <a:t>Діюча особа</a:t>
          </a:r>
          <a:endParaRPr lang="ru-RU" dirty="0"/>
        </a:p>
      </dgm:t>
    </dgm:pt>
    <dgm:pt modelId="{764D4802-BE85-4E58-9828-B7B3BD835418}" type="parTrans" cxnId="{1A450EB9-DF10-4DA5-912F-B8F36F5277A7}">
      <dgm:prSet/>
      <dgm:spPr/>
      <dgm:t>
        <a:bodyPr/>
        <a:lstStyle/>
        <a:p>
          <a:endParaRPr lang="ru-RU"/>
        </a:p>
      </dgm:t>
    </dgm:pt>
    <dgm:pt modelId="{662BE060-8492-46E3-9E12-2F6567287A82}" type="sibTrans" cxnId="{1A450EB9-DF10-4DA5-912F-B8F36F5277A7}">
      <dgm:prSet/>
      <dgm:spPr/>
      <dgm:t>
        <a:bodyPr/>
        <a:lstStyle/>
        <a:p>
          <a:endParaRPr lang="ru-RU"/>
        </a:p>
      </dgm:t>
    </dgm:pt>
    <dgm:pt modelId="{E899692B-51C5-4AA9-B807-4DDA2D81E026}">
      <dgm:prSet phldrT="[Текст]"/>
      <dgm:spPr/>
      <dgm:t>
        <a:bodyPr/>
        <a:lstStyle/>
        <a:p>
          <a:r>
            <a:rPr lang="uk-UA" dirty="0"/>
            <a:t>2 місце</a:t>
          </a:r>
          <a:endParaRPr lang="en-US" dirty="0"/>
        </a:p>
        <a:p>
          <a:r>
            <a:rPr lang="en-US" dirty="0"/>
            <a:t>(Predicate)</a:t>
          </a:r>
          <a:endParaRPr lang="ru-RU" dirty="0"/>
        </a:p>
      </dgm:t>
    </dgm:pt>
    <dgm:pt modelId="{74C46025-43DE-4597-A18C-95E16830528B}" type="parTrans" cxnId="{C4D855F1-8667-490F-BB66-075C4AE0569C}">
      <dgm:prSet/>
      <dgm:spPr/>
      <dgm:t>
        <a:bodyPr/>
        <a:lstStyle/>
        <a:p>
          <a:endParaRPr lang="ru-RU"/>
        </a:p>
      </dgm:t>
    </dgm:pt>
    <dgm:pt modelId="{262B86B5-DE99-40E1-BD5B-5D68CEDD0B57}" type="sibTrans" cxnId="{C4D855F1-8667-490F-BB66-075C4AE0569C}">
      <dgm:prSet/>
      <dgm:spPr/>
      <dgm:t>
        <a:bodyPr/>
        <a:lstStyle/>
        <a:p>
          <a:endParaRPr lang="ru-RU"/>
        </a:p>
      </dgm:t>
    </dgm:pt>
    <dgm:pt modelId="{7564B42F-1F9E-4E39-899C-99F5322784E6}">
      <dgm:prSet phldrT="[Текст]"/>
      <dgm:spPr/>
      <dgm:t>
        <a:bodyPr/>
        <a:lstStyle/>
        <a:p>
          <a:pPr algn="ctr"/>
          <a:r>
            <a:rPr lang="uk-UA" dirty="0"/>
            <a:t>Дія</a:t>
          </a:r>
          <a:endParaRPr lang="ru-RU" dirty="0"/>
        </a:p>
      </dgm:t>
    </dgm:pt>
    <dgm:pt modelId="{93C30598-3976-4EB1-A9C0-0C92C7E8C85B}" type="parTrans" cxnId="{056933EE-F1E9-4F19-9B82-13548ECCF58F}">
      <dgm:prSet/>
      <dgm:spPr/>
      <dgm:t>
        <a:bodyPr/>
        <a:lstStyle/>
        <a:p>
          <a:endParaRPr lang="ru-RU"/>
        </a:p>
      </dgm:t>
    </dgm:pt>
    <dgm:pt modelId="{0CC3DF67-552B-4EA5-93B2-71E06ACB0AFA}" type="sibTrans" cxnId="{056933EE-F1E9-4F19-9B82-13548ECCF58F}">
      <dgm:prSet/>
      <dgm:spPr/>
      <dgm:t>
        <a:bodyPr/>
        <a:lstStyle/>
        <a:p>
          <a:endParaRPr lang="ru-RU"/>
        </a:p>
      </dgm:t>
    </dgm:pt>
    <dgm:pt modelId="{A18D093E-3B11-4D07-9509-67D2AC572168}">
      <dgm:prSet phldrT="[Текст]"/>
      <dgm:spPr/>
      <dgm:t>
        <a:bodyPr/>
        <a:lstStyle/>
        <a:p>
          <a:r>
            <a:rPr lang="uk-UA" dirty="0"/>
            <a:t>3 місце</a:t>
          </a:r>
          <a:endParaRPr lang="en-US" dirty="0"/>
        </a:p>
        <a:p>
          <a:r>
            <a:rPr lang="en-US" dirty="0"/>
            <a:t>(Other parts of the sentences)</a:t>
          </a:r>
          <a:endParaRPr lang="ru-RU" dirty="0"/>
        </a:p>
      </dgm:t>
    </dgm:pt>
    <dgm:pt modelId="{AFE1CDDA-5B50-4E9E-82E0-FA48EE11065E}" type="parTrans" cxnId="{9B34F12B-2F45-4119-BABE-4C19FAAAAB08}">
      <dgm:prSet/>
      <dgm:spPr/>
      <dgm:t>
        <a:bodyPr/>
        <a:lstStyle/>
        <a:p>
          <a:endParaRPr lang="ru-RU"/>
        </a:p>
      </dgm:t>
    </dgm:pt>
    <dgm:pt modelId="{506F102A-655A-41E1-BC20-A4CAA806DD02}" type="sibTrans" cxnId="{9B34F12B-2F45-4119-BABE-4C19FAAAAB08}">
      <dgm:prSet/>
      <dgm:spPr/>
      <dgm:t>
        <a:bodyPr/>
        <a:lstStyle/>
        <a:p>
          <a:endParaRPr lang="ru-RU"/>
        </a:p>
      </dgm:t>
    </dgm:pt>
    <dgm:pt modelId="{ECBDAED3-0B12-4791-ABE1-46280A1709FA}">
      <dgm:prSet phldrT="[Текст]"/>
      <dgm:spPr/>
      <dgm:t>
        <a:bodyPr/>
        <a:lstStyle/>
        <a:p>
          <a:pPr algn="ctr"/>
          <a:r>
            <a:rPr lang="uk-UA" dirty="0"/>
            <a:t>Інші члени речення</a:t>
          </a:r>
          <a:endParaRPr lang="ru-RU" dirty="0"/>
        </a:p>
      </dgm:t>
    </dgm:pt>
    <dgm:pt modelId="{752A279F-B7FB-4798-B93E-5AE9BD0B09CE}" type="parTrans" cxnId="{818A8334-C2D8-49CE-9601-6DC0677B4A85}">
      <dgm:prSet/>
      <dgm:spPr/>
      <dgm:t>
        <a:bodyPr/>
        <a:lstStyle/>
        <a:p>
          <a:endParaRPr lang="ru-RU"/>
        </a:p>
      </dgm:t>
    </dgm:pt>
    <dgm:pt modelId="{11434E02-71DD-4905-B58C-1C14A3B8115E}" type="sibTrans" cxnId="{818A8334-C2D8-49CE-9601-6DC0677B4A85}">
      <dgm:prSet/>
      <dgm:spPr/>
      <dgm:t>
        <a:bodyPr/>
        <a:lstStyle/>
        <a:p>
          <a:endParaRPr lang="ru-RU"/>
        </a:p>
      </dgm:t>
    </dgm:pt>
    <dgm:pt modelId="{1D8FF8D7-02C9-49D7-A5D8-605BD71DF359}" type="pres">
      <dgm:prSet presAssocID="{F238226E-7E02-4B16-860C-FDF5EF020798}" presName="Name0" presStyleCnt="0">
        <dgm:presLayoutVars>
          <dgm:dir/>
          <dgm:animLvl val="lvl"/>
          <dgm:resizeHandles val="exact"/>
        </dgm:presLayoutVars>
      </dgm:prSet>
      <dgm:spPr/>
    </dgm:pt>
    <dgm:pt modelId="{15671A17-8CEC-4099-841D-526F69D6C73B}" type="pres">
      <dgm:prSet presAssocID="{818D716C-810B-4D91-86B6-2771C36660D5}" presName="composite" presStyleCnt="0"/>
      <dgm:spPr/>
    </dgm:pt>
    <dgm:pt modelId="{7959D3E5-50C1-4912-976F-7EB448A03B43}" type="pres">
      <dgm:prSet presAssocID="{818D716C-810B-4D91-86B6-2771C36660D5}" presName="parTx" presStyleLbl="alignNode1" presStyleIdx="0" presStyleCnt="3" custScaleX="77332">
        <dgm:presLayoutVars>
          <dgm:chMax val="0"/>
          <dgm:chPref val="0"/>
          <dgm:bulletEnabled val="1"/>
        </dgm:presLayoutVars>
      </dgm:prSet>
      <dgm:spPr/>
    </dgm:pt>
    <dgm:pt modelId="{B99EC8B5-2BF5-4B92-8880-E59F46FC261B}" type="pres">
      <dgm:prSet presAssocID="{818D716C-810B-4D91-86B6-2771C36660D5}" presName="desTx" presStyleLbl="alignAccFollowNode1" presStyleIdx="0" presStyleCnt="3" custScaleX="75215" custScaleY="63803">
        <dgm:presLayoutVars>
          <dgm:bulletEnabled val="1"/>
        </dgm:presLayoutVars>
      </dgm:prSet>
      <dgm:spPr/>
    </dgm:pt>
    <dgm:pt modelId="{CD3C4EDD-6F7F-48E6-BC1D-12357DDA52E2}" type="pres">
      <dgm:prSet presAssocID="{5215A6DF-2F58-462C-8CEE-C2060746BD18}" presName="space" presStyleCnt="0"/>
      <dgm:spPr/>
    </dgm:pt>
    <dgm:pt modelId="{52B27418-BD88-43F4-8608-BE3F89341D54}" type="pres">
      <dgm:prSet presAssocID="{E899692B-51C5-4AA9-B807-4DDA2D81E026}" presName="composite" presStyleCnt="0"/>
      <dgm:spPr/>
    </dgm:pt>
    <dgm:pt modelId="{04917503-F4AA-46ED-BDBF-11F2B2CF7D1C}" type="pres">
      <dgm:prSet presAssocID="{E899692B-51C5-4AA9-B807-4DDA2D81E026}" presName="parTx" presStyleLbl="alignNode1" presStyleIdx="1" presStyleCnt="3" custScaleX="72805">
        <dgm:presLayoutVars>
          <dgm:chMax val="0"/>
          <dgm:chPref val="0"/>
          <dgm:bulletEnabled val="1"/>
        </dgm:presLayoutVars>
      </dgm:prSet>
      <dgm:spPr/>
    </dgm:pt>
    <dgm:pt modelId="{42DE16AA-8F03-479C-9986-1E3A80BB87AA}" type="pres">
      <dgm:prSet presAssocID="{E899692B-51C5-4AA9-B807-4DDA2D81E026}" presName="desTx" presStyleLbl="alignAccFollowNode1" presStyleIdx="1" presStyleCnt="3" custScaleX="73563" custScaleY="58953">
        <dgm:presLayoutVars>
          <dgm:bulletEnabled val="1"/>
        </dgm:presLayoutVars>
      </dgm:prSet>
      <dgm:spPr/>
    </dgm:pt>
    <dgm:pt modelId="{C0B3800E-BA09-40D1-AF62-5FA97DE7B617}" type="pres">
      <dgm:prSet presAssocID="{262B86B5-DE99-40E1-BD5B-5D68CEDD0B57}" presName="space" presStyleCnt="0"/>
      <dgm:spPr/>
    </dgm:pt>
    <dgm:pt modelId="{FCBBCB0D-AD84-4809-8293-8CBC6CEE69DF}" type="pres">
      <dgm:prSet presAssocID="{A18D093E-3B11-4D07-9509-67D2AC572168}" presName="composite" presStyleCnt="0"/>
      <dgm:spPr/>
    </dgm:pt>
    <dgm:pt modelId="{48DB09C7-BB82-4639-A3CE-DE652FB08BE5}" type="pres">
      <dgm:prSet presAssocID="{A18D093E-3B11-4D07-9509-67D2AC57216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0790AD5-ADA2-4323-B55E-D918FEAFEE4B}" type="pres">
      <dgm:prSet presAssocID="{A18D093E-3B11-4D07-9509-67D2AC572168}" presName="desTx" presStyleLbl="alignAccFollowNode1" presStyleIdx="2" presStyleCnt="3" custScaleY="68214">
        <dgm:presLayoutVars>
          <dgm:bulletEnabled val="1"/>
        </dgm:presLayoutVars>
      </dgm:prSet>
      <dgm:spPr/>
    </dgm:pt>
  </dgm:ptLst>
  <dgm:cxnLst>
    <dgm:cxn modelId="{9B34F12B-2F45-4119-BABE-4C19FAAAAB08}" srcId="{F238226E-7E02-4B16-860C-FDF5EF020798}" destId="{A18D093E-3B11-4D07-9509-67D2AC572168}" srcOrd="2" destOrd="0" parTransId="{AFE1CDDA-5B50-4E9E-82E0-FA48EE11065E}" sibTransId="{506F102A-655A-41E1-BC20-A4CAA806DD02}"/>
    <dgm:cxn modelId="{818A8334-C2D8-49CE-9601-6DC0677B4A85}" srcId="{A18D093E-3B11-4D07-9509-67D2AC572168}" destId="{ECBDAED3-0B12-4791-ABE1-46280A1709FA}" srcOrd="0" destOrd="0" parTransId="{752A279F-B7FB-4798-B93E-5AE9BD0B09CE}" sibTransId="{11434E02-71DD-4905-B58C-1C14A3B8115E}"/>
    <dgm:cxn modelId="{9A2D9F34-415A-4583-9DAC-E42D7AF3C022}" type="presOf" srcId="{A18D093E-3B11-4D07-9509-67D2AC572168}" destId="{48DB09C7-BB82-4639-A3CE-DE652FB08BE5}" srcOrd="0" destOrd="0" presId="urn:microsoft.com/office/officeart/2005/8/layout/hList1"/>
    <dgm:cxn modelId="{918A5355-49DA-443B-81BE-F82599DD6663}" type="presOf" srcId="{B263AE3E-8591-4D9E-9836-9278A2E93687}" destId="{B99EC8B5-2BF5-4B92-8880-E59F46FC261B}" srcOrd="0" destOrd="0" presId="urn:microsoft.com/office/officeart/2005/8/layout/hList1"/>
    <dgm:cxn modelId="{F98D0F95-AC19-4E5A-A793-FC3949BADB7B}" type="presOf" srcId="{F238226E-7E02-4B16-860C-FDF5EF020798}" destId="{1D8FF8D7-02C9-49D7-A5D8-605BD71DF359}" srcOrd="0" destOrd="0" presId="urn:microsoft.com/office/officeart/2005/8/layout/hList1"/>
    <dgm:cxn modelId="{BD005B9D-B160-4455-AD0C-74062E2F6774}" type="presOf" srcId="{E899692B-51C5-4AA9-B807-4DDA2D81E026}" destId="{04917503-F4AA-46ED-BDBF-11F2B2CF7D1C}" srcOrd="0" destOrd="0" presId="urn:microsoft.com/office/officeart/2005/8/layout/hList1"/>
    <dgm:cxn modelId="{9B31BFA0-23BF-4AD9-A454-8F69E79B4A1D}" type="presOf" srcId="{ECBDAED3-0B12-4791-ABE1-46280A1709FA}" destId="{B0790AD5-ADA2-4323-B55E-D918FEAFEE4B}" srcOrd="0" destOrd="0" presId="urn:microsoft.com/office/officeart/2005/8/layout/hList1"/>
    <dgm:cxn modelId="{D77A6DA9-D8DB-4715-929D-68C139583B61}" type="presOf" srcId="{818D716C-810B-4D91-86B6-2771C36660D5}" destId="{7959D3E5-50C1-4912-976F-7EB448A03B43}" srcOrd="0" destOrd="0" presId="urn:microsoft.com/office/officeart/2005/8/layout/hList1"/>
    <dgm:cxn modelId="{1A450EB9-DF10-4DA5-912F-B8F36F5277A7}" srcId="{818D716C-810B-4D91-86B6-2771C36660D5}" destId="{B263AE3E-8591-4D9E-9836-9278A2E93687}" srcOrd="0" destOrd="0" parTransId="{764D4802-BE85-4E58-9828-B7B3BD835418}" sibTransId="{662BE060-8492-46E3-9E12-2F6567287A82}"/>
    <dgm:cxn modelId="{9F557DE4-1026-46B1-85F9-543D1089B498}" type="presOf" srcId="{7564B42F-1F9E-4E39-899C-99F5322784E6}" destId="{42DE16AA-8F03-479C-9986-1E3A80BB87AA}" srcOrd="0" destOrd="0" presId="urn:microsoft.com/office/officeart/2005/8/layout/hList1"/>
    <dgm:cxn modelId="{056933EE-F1E9-4F19-9B82-13548ECCF58F}" srcId="{E899692B-51C5-4AA9-B807-4DDA2D81E026}" destId="{7564B42F-1F9E-4E39-899C-99F5322784E6}" srcOrd="0" destOrd="0" parTransId="{93C30598-3976-4EB1-A9C0-0C92C7E8C85B}" sibTransId="{0CC3DF67-552B-4EA5-93B2-71E06ACB0AFA}"/>
    <dgm:cxn modelId="{C4D855F1-8667-490F-BB66-075C4AE0569C}" srcId="{F238226E-7E02-4B16-860C-FDF5EF020798}" destId="{E899692B-51C5-4AA9-B807-4DDA2D81E026}" srcOrd="1" destOrd="0" parTransId="{74C46025-43DE-4597-A18C-95E16830528B}" sibTransId="{262B86B5-DE99-40E1-BD5B-5D68CEDD0B57}"/>
    <dgm:cxn modelId="{D3FB18FC-91DA-4987-84A8-F62F78425ED8}" srcId="{F238226E-7E02-4B16-860C-FDF5EF020798}" destId="{818D716C-810B-4D91-86B6-2771C36660D5}" srcOrd="0" destOrd="0" parTransId="{3ECE5BCB-E0A8-4C8C-B497-E1CB17778338}" sibTransId="{5215A6DF-2F58-462C-8CEE-C2060746BD18}"/>
    <dgm:cxn modelId="{5563410A-6DD5-4205-947F-DD2165DBFEDD}" type="presParOf" srcId="{1D8FF8D7-02C9-49D7-A5D8-605BD71DF359}" destId="{15671A17-8CEC-4099-841D-526F69D6C73B}" srcOrd="0" destOrd="0" presId="urn:microsoft.com/office/officeart/2005/8/layout/hList1"/>
    <dgm:cxn modelId="{02C35127-11C7-4ACC-9CF4-24DCC3E4475D}" type="presParOf" srcId="{15671A17-8CEC-4099-841D-526F69D6C73B}" destId="{7959D3E5-50C1-4912-976F-7EB448A03B43}" srcOrd="0" destOrd="0" presId="urn:microsoft.com/office/officeart/2005/8/layout/hList1"/>
    <dgm:cxn modelId="{A98DF483-93B0-4392-B10B-ECF02D3DE21B}" type="presParOf" srcId="{15671A17-8CEC-4099-841D-526F69D6C73B}" destId="{B99EC8B5-2BF5-4B92-8880-E59F46FC261B}" srcOrd="1" destOrd="0" presId="urn:microsoft.com/office/officeart/2005/8/layout/hList1"/>
    <dgm:cxn modelId="{5DF1F6CA-49C1-47DF-A2B5-FAFF59CE2DC4}" type="presParOf" srcId="{1D8FF8D7-02C9-49D7-A5D8-605BD71DF359}" destId="{CD3C4EDD-6F7F-48E6-BC1D-12357DDA52E2}" srcOrd="1" destOrd="0" presId="urn:microsoft.com/office/officeart/2005/8/layout/hList1"/>
    <dgm:cxn modelId="{FB82855D-E276-460C-BF25-D240ACD175BF}" type="presParOf" srcId="{1D8FF8D7-02C9-49D7-A5D8-605BD71DF359}" destId="{52B27418-BD88-43F4-8608-BE3F89341D54}" srcOrd="2" destOrd="0" presId="urn:microsoft.com/office/officeart/2005/8/layout/hList1"/>
    <dgm:cxn modelId="{B8F76710-F04F-44DC-9156-C306C8B9763E}" type="presParOf" srcId="{52B27418-BD88-43F4-8608-BE3F89341D54}" destId="{04917503-F4AA-46ED-BDBF-11F2B2CF7D1C}" srcOrd="0" destOrd="0" presId="urn:microsoft.com/office/officeart/2005/8/layout/hList1"/>
    <dgm:cxn modelId="{84B2C457-C4F9-48D3-9C8D-C67AC17BC16C}" type="presParOf" srcId="{52B27418-BD88-43F4-8608-BE3F89341D54}" destId="{42DE16AA-8F03-479C-9986-1E3A80BB87AA}" srcOrd="1" destOrd="0" presId="urn:microsoft.com/office/officeart/2005/8/layout/hList1"/>
    <dgm:cxn modelId="{50A6A54A-DC08-4C0D-9A4A-BCD8A5AC385E}" type="presParOf" srcId="{1D8FF8D7-02C9-49D7-A5D8-605BD71DF359}" destId="{C0B3800E-BA09-40D1-AF62-5FA97DE7B617}" srcOrd="3" destOrd="0" presId="urn:microsoft.com/office/officeart/2005/8/layout/hList1"/>
    <dgm:cxn modelId="{2A78DBE3-291C-4F51-B6FF-668FA3752A74}" type="presParOf" srcId="{1D8FF8D7-02C9-49D7-A5D8-605BD71DF359}" destId="{FCBBCB0D-AD84-4809-8293-8CBC6CEE69DF}" srcOrd="4" destOrd="0" presId="urn:microsoft.com/office/officeart/2005/8/layout/hList1"/>
    <dgm:cxn modelId="{46F7ACB8-8E2F-49BE-AB08-1DC6247E0B2A}" type="presParOf" srcId="{FCBBCB0D-AD84-4809-8293-8CBC6CEE69DF}" destId="{48DB09C7-BB82-4639-A3CE-DE652FB08BE5}" srcOrd="0" destOrd="0" presId="urn:microsoft.com/office/officeart/2005/8/layout/hList1"/>
    <dgm:cxn modelId="{281C3492-20F8-4317-BA53-0D67BF0194B8}" type="presParOf" srcId="{FCBBCB0D-AD84-4809-8293-8CBC6CEE69DF}" destId="{B0790AD5-ADA2-4323-B55E-D918FEAFEE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9D3E5-50C1-4912-976F-7EB448A03B43}">
      <dsp:nvSpPr>
        <dsp:cNvPr id="0" name=""/>
        <dsp:cNvSpPr/>
      </dsp:nvSpPr>
      <dsp:spPr>
        <a:xfrm>
          <a:off x="1857" y="476385"/>
          <a:ext cx="2315069" cy="11677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1 місце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(Subject)</a:t>
          </a:r>
          <a:endParaRPr lang="ru-RU" sz="2100" kern="1200" dirty="0"/>
        </a:p>
      </dsp:txBody>
      <dsp:txXfrm>
        <a:off x="1857" y="476385"/>
        <a:ext cx="2315069" cy="1167735"/>
      </dsp:txXfrm>
    </dsp:sp>
    <dsp:sp modelId="{B99EC8B5-2BF5-4B92-8880-E59F46FC261B}">
      <dsp:nvSpPr>
        <dsp:cNvPr id="0" name=""/>
        <dsp:cNvSpPr/>
      </dsp:nvSpPr>
      <dsp:spPr>
        <a:xfrm>
          <a:off x="33545" y="1818996"/>
          <a:ext cx="2251693" cy="6164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Діюча особа</a:t>
          </a:r>
          <a:endParaRPr lang="ru-RU" sz="2100" kern="1200" dirty="0"/>
        </a:p>
      </dsp:txBody>
      <dsp:txXfrm>
        <a:off x="33545" y="1818996"/>
        <a:ext cx="2251693" cy="616490"/>
      </dsp:txXfrm>
    </dsp:sp>
    <dsp:sp modelId="{04917503-F4AA-46ED-BDBF-11F2B2CF7D1C}">
      <dsp:nvSpPr>
        <dsp:cNvPr id="0" name=""/>
        <dsp:cNvSpPr/>
      </dsp:nvSpPr>
      <dsp:spPr>
        <a:xfrm>
          <a:off x="2747387" y="488101"/>
          <a:ext cx="2179546" cy="11677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2 місце</a:t>
          </a: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(Predicate)</a:t>
          </a:r>
          <a:endParaRPr lang="ru-RU" sz="2100" kern="1200" dirty="0"/>
        </a:p>
      </dsp:txBody>
      <dsp:txXfrm>
        <a:off x="2747387" y="488101"/>
        <a:ext cx="2179546" cy="1167735"/>
      </dsp:txXfrm>
    </dsp:sp>
    <dsp:sp modelId="{42DE16AA-8F03-479C-9986-1E3A80BB87AA}">
      <dsp:nvSpPr>
        <dsp:cNvPr id="0" name=""/>
        <dsp:cNvSpPr/>
      </dsp:nvSpPr>
      <dsp:spPr>
        <a:xfrm>
          <a:off x="2736041" y="1854142"/>
          <a:ext cx="2202238" cy="5696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Дія</a:t>
          </a:r>
          <a:endParaRPr lang="ru-RU" sz="2100" kern="1200" dirty="0"/>
        </a:p>
      </dsp:txBody>
      <dsp:txXfrm>
        <a:off x="2736041" y="1854142"/>
        <a:ext cx="2202238" cy="569627"/>
      </dsp:txXfrm>
    </dsp:sp>
    <dsp:sp modelId="{48DB09C7-BB82-4639-A3CE-DE652FB08BE5}">
      <dsp:nvSpPr>
        <dsp:cNvPr id="0" name=""/>
        <dsp:cNvSpPr/>
      </dsp:nvSpPr>
      <dsp:spPr>
        <a:xfrm>
          <a:off x="5357394" y="465730"/>
          <a:ext cx="2993676" cy="11677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dirty="0"/>
            <a:t>3 місце</a:t>
          </a: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(Other parts of the sentences)</a:t>
          </a:r>
          <a:endParaRPr lang="ru-RU" sz="2100" kern="1200" dirty="0"/>
        </a:p>
      </dsp:txBody>
      <dsp:txXfrm>
        <a:off x="5357394" y="465730"/>
        <a:ext cx="2993676" cy="1167735"/>
      </dsp:txXfrm>
    </dsp:sp>
    <dsp:sp modelId="{B0790AD5-ADA2-4323-B55E-D918FEAFEE4B}">
      <dsp:nvSpPr>
        <dsp:cNvPr id="0" name=""/>
        <dsp:cNvSpPr/>
      </dsp:nvSpPr>
      <dsp:spPr>
        <a:xfrm>
          <a:off x="5357394" y="1787030"/>
          <a:ext cx="2993676" cy="6591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Інші члени речення</a:t>
          </a:r>
          <a:endParaRPr lang="ru-RU" sz="2100" kern="1200" dirty="0"/>
        </a:p>
      </dsp:txBody>
      <dsp:txXfrm>
        <a:off x="5357394" y="1787030"/>
        <a:ext cx="2993676" cy="659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B8D17-C85C-4B05-AB67-824F0A1866F9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4EE9D-BCE3-4AE1-9379-1DFF6AF22D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orms.gle/yA2cbCfcujv9v7ob6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“The structure of English sentences”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400506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Example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67544" y="4509120"/>
          <a:ext cx="8388426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6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6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Subject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Predicate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Other parts of the sentence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468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I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C00000"/>
                          </a:solidFill>
                        </a:rPr>
                        <a:t>am</a:t>
                      </a:r>
                      <a:endParaRPr lang="ru-RU" sz="3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 developer.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4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>
                          <a:solidFill>
                            <a:srgbClr val="C00000"/>
                          </a:solidFill>
                        </a:rPr>
                        <a:t>є</a:t>
                      </a:r>
                      <a:endParaRPr lang="ru-RU" sz="3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розробник.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63688" y="980728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слів в стверджувальному реченні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1052736"/>
          <a:ext cx="8352928" cy="29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692696"/>
            <a:ext cx="2632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</a:t>
            </a:r>
          </a:p>
          <a:p>
            <a:pPr algn="ctr"/>
            <a:r>
              <a:rPr lang="ru-RU" sz="2400" dirty="0"/>
              <a:t>(бути, існувати)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339752" y="2564904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355976" y="256490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24128" y="2564904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2780928"/>
            <a:ext cx="88924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He               We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I </a:t>
            </a:r>
            <a:r>
              <a:rPr 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She 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 </a:t>
            </a:r>
            <a:r>
              <a:rPr lang="en-US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It                 They</a:t>
            </a:r>
          </a:p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(I’m)     (He’s / She’s / It’s)   (We’re / You’re / They’re)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1556792"/>
          <a:ext cx="8064895" cy="4977391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59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nherit"/>
                        </a:rPr>
                        <a:t>Структура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inherit"/>
                        </a:rPr>
                        <a:t>Примеры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771"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inherit"/>
                        </a:rPr>
                        <a:t>I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inherit"/>
                        </a:rPr>
                        <a:t>am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nherit"/>
                        </a:rPr>
                        <a:t>I </a:t>
                      </a:r>
                      <a:r>
                        <a:rPr 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nherit"/>
                        </a:rPr>
                        <a:t>am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nherit"/>
                        </a:rPr>
                        <a:t> right.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inherit"/>
                        </a:rPr>
                        <a:t>  (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latin typeface="inherit"/>
                        </a:rPr>
                        <a:t>Я маю рацію.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inherit"/>
                        </a:rPr>
                        <a:t>)</a:t>
                      </a:r>
                      <a:endParaRPr lang="ru-RU" sz="2400" dirty="0">
                        <a:solidFill>
                          <a:schemeClr val="bg1"/>
                        </a:solidFill>
                        <a:latin typeface="inherit"/>
                      </a:endParaRP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7062"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He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She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It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inherit"/>
                        </a:rPr>
                        <a:t>is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He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is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a businessman.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(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Він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б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знесмен.)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She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is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married.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(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Во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на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зам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іжня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.)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It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is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summer now.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 (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Зараз літо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.)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176"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We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You</a:t>
                      </a: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-apple-system"/>
                        </a:rPr>
                        <a:t>They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  <a:latin typeface="inherit"/>
                        </a:rPr>
                        <a:t>are</a:t>
                      </a: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We 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are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at work. 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(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М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 на р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о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бот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  <a:endParaRPr lang="en-US" sz="24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You 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are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my students. 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(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В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мо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ї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студент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  <a:endParaRPr lang="en-US" sz="24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They 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are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-apple-system"/>
                        </a:rPr>
                        <a:t> happy.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 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(</a:t>
                      </a:r>
                      <a:r>
                        <a:rPr lang="uk-UA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Во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ни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щ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аслив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  <a:r>
                        <a:rPr lang="uk-UA" sz="24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  <a:endParaRPr lang="en-US" sz="24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68280" marR="68280" marT="40968" marB="40968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35696" y="188640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itchFamily="34" charset="0"/>
                <a:cs typeface="Arial" pitchFamily="34" charset="0"/>
              </a:rPr>
              <a:t>Present Simple (дієслово </a:t>
            </a:r>
            <a:r>
              <a:rPr lang="ru-RU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 fontAlgn="base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Стверджувальна форма</a:t>
            </a:r>
          </a:p>
          <a:p>
            <a:pPr algn="ctr" fontAlgn="base"/>
            <a:r>
              <a:rPr lang="ru-RU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400" b="1" dirty="0">
                <a:latin typeface="Arial" pitchFamily="34" charset="0"/>
                <a:cs typeface="Arial" pitchFamily="34" charset="0"/>
              </a:rPr>
              <a:t>Present Simple (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дієслово </a:t>
            </a:r>
            <a:r>
              <a:rPr lang="en-US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be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)</a:t>
            </a:r>
            <a:endParaRPr lang="uk-UA" sz="2400" b="1" dirty="0"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Питальна форма </a:t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latin typeface="Arial" pitchFamily="34" charset="0"/>
                <a:cs typeface="Arial" pitchFamily="34" charset="0"/>
              </a:rPr>
              <a:t>(yes/no questions –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загальні питання) </a:t>
            </a: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412775"/>
          <a:ext cx="8352927" cy="5154027"/>
        </p:xfrm>
        <a:graphic>
          <a:graphicData uri="http://schemas.openxmlformats.org/drawingml/2006/table">
            <a:tbl>
              <a:tblPr/>
              <a:tblGrid>
                <a:gridCol w="718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563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EEEEEE"/>
                          </a:solidFill>
                          <a:latin typeface="inherit"/>
                        </a:rPr>
                        <a:t>Структура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EEEEEE"/>
                          </a:solidFill>
                          <a:latin typeface="inherit"/>
                        </a:rPr>
                        <a:t>Приклади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1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inherit"/>
                        </a:rPr>
                        <a:t>Am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>
                          <a:solidFill>
                            <a:schemeClr val="bg1"/>
                          </a:solidFill>
                          <a:latin typeface="inherit"/>
                        </a:rPr>
                        <a:t>I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</a:t>
                      </a: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-apple-system"/>
                        </a:rPr>
                        <a:t>Am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I right?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I </a:t>
                      </a: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-apple-system"/>
                        </a:rPr>
                        <a:t>am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 /  No, </a:t>
                      </a: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-apple-system"/>
                        </a:rPr>
                        <a:t>I’m not.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323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inherit"/>
                        </a:rPr>
                        <a:t>Is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he</a:t>
                      </a:r>
                    </a:p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she</a:t>
                      </a:r>
                    </a:p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it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he a businessman? 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he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  /  No, he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isn’t.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 Is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she married? 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she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  /   No, she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isn’t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</a:t>
                      </a:r>
                      <a:r>
                        <a:rPr lang="en-US" sz="2000" dirty="0">
                          <a:solidFill>
                            <a:srgbClr val="FFC000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</a:t>
                      </a:r>
                      <a:r>
                        <a:rPr lang="en-US" sz="2000" dirty="0">
                          <a:solidFill>
                            <a:srgbClr val="FFC000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it summer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now? 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it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./No, it 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latin typeface="-apple-system"/>
                        </a:rPr>
                        <a:t>isn’t.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487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rgbClr val="00B0F0"/>
                          </a:solidFill>
                          <a:latin typeface="inherit"/>
                        </a:rPr>
                        <a:t>Are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we</a:t>
                      </a:r>
                    </a:p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you</a:t>
                      </a:r>
                    </a:p>
                    <a:p>
                      <a:pPr algn="l" fontAlgn="base"/>
                      <a:r>
                        <a:rPr lang="en-US" sz="2000" b="0" dirty="0">
                          <a:solidFill>
                            <a:schemeClr val="bg1"/>
                          </a:solidFill>
                          <a:latin typeface="-apple-system"/>
                        </a:rPr>
                        <a:t>they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we late? 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we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   /  No, we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aren’t.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you my students? 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you are.  /  No, you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aren’t.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they happy? </a:t>
                      </a: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— Yes, they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.   /  No, they </a:t>
                      </a:r>
                      <a:r>
                        <a:rPr lang="en-US" sz="2000" dirty="0">
                          <a:solidFill>
                            <a:srgbClr val="00B0F0"/>
                          </a:solidFill>
                          <a:latin typeface="-apple-system"/>
                        </a:rPr>
                        <a:t>aren’t.</a:t>
                      </a:r>
                    </a:p>
                  </a:txBody>
                  <a:tcPr marL="35574" marR="35574" marT="21345" marB="21345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itchFamily="34" charset="0"/>
                <a:cs typeface="Arial" pitchFamily="34" charset="0"/>
              </a:rPr>
              <a:t>Present Simple (дієслово </a:t>
            </a:r>
            <a:r>
              <a:rPr lang="ru-RU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 fontAlgn="base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Питальна форма </a:t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WH-?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– спеціальні питання) </a:t>
            </a:r>
            <a:endParaRPr lang="ru-RU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196752"/>
          <a:ext cx="8136904" cy="4819371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124">
                <a:tc gridSpan="3"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EEEEEE"/>
                          </a:solidFill>
                          <a:latin typeface="Arial" pitchFamily="34" charset="0"/>
                          <a:cs typeface="Arial" pitchFamily="34" charset="0"/>
                        </a:rPr>
                        <a:t>Структура</a:t>
                      </a: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dirty="0">
                          <a:solidFill>
                            <a:srgbClr val="EEEEEE"/>
                          </a:solidFill>
                          <a:latin typeface="Arial" pitchFamily="34" charset="0"/>
                          <a:cs typeface="Arial" pitchFamily="34" charset="0"/>
                        </a:rPr>
                        <a:t>Приклади</a:t>
                      </a: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89">
                <a:tc rowSpan="3"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Where</a:t>
                      </a:r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endParaRPr lang="en-US" sz="2000" b="1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What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How old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What colour</a:t>
                      </a:r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endParaRPr lang="en-US" sz="2000" b="1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endParaRPr lang="en-US" sz="2000" b="1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Why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How far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Who</a:t>
                      </a:r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inherit"/>
                        </a:rPr>
                        <a:t>am</a:t>
                      </a:r>
                      <a:endParaRPr 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inherit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chemeClr val="bg1"/>
                          </a:solidFill>
                          <a:latin typeface="inherit"/>
                        </a:rPr>
                        <a:t>I?</a:t>
                      </a:r>
                      <a:endParaRPr lang="en-US" sz="2000">
                        <a:solidFill>
                          <a:schemeClr val="bg1"/>
                        </a:solidFill>
                        <a:latin typeface="inherit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inherit"/>
                        </a:rPr>
                        <a:t>Where am I?   (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inherit"/>
                        </a:rPr>
                        <a:t>Д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inherit"/>
                        </a:rPr>
                        <a:t>е я?)</a:t>
                      </a: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inherit"/>
                        </a:rPr>
                        <a:t>is</a:t>
                      </a:r>
                      <a:endParaRPr lang="en-US" sz="2000" dirty="0">
                        <a:solidFill>
                          <a:srgbClr val="C00000"/>
                        </a:solidFill>
                        <a:latin typeface="inherit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he?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she?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it?</a:t>
                      </a:r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What is he? 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  (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Хто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він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за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професією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</a:p>
                    <a:p>
                      <a:pPr algn="l" fontAlgn="base"/>
                      <a:endParaRPr lang="ru-RU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How old is she? 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 (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Скільки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їй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років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</a:p>
                    <a:p>
                      <a:pPr algn="l" fontAlgn="base"/>
                      <a:endParaRPr lang="ru-RU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What colour is it? 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(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Який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це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колір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)</a:t>
                      </a:r>
                      <a:endParaRPr lang="ru-RU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inherit"/>
                        </a:rPr>
                        <a:t>are</a:t>
                      </a:r>
                      <a:endParaRPr lang="en-US" sz="2000" dirty="0">
                        <a:solidFill>
                          <a:srgbClr val="00B0F0"/>
                        </a:solidFill>
                        <a:latin typeface="inherit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we?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you?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-apple-system"/>
                        </a:rPr>
                        <a:t>they?</a:t>
                      </a:r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Why are we here?   (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Чому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м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тут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?)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How far are you?  (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Як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далеко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 В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?)</a:t>
                      </a:r>
                    </a:p>
                    <a:p>
                      <a:pPr algn="l" fontAlgn="base"/>
                      <a:endParaRPr lang="en-US" sz="20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Who are they?   (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Хто в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они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-apple-system"/>
                        </a:rPr>
                        <a:t>?)</a:t>
                      </a:r>
                    </a:p>
                  </a:txBody>
                  <a:tcPr marL="57207" marR="57207" marT="34324" marB="34324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2606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/>
            <a:r>
              <a:rPr lang="en-US" sz="2400" dirty="0">
                <a:latin typeface="Arial" pitchFamily="34" charset="0"/>
                <a:cs typeface="Arial" pitchFamily="34" charset="0"/>
              </a:rPr>
              <a:t>Present Simple (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дієслово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 be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Заперечна</a:t>
            </a:r>
            <a:r>
              <a:rPr lang="ru-RU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форма 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—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1484784"/>
          <a:ext cx="8568951" cy="4292771"/>
        </p:xfrm>
        <a:graphic>
          <a:graphicData uri="http://schemas.openxmlformats.org/drawingml/2006/table">
            <a:tbl>
              <a:tblPr/>
              <a:tblGrid>
                <a:gridCol w="59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1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4067">
                <a:tc gridSpan="2">
                  <a:txBody>
                    <a:bodyPr/>
                    <a:lstStyle/>
                    <a:p>
                      <a:pPr algn="l" fontAlgn="base"/>
                      <a:r>
                        <a:rPr lang="ru-RU" sz="2400" b="1" dirty="0">
                          <a:solidFill>
                            <a:srgbClr val="EEEEEE"/>
                          </a:solidFill>
                          <a:latin typeface="inherit"/>
                        </a:rPr>
                        <a:t>Структура</a:t>
                      </a: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400" b="1" dirty="0">
                          <a:solidFill>
                            <a:srgbClr val="EEEEEE"/>
                          </a:solidFill>
                          <a:latin typeface="inherit"/>
                        </a:rPr>
                        <a:t>Приклади</a:t>
                      </a: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6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inherit"/>
                        </a:rPr>
                        <a:t>I</a:t>
                      </a:r>
                      <a:endParaRPr lang="en-US" sz="1800" dirty="0">
                        <a:solidFill>
                          <a:schemeClr val="bg1"/>
                        </a:solidFill>
                        <a:latin typeface="inherit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inherit"/>
                        </a:rPr>
                        <a:t>am not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inherit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inherit"/>
                        </a:rPr>
                        <a:t>I am not right. (= I’m not)            Я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inherit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inherit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inherit"/>
                        </a:rPr>
                        <a:t>правий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inherit"/>
                        </a:rPr>
                        <a:t>.</a:t>
                      </a: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94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-apple-system"/>
                        </a:rPr>
                        <a:t>He</a:t>
                      </a:r>
                      <a:endParaRPr lang="en-US" sz="18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-apple-system"/>
                        </a:rPr>
                        <a:t>She</a:t>
                      </a:r>
                      <a:endParaRPr lang="en-US" sz="18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-apple-system"/>
                        </a:rPr>
                        <a:t>It</a:t>
                      </a:r>
                      <a:endParaRPr lang="en-US" sz="1800" dirty="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inherit"/>
                        </a:rPr>
                        <a:t>is not</a:t>
                      </a:r>
                      <a:endParaRPr lang="en-US" sz="1800" dirty="0">
                        <a:solidFill>
                          <a:srgbClr val="C00000"/>
                        </a:solidFill>
                        <a:latin typeface="inherit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He is not a businessman. (= He isn’t)         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Ві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н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б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знесмен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She is not married. (= She isn’t)            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Во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на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заміжня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It is not summer now. (= It isn’t)          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Зараз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літо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0944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chemeClr val="bg1"/>
                          </a:solidFill>
                          <a:latin typeface="-apple-system"/>
                        </a:rPr>
                        <a:t>We</a:t>
                      </a:r>
                      <a:endParaRPr lang="en-US" sz="180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1800" b="1">
                          <a:solidFill>
                            <a:schemeClr val="bg1"/>
                          </a:solidFill>
                          <a:latin typeface="-apple-system"/>
                        </a:rPr>
                        <a:t>You</a:t>
                      </a:r>
                      <a:endParaRPr lang="en-US" sz="1800">
                        <a:solidFill>
                          <a:schemeClr val="bg1"/>
                        </a:solidFill>
                        <a:latin typeface="-apple-system"/>
                      </a:endParaRPr>
                    </a:p>
                    <a:p>
                      <a:pPr algn="l" fontAlgn="base"/>
                      <a:r>
                        <a:rPr lang="en-US" sz="1800" b="1">
                          <a:solidFill>
                            <a:schemeClr val="bg1"/>
                          </a:solidFill>
                          <a:latin typeface="-apple-system"/>
                        </a:rPr>
                        <a:t>They</a:t>
                      </a:r>
                      <a:endParaRPr lang="en-US" sz="1800">
                        <a:solidFill>
                          <a:schemeClr val="bg1"/>
                        </a:solidFill>
                        <a:latin typeface="-apple-system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dirty="0">
                          <a:solidFill>
                            <a:srgbClr val="00B0F0"/>
                          </a:solidFill>
                          <a:latin typeface="inherit"/>
                        </a:rPr>
                        <a:t>are not</a:t>
                      </a:r>
                      <a:endParaRPr lang="en-US" sz="1800" dirty="0">
                        <a:solidFill>
                          <a:srgbClr val="00B0F0"/>
                        </a:solidFill>
                        <a:latin typeface="inherit"/>
                      </a:endParaRP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We are not at work. (= We aren’t)          М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не на р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о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бот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You are not my students. (= You aren’t)  В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мо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ї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студент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и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  <a:p>
                      <a:pPr algn="l" fontAlgn="base"/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They are not happy. (= They aren’t)         </a:t>
                      </a:r>
                      <a:r>
                        <a:rPr lang="uk-UA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Во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ни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не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щ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latin typeface="-apple-system"/>
                        </a:rPr>
                        <a:t>аслив</a:t>
                      </a:r>
                      <a:r>
                        <a:rPr lang="uk-UA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і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-apple-system"/>
                        </a:rPr>
                        <a:t>.</a:t>
                      </a:r>
                    </a:p>
                  </a:txBody>
                  <a:tcPr marL="47566" marR="47566" marT="28539" marB="28539" anchor="ctr">
                    <a:lnL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7584" y="692696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5"/>
                </a:solidFill>
              </a:rPr>
              <a:t>Grammar quiz “to be”</a:t>
            </a:r>
            <a:endParaRPr lang="ru-RU" sz="6000" dirty="0">
              <a:solidFill>
                <a:schemeClr val="accent5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9067" y="5589240"/>
            <a:ext cx="86549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hlinkClick r:id="rId2"/>
              </a:rPr>
              <a:t>https://forms.gle/yA2cbCfcujv9v7ob6</a:t>
            </a:r>
            <a:r>
              <a:rPr lang="ru-RU" sz="4000" dirty="0"/>
              <a:t> </a:t>
            </a:r>
          </a:p>
        </p:txBody>
      </p:sp>
      <p:pic>
        <p:nvPicPr>
          <p:cNvPr id="2" name="Picture 2" descr="Дієслово to be в англійській мові – форми дієслова ту бі і правила вживання  (таблиця) | Самовчител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5663276" cy="3769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404664"/>
            <a:ext cx="532859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/>
              <a:t>Time to speak</a:t>
            </a:r>
            <a:endParaRPr lang="ru-RU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371</TotalTime>
  <Words>620</Words>
  <Application>Microsoft Office PowerPoint</Application>
  <PresentationFormat>On-screen Show (4:3)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-apple-system</vt:lpstr>
      <vt:lpstr>Arial</vt:lpstr>
      <vt:lpstr>Arial Black</vt:lpstr>
      <vt:lpstr>Calibri</vt:lpstr>
      <vt:lpstr>Franklin Gothic Book</vt:lpstr>
      <vt:lpstr>inherit</vt:lpstr>
      <vt:lpstr>Wingdings 2</vt:lpstr>
      <vt:lpstr>Техническая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Basaad Mhayyal</cp:lastModifiedBy>
  <cp:revision>25</cp:revision>
  <dcterms:created xsi:type="dcterms:W3CDTF">2022-06-22T15:25:11Z</dcterms:created>
  <dcterms:modified xsi:type="dcterms:W3CDTF">2024-09-09T08:31:47Z</dcterms:modified>
</cp:coreProperties>
</file>