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6" r:id="rId3"/>
    <p:sldId id="321" r:id="rId4"/>
    <p:sldId id="330" r:id="rId5"/>
    <p:sldId id="327" r:id="rId6"/>
    <p:sldId id="332" r:id="rId7"/>
    <p:sldId id="328" r:id="rId8"/>
    <p:sldId id="304" r:id="rId9"/>
    <p:sldId id="343" r:id="rId10"/>
    <p:sldId id="32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>
        <p:scale>
          <a:sx n="81" d="100"/>
          <a:sy n="81" d="100"/>
        </p:scale>
        <p:origin x="90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7C3EEB-8121-4D70-B821-B7001542E9C2}" type="doc">
      <dgm:prSet loTypeId="urn:microsoft.com/office/officeart/2005/8/layout/hierarchy4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184AE19-D469-4630-AEDF-88B4C32F4D88}">
      <dgm:prSet phldrT="[Text]"/>
      <dgm:spPr/>
      <dgm:t>
        <a:bodyPr/>
        <a:lstStyle/>
        <a:p>
          <a:r>
            <a:rPr lang="en-US" dirty="0"/>
            <a:t>Viscosity builders</a:t>
          </a:r>
        </a:p>
      </dgm:t>
    </dgm:pt>
    <dgm:pt modelId="{B4158C8F-E74A-4E92-BD33-B05AED426E41}" type="parTrans" cxnId="{CA1FF930-55A1-4D9A-B45F-E1D41211CC9D}">
      <dgm:prSet/>
      <dgm:spPr/>
      <dgm:t>
        <a:bodyPr/>
        <a:lstStyle/>
        <a:p>
          <a:endParaRPr lang="en-US"/>
        </a:p>
      </dgm:t>
    </dgm:pt>
    <dgm:pt modelId="{D64263A1-03BD-4301-987B-17B67D242CFF}" type="sibTrans" cxnId="{CA1FF930-55A1-4D9A-B45F-E1D41211CC9D}">
      <dgm:prSet/>
      <dgm:spPr/>
      <dgm:t>
        <a:bodyPr/>
        <a:lstStyle/>
        <a:p>
          <a:endParaRPr lang="en-US"/>
        </a:p>
      </dgm:t>
    </dgm:pt>
    <dgm:pt modelId="{FFB20AD8-B995-4F72-8622-7D403A88BEC3}">
      <dgm:prSet phldrT="[Text]"/>
      <dgm:spPr/>
      <dgm:t>
        <a:bodyPr/>
        <a:lstStyle/>
        <a:p>
          <a:r>
            <a:rPr lang="en-US" dirty="0"/>
            <a:t>Non-glycogenic</a:t>
          </a:r>
        </a:p>
      </dgm:t>
    </dgm:pt>
    <dgm:pt modelId="{56EFFD62-8157-4AA4-B3A1-D51CD16F68D0}" type="parTrans" cxnId="{0EDA00DD-40A7-4BCF-B8E7-70C5A21EF04D}">
      <dgm:prSet/>
      <dgm:spPr/>
      <dgm:t>
        <a:bodyPr/>
        <a:lstStyle/>
        <a:p>
          <a:endParaRPr lang="en-US"/>
        </a:p>
      </dgm:t>
    </dgm:pt>
    <dgm:pt modelId="{C9646ABE-65D6-4BA5-92F1-6E943C5B9C47}" type="sibTrans" cxnId="{0EDA00DD-40A7-4BCF-B8E7-70C5A21EF04D}">
      <dgm:prSet/>
      <dgm:spPr/>
      <dgm:t>
        <a:bodyPr/>
        <a:lstStyle/>
        <a:p>
          <a:endParaRPr lang="en-US"/>
        </a:p>
      </dgm:t>
    </dgm:pt>
    <dgm:pt modelId="{58B40A4C-2B57-48B2-9745-4878331B4AA1}">
      <dgm:prSet phldrT="[Text]"/>
      <dgm:spPr/>
      <dgm:t>
        <a:bodyPr/>
        <a:lstStyle/>
        <a:p>
          <a:r>
            <a:rPr lang="en-US" dirty="0"/>
            <a:t>Natural </a:t>
          </a:r>
        </a:p>
      </dgm:t>
    </dgm:pt>
    <dgm:pt modelId="{7203957C-958D-4879-9762-2F9FDB83C49D}" type="parTrans" cxnId="{B267DB4D-A297-45A8-B284-F3E6835C00DC}">
      <dgm:prSet/>
      <dgm:spPr/>
      <dgm:t>
        <a:bodyPr/>
        <a:lstStyle/>
        <a:p>
          <a:endParaRPr lang="en-US"/>
        </a:p>
      </dgm:t>
    </dgm:pt>
    <dgm:pt modelId="{43F76D5C-41EE-4C7F-A967-6D9C74904A84}" type="sibTrans" cxnId="{B267DB4D-A297-45A8-B284-F3E6835C00DC}">
      <dgm:prSet/>
      <dgm:spPr/>
      <dgm:t>
        <a:bodyPr/>
        <a:lstStyle/>
        <a:p>
          <a:endParaRPr lang="en-US"/>
        </a:p>
      </dgm:t>
    </dgm:pt>
    <dgm:pt modelId="{5890CE53-A93C-42B1-A5B7-23EC96145221}">
      <dgm:prSet phldrT="[Text]"/>
      <dgm:spPr/>
      <dgm:t>
        <a:bodyPr/>
        <a:lstStyle/>
        <a:p>
          <a:r>
            <a:rPr lang="en-US" dirty="0"/>
            <a:t>Semi synthetic </a:t>
          </a:r>
        </a:p>
      </dgm:t>
    </dgm:pt>
    <dgm:pt modelId="{F153D83D-B5F3-43A2-98DC-3C3FD6867E6E}" type="parTrans" cxnId="{9C5CD850-497C-4B00-BAFA-562A73680A19}">
      <dgm:prSet/>
      <dgm:spPr/>
      <dgm:t>
        <a:bodyPr/>
        <a:lstStyle/>
        <a:p>
          <a:endParaRPr lang="en-US"/>
        </a:p>
      </dgm:t>
    </dgm:pt>
    <dgm:pt modelId="{0CA96530-0697-4C8B-A1C2-E13FA552A367}" type="sibTrans" cxnId="{9C5CD850-497C-4B00-BAFA-562A73680A19}">
      <dgm:prSet/>
      <dgm:spPr/>
      <dgm:t>
        <a:bodyPr/>
        <a:lstStyle/>
        <a:p>
          <a:endParaRPr lang="en-US"/>
        </a:p>
      </dgm:t>
    </dgm:pt>
    <dgm:pt modelId="{4C82BEBB-0087-4897-8D9D-DF2D42F1DE6E}">
      <dgm:prSet phldrT="[Text]"/>
      <dgm:spPr/>
      <dgm:t>
        <a:bodyPr/>
        <a:lstStyle/>
        <a:p>
          <a:r>
            <a:rPr lang="en-US" dirty="0"/>
            <a:t>Glycogenic</a:t>
          </a:r>
        </a:p>
      </dgm:t>
    </dgm:pt>
    <dgm:pt modelId="{0E498F9E-8F76-4ED2-8708-ED922F8AE309}" type="parTrans" cxnId="{A354D08D-A2A2-4764-B8C4-11FAFA0DE44B}">
      <dgm:prSet/>
      <dgm:spPr/>
      <dgm:t>
        <a:bodyPr/>
        <a:lstStyle/>
        <a:p>
          <a:endParaRPr lang="en-US"/>
        </a:p>
      </dgm:t>
    </dgm:pt>
    <dgm:pt modelId="{3CFA69CA-8CC0-4534-A31E-A093841513E0}" type="sibTrans" cxnId="{A354D08D-A2A2-4764-B8C4-11FAFA0DE44B}">
      <dgm:prSet/>
      <dgm:spPr/>
      <dgm:t>
        <a:bodyPr/>
        <a:lstStyle/>
        <a:p>
          <a:endParaRPr lang="en-US"/>
        </a:p>
      </dgm:t>
    </dgm:pt>
    <dgm:pt modelId="{578434AA-D732-4CA9-A61C-27D4DC97C56A}">
      <dgm:prSet phldrT="[Text]"/>
      <dgm:spPr/>
      <dgm:t>
        <a:bodyPr/>
        <a:lstStyle/>
        <a:p>
          <a:r>
            <a:rPr lang="en-US" dirty="0"/>
            <a:t>Polyols </a:t>
          </a:r>
        </a:p>
      </dgm:t>
    </dgm:pt>
    <dgm:pt modelId="{B255EB45-4C4A-4F42-8C03-8C86B1DDFCF1}" type="parTrans" cxnId="{DDFEBE56-CB2F-423C-8735-15566B13CF05}">
      <dgm:prSet/>
      <dgm:spPr/>
      <dgm:t>
        <a:bodyPr/>
        <a:lstStyle/>
        <a:p>
          <a:endParaRPr lang="en-US"/>
        </a:p>
      </dgm:t>
    </dgm:pt>
    <dgm:pt modelId="{878F9567-06F0-4205-BA11-CAF1A8BD8C74}" type="sibTrans" cxnId="{DDFEBE56-CB2F-423C-8735-15566B13CF05}">
      <dgm:prSet/>
      <dgm:spPr/>
      <dgm:t>
        <a:bodyPr/>
        <a:lstStyle/>
        <a:p>
          <a:endParaRPr lang="en-US"/>
        </a:p>
      </dgm:t>
    </dgm:pt>
    <dgm:pt modelId="{30555D60-3C65-4992-96C4-D4DC649AF063}" type="pres">
      <dgm:prSet presAssocID="{247C3EEB-8121-4D70-B821-B7001542E9C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72CE36-DA56-4F34-B71F-D94C12A2BCB4}" type="pres">
      <dgm:prSet presAssocID="{6184AE19-D469-4630-AEDF-88B4C32F4D88}" presName="vertOne" presStyleCnt="0"/>
      <dgm:spPr/>
    </dgm:pt>
    <dgm:pt modelId="{07804792-D014-482F-9D96-848B0D3A71B4}" type="pres">
      <dgm:prSet presAssocID="{6184AE19-D469-4630-AEDF-88B4C32F4D88}" presName="txOne" presStyleLbl="node0" presStyleIdx="0" presStyleCnt="1">
        <dgm:presLayoutVars>
          <dgm:chPref val="3"/>
        </dgm:presLayoutVars>
      </dgm:prSet>
      <dgm:spPr/>
    </dgm:pt>
    <dgm:pt modelId="{45DBC913-B752-4776-9A2A-01BE04F9839F}" type="pres">
      <dgm:prSet presAssocID="{6184AE19-D469-4630-AEDF-88B4C32F4D88}" presName="parTransOne" presStyleCnt="0"/>
      <dgm:spPr/>
    </dgm:pt>
    <dgm:pt modelId="{21426739-5CB3-4C1A-A899-F61E366344F8}" type="pres">
      <dgm:prSet presAssocID="{6184AE19-D469-4630-AEDF-88B4C32F4D88}" presName="horzOne" presStyleCnt="0"/>
      <dgm:spPr/>
    </dgm:pt>
    <dgm:pt modelId="{D43BB920-1F74-47B5-BEB3-5474C6C42394}" type="pres">
      <dgm:prSet presAssocID="{FFB20AD8-B995-4F72-8622-7D403A88BEC3}" presName="vertTwo" presStyleCnt="0"/>
      <dgm:spPr/>
    </dgm:pt>
    <dgm:pt modelId="{D2BE343D-A663-4C07-B340-2C9EA31E9AE5}" type="pres">
      <dgm:prSet presAssocID="{FFB20AD8-B995-4F72-8622-7D403A88BEC3}" presName="txTwo" presStyleLbl="node2" presStyleIdx="0" presStyleCnt="2" custScaleX="90619" custLinFactNeighborX="1545" custLinFactNeighborY="5346">
        <dgm:presLayoutVars>
          <dgm:chPref val="3"/>
        </dgm:presLayoutVars>
      </dgm:prSet>
      <dgm:spPr/>
    </dgm:pt>
    <dgm:pt modelId="{3C3CF985-7C0E-493B-93F1-A4A3BFEA953E}" type="pres">
      <dgm:prSet presAssocID="{FFB20AD8-B995-4F72-8622-7D403A88BEC3}" presName="parTransTwo" presStyleCnt="0"/>
      <dgm:spPr/>
    </dgm:pt>
    <dgm:pt modelId="{9BDA2728-279C-431F-9922-C8E325992B1E}" type="pres">
      <dgm:prSet presAssocID="{FFB20AD8-B995-4F72-8622-7D403A88BEC3}" presName="horzTwo" presStyleCnt="0"/>
      <dgm:spPr/>
    </dgm:pt>
    <dgm:pt modelId="{FC819538-144A-4072-8EA9-80A0AEE89579}" type="pres">
      <dgm:prSet presAssocID="{58B40A4C-2B57-48B2-9745-4878331B4AA1}" presName="vertThree" presStyleCnt="0"/>
      <dgm:spPr/>
    </dgm:pt>
    <dgm:pt modelId="{860E4DED-4DBF-4BEE-B25D-54DCBBB077AF}" type="pres">
      <dgm:prSet presAssocID="{58B40A4C-2B57-48B2-9745-4878331B4AA1}" presName="txThree" presStyleLbl="node3" presStyleIdx="0" presStyleCnt="3">
        <dgm:presLayoutVars>
          <dgm:chPref val="3"/>
        </dgm:presLayoutVars>
      </dgm:prSet>
      <dgm:spPr/>
    </dgm:pt>
    <dgm:pt modelId="{483A6F5D-8CFF-43AB-958B-E22D9BD54BB1}" type="pres">
      <dgm:prSet presAssocID="{58B40A4C-2B57-48B2-9745-4878331B4AA1}" presName="horzThree" presStyleCnt="0"/>
      <dgm:spPr/>
    </dgm:pt>
    <dgm:pt modelId="{AC25EFE6-412C-4D83-9D6C-9DBE1A6D722F}" type="pres">
      <dgm:prSet presAssocID="{43F76D5C-41EE-4C7F-A967-6D9C74904A84}" presName="sibSpaceThree" presStyleCnt="0"/>
      <dgm:spPr/>
    </dgm:pt>
    <dgm:pt modelId="{63A8B0C3-EF84-4986-B3CD-0D13DCAEF972}" type="pres">
      <dgm:prSet presAssocID="{5890CE53-A93C-42B1-A5B7-23EC96145221}" presName="vertThree" presStyleCnt="0"/>
      <dgm:spPr/>
    </dgm:pt>
    <dgm:pt modelId="{49B7A2AC-1B7C-442B-9AFC-CB02A558B816}" type="pres">
      <dgm:prSet presAssocID="{5890CE53-A93C-42B1-A5B7-23EC96145221}" presName="txThree" presStyleLbl="node3" presStyleIdx="1" presStyleCnt="3">
        <dgm:presLayoutVars>
          <dgm:chPref val="3"/>
        </dgm:presLayoutVars>
      </dgm:prSet>
      <dgm:spPr/>
    </dgm:pt>
    <dgm:pt modelId="{FA639C17-629B-40DB-A474-DC433B81ACC0}" type="pres">
      <dgm:prSet presAssocID="{5890CE53-A93C-42B1-A5B7-23EC96145221}" presName="horzThree" presStyleCnt="0"/>
      <dgm:spPr/>
    </dgm:pt>
    <dgm:pt modelId="{1A1D9C99-0CB6-4B7B-B1F2-B6DE41EF8D01}" type="pres">
      <dgm:prSet presAssocID="{C9646ABE-65D6-4BA5-92F1-6E943C5B9C47}" presName="sibSpaceTwo" presStyleCnt="0"/>
      <dgm:spPr/>
    </dgm:pt>
    <dgm:pt modelId="{BA6CEC24-88A5-4890-97D6-81B08323B414}" type="pres">
      <dgm:prSet presAssocID="{4C82BEBB-0087-4897-8D9D-DF2D42F1DE6E}" presName="vertTwo" presStyleCnt="0"/>
      <dgm:spPr/>
    </dgm:pt>
    <dgm:pt modelId="{23E5A169-D834-4B60-9C74-6FD56084FF9F}" type="pres">
      <dgm:prSet presAssocID="{4C82BEBB-0087-4897-8D9D-DF2D42F1DE6E}" presName="txTwo" presStyleLbl="node2" presStyleIdx="1" presStyleCnt="2" custLinFactNeighborX="-8442" custLinFactNeighborY="5346">
        <dgm:presLayoutVars>
          <dgm:chPref val="3"/>
        </dgm:presLayoutVars>
      </dgm:prSet>
      <dgm:spPr/>
    </dgm:pt>
    <dgm:pt modelId="{AF4DB318-7EF2-44EA-8839-DCB465F68CAB}" type="pres">
      <dgm:prSet presAssocID="{4C82BEBB-0087-4897-8D9D-DF2D42F1DE6E}" presName="parTransTwo" presStyleCnt="0"/>
      <dgm:spPr/>
    </dgm:pt>
    <dgm:pt modelId="{9B1CE5E9-1D60-488A-A8D5-E39F1BBCC354}" type="pres">
      <dgm:prSet presAssocID="{4C82BEBB-0087-4897-8D9D-DF2D42F1DE6E}" presName="horzTwo" presStyleCnt="0"/>
      <dgm:spPr/>
    </dgm:pt>
    <dgm:pt modelId="{86A08E38-47A2-41C5-B5C4-F7A260105AD9}" type="pres">
      <dgm:prSet presAssocID="{578434AA-D732-4CA9-A61C-27D4DC97C56A}" presName="vertThree" presStyleCnt="0"/>
      <dgm:spPr/>
    </dgm:pt>
    <dgm:pt modelId="{06686E9E-CFA8-4848-A7AC-4D5514F702C7}" type="pres">
      <dgm:prSet presAssocID="{578434AA-D732-4CA9-A61C-27D4DC97C56A}" presName="txThree" presStyleLbl="node3" presStyleIdx="2" presStyleCnt="3">
        <dgm:presLayoutVars>
          <dgm:chPref val="3"/>
        </dgm:presLayoutVars>
      </dgm:prSet>
      <dgm:spPr/>
    </dgm:pt>
    <dgm:pt modelId="{8C73AC5F-B50F-4D90-955A-773BA00CC427}" type="pres">
      <dgm:prSet presAssocID="{578434AA-D732-4CA9-A61C-27D4DC97C56A}" presName="horzThree" presStyleCnt="0"/>
      <dgm:spPr/>
    </dgm:pt>
  </dgm:ptLst>
  <dgm:cxnLst>
    <dgm:cxn modelId="{FBCC9D07-1F13-4875-B416-F887E04C0433}" type="presOf" srcId="{58B40A4C-2B57-48B2-9745-4878331B4AA1}" destId="{860E4DED-4DBF-4BEE-B25D-54DCBBB077AF}" srcOrd="0" destOrd="0" presId="urn:microsoft.com/office/officeart/2005/8/layout/hierarchy4"/>
    <dgm:cxn modelId="{0F2D0B0B-6A9E-4FC4-B95D-05CB19A2FAA4}" type="presOf" srcId="{578434AA-D732-4CA9-A61C-27D4DC97C56A}" destId="{06686E9E-CFA8-4848-A7AC-4D5514F702C7}" srcOrd="0" destOrd="0" presId="urn:microsoft.com/office/officeart/2005/8/layout/hierarchy4"/>
    <dgm:cxn modelId="{F6B66C15-B35E-4738-AF6B-6B67B94A1BA6}" type="presOf" srcId="{6184AE19-D469-4630-AEDF-88B4C32F4D88}" destId="{07804792-D014-482F-9D96-848B0D3A71B4}" srcOrd="0" destOrd="0" presId="urn:microsoft.com/office/officeart/2005/8/layout/hierarchy4"/>
    <dgm:cxn modelId="{CA1FF930-55A1-4D9A-B45F-E1D41211CC9D}" srcId="{247C3EEB-8121-4D70-B821-B7001542E9C2}" destId="{6184AE19-D469-4630-AEDF-88B4C32F4D88}" srcOrd="0" destOrd="0" parTransId="{B4158C8F-E74A-4E92-BD33-B05AED426E41}" sibTransId="{D64263A1-03BD-4301-987B-17B67D242CFF}"/>
    <dgm:cxn modelId="{B267DB4D-A297-45A8-B284-F3E6835C00DC}" srcId="{FFB20AD8-B995-4F72-8622-7D403A88BEC3}" destId="{58B40A4C-2B57-48B2-9745-4878331B4AA1}" srcOrd="0" destOrd="0" parTransId="{7203957C-958D-4879-9762-2F9FDB83C49D}" sibTransId="{43F76D5C-41EE-4C7F-A967-6D9C74904A84}"/>
    <dgm:cxn modelId="{9C5CD850-497C-4B00-BAFA-562A73680A19}" srcId="{FFB20AD8-B995-4F72-8622-7D403A88BEC3}" destId="{5890CE53-A93C-42B1-A5B7-23EC96145221}" srcOrd="1" destOrd="0" parTransId="{F153D83D-B5F3-43A2-98DC-3C3FD6867E6E}" sibTransId="{0CA96530-0697-4C8B-A1C2-E13FA552A367}"/>
    <dgm:cxn modelId="{DDFEBE56-CB2F-423C-8735-15566B13CF05}" srcId="{4C82BEBB-0087-4897-8D9D-DF2D42F1DE6E}" destId="{578434AA-D732-4CA9-A61C-27D4DC97C56A}" srcOrd="0" destOrd="0" parTransId="{B255EB45-4C4A-4F42-8C03-8C86B1DDFCF1}" sibTransId="{878F9567-06F0-4205-BA11-CAF1A8BD8C74}"/>
    <dgm:cxn modelId="{A354D08D-A2A2-4764-B8C4-11FAFA0DE44B}" srcId="{6184AE19-D469-4630-AEDF-88B4C32F4D88}" destId="{4C82BEBB-0087-4897-8D9D-DF2D42F1DE6E}" srcOrd="1" destOrd="0" parTransId="{0E498F9E-8F76-4ED2-8708-ED922F8AE309}" sibTransId="{3CFA69CA-8CC0-4534-A31E-A093841513E0}"/>
    <dgm:cxn modelId="{9E1B7F9F-B2C2-457F-B3F2-8F94C53547D7}" type="presOf" srcId="{4C82BEBB-0087-4897-8D9D-DF2D42F1DE6E}" destId="{23E5A169-D834-4B60-9C74-6FD56084FF9F}" srcOrd="0" destOrd="0" presId="urn:microsoft.com/office/officeart/2005/8/layout/hierarchy4"/>
    <dgm:cxn modelId="{4AA9ECB4-B981-48EB-B496-BF4CBC17FC57}" type="presOf" srcId="{247C3EEB-8121-4D70-B821-B7001542E9C2}" destId="{30555D60-3C65-4992-96C4-D4DC649AF063}" srcOrd="0" destOrd="0" presId="urn:microsoft.com/office/officeart/2005/8/layout/hierarchy4"/>
    <dgm:cxn modelId="{A2741EC8-0727-4529-A080-82F73B369073}" type="presOf" srcId="{5890CE53-A93C-42B1-A5B7-23EC96145221}" destId="{49B7A2AC-1B7C-442B-9AFC-CB02A558B816}" srcOrd="0" destOrd="0" presId="urn:microsoft.com/office/officeart/2005/8/layout/hierarchy4"/>
    <dgm:cxn modelId="{0EDA00DD-40A7-4BCF-B8E7-70C5A21EF04D}" srcId="{6184AE19-D469-4630-AEDF-88B4C32F4D88}" destId="{FFB20AD8-B995-4F72-8622-7D403A88BEC3}" srcOrd="0" destOrd="0" parTransId="{56EFFD62-8157-4AA4-B3A1-D51CD16F68D0}" sibTransId="{C9646ABE-65D6-4BA5-92F1-6E943C5B9C47}"/>
    <dgm:cxn modelId="{BA47E8F2-5299-4CA8-8E04-B05E5EA57EDD}" type="presOf" srcId="{FFB20AD8-B995-4F72-8622-7D403A88BEC3}" destId="{D2BE343D-A663-4C07-B340-2C9EA31E9AE5}" srcOrd="0" destOrd="0" presId="urn:microsoft.com/office/officeart/2005/8/layout/hierarchy4"/>
    <dgm:cxn modelId="{FBF7B087-2901-4795-B228-AF54F222E805}" type="presParOf" srcId="{30555D60-3C65-4992-96C4-D4DC649AF063}" destId="{B972CE36-DA56-4F34-B71F-D94C12A2BCB4}" srcOrd="0" destOrd="0" presId="urn:microsoft.com/office/officeart/2005/8/layout/hierarchy4"/>
    <dgm:cxn modelId="{C88C2ADE-E38B-4D5F-89E0-190F92CD1486}" type="presParOf" srcId="{B972CE36-DA56-4F34-B71F-D94C12A2BCB4}" destId="{07804792-D014-482F-9D96-848B0D3A71B4}" srcOrd="0" destOrd="0" presId="urn:microsoft.com/office/officeart/2005/8/layout/hierarchy4"/>
    <dgm:cxn modelId="{4D55C275-87EA-43BC-8B8E-86C613C05CE3}" type="presParOf" srcId="{B972CE36-DA56-4F34-B71F-D94C12A2BCB4}" destId="{45DBC913-B752-4776-9A2A-01BE04F9839F}" srcOrd="1" destOrd="0" presId="urn:microsoft.com/office/officeart/2005/8/layout/hierarchy4"/>
    <dgm:cxn modelId="{88E79346-C30B-44E1-95B9-C65428E2EA92}" type="presParOf" srcId="{B972CE36-DA56-4F34-B71F-D94C12A2BCB4}" destId="{21426739-5CB3-4C1A-A899-F61E366344F8}" srcOrd="2" destOrd="0" presId="urn:microsoft.com/office/officeart/2005/8/layout/hierarchy4"/>
    <dgm:cxn modelId="{9CECB06A-57EB-4A7B-A25F-FEE9C4458E57}" type="presParOf" srcId="{21426739-5CB3-4C1A-A899-F61E366344F8}" destId="{D43BB920-1F74-47B5-BEB3-5474C6C42394}" srcOrd="0" destOrd="0" presId="urn:microsoft.com/office/officeart/2005/8/layout/hierarchy4"/>
    <dgm:cxn modelId="{EC921CCD-7F3F-40A6-886F-66DD4BE82EBA}" type="presParOf" srcId="{D43BB920-1F74-47B5-BEB3-5474C6C42394}" destId="{D2BE343D-A663-4C07-B340-2C9EA31E9AE5}" srcOrd="0" destOrd="0" presId="urn:microsoft.com/office/officeart/2005/8/layout/hierarchy4"/>
    <dgm:cxn modelId="{AE8421D8-7E36-45EE-80BD-F3FCEAFE3229}" type="presParOf" srcId="{D43BB920-1F74-47B5-BEB3-5474C6C42394}" destId="{3C3CF985-7C0E-493B-93F1-A4A3BFEA953E}" srcOrd="1" destOrd="0" presId="urn:microsoft.com/office/officeart/2005/8/layout/hierarchy4"/>
    <dgm:cxn modelId="{D0CBB54D-C217-4B11-952F-96E9E68A30A9}" type="presParOf" srcId="{D43BB920-1F74-47B5-BEB3-5474C6C42394}" destId="{9BDA2728-279C-431F-9922-C8E325992B1E}" srcOrd="2" destOrd="0" presId="urn:microsoft.com/office/officeart/2005/8/layout/hierarchy4"/>
    <dgm:cxn modelId="{FA173596-AEA9-4067-A072-CCB02FF3EED9}" type="presParOf" srcId="{9BDA2728-279C-431F-9922-C8E325992B1E}" destId="{FC819538-144A-4072-8EA9-80A0AEE89579}" srcOrd="0" destOrd="0" presId="urn:microsoft.com/office/officeart/2005/8/layout/hierarchy4"/>
    <dgm:cxn modelId="{AD3013B2-0737-4FFE-912D-B74921544B7D}" type="presParOf" srcId="{FC819538-144A-4072-8EA9-80A0AEE89579}" destId="{860E4DED-4DBF-4BEE-B25D-54DCBBB077AF}" srcOrd="0" destOrd="0" presId="urn:microsoft.com/office/officeart/2005/8/layout/hierarchy4"/>
    <dgm:cxn modelId="{6EDEE6C1-83A4-464F-83EF-3ABBD6E892A7}" type="presParOf" srcId="{FC819538-144A-4072-8EA9-80A0AEE89579}" destId="{483A6F5D-8CFF-43AB-958B-E22D9BD54BB1}" srcOrd="1" destOrd="0" presId="urn:microsoft.com/office/officeart/2005/8/layout/hierarchy4"/>
    <dgm:cxn modelId="{A20F4F96-D20F-4EE3-8CBC-4A78E395F393}" type="presParOf" srcId="{9BDA2728-279C-431F-9922-C8E325992B1E}" destId="{AC25EFE6-412C-4D83-9D6C-9DBE1A6D722F}" srcOrd="1" destOrd="0" presId="urn:microsoft.com/office/officeart/2005/8/layout/hierarchy4"/>
    <dgm:cxn modelId="{2A585DF9-4A1D-4622-B511-0FD90D37F6B4}" type="presParOf" srcId="{9BDA2728-279C-431F-9922-C8E325992B1E}" destId="{63A8B0C3-EF84-4986-B3CD-0D13DCAEF972}" srcOrd="2" destOrd="0" presId="urn:microsoft.com/office/officeart/2005/8/layout/hierarchy4"/>
    <dgm:cxn modelId="{613A7B9B-AE06-421F-A693-F07DC4C8974E}" type="presParOf" srcId="{63A8B0C3-EF84-4986-B3CD-0D13DCAEF972}" destId="{49B7A2AC-1B7C-442B-9AFC-CB02A558B816}" srcOrd="0" destOrd="0" presId="urn:microsoft.com/office/officeart/2005/8/layout/hierarchy4"/>
    <dgm:cxn modelId="{16C55042-1347-4BB5-9DE0-A028C7E55871}" type="presParOf" srcId="{63A8B0C3-EF84-4986-B3CD-0D13DCAEF972}" destId="{FA639C17-629B-40DB-A474-DC433B81ACC0}" srcOrd="1" destOrd="0" presId="urn:microsoft.com/office/officeart/2005/8/layout/hierarchy4"/>
    <dgm:cxn modelId="{83559954-169A-496C-A3CC-3E03A962EB02}" type="presParOf" srcId="{21426739-5CB3-4C1A-A899-F61E366344F8}" destId="{1A1D9C99-0CB6-4B7B-B1F2-B6DE41EF8D01}" srcOrd="1" destOrd="0" presId="urn:microsoft.com/office/officeart/2005/8/layout/hierarchy4"/>
    <dgm:cxn modelId="{2F3CD020-534F-4DB7-B7AB-1A3857DC0ACD}" type="presParOf" srcId="{21426739-5CB3-4C1A-A899-F61E366344F8}" destId="{BA6CEC24-88A5-4890-97D6-81B08323B414}" srcOrd="2" destOrd="0" presId="urn:microsoft.com/office/officeart/2005/8/layout/hierarchy4"/>
    <dgm:cxn modelId="{78DDE529-8EE7-4D15-B817-9374CC638471}" type="presParOf" srcId="{BA6CEC24-88A5-4890-97D6-81B08323B414}" destId="{23E5A169-D834-4B60-9C74-6FD56084FF9F}" srcOrd="0" destOrd="0" presId="urn:microsoft.com/office/officeart/2005/8/layout/hierarchy4"/>
    <dgm:cxn modelId="{794AAA17-CBDE-4D87-9EE0-5232F97790B8}" type="presParOf" srcId="{BA6CEC24-88A5-4890-97D6-81B08323B414}" destId="{AF4DB318-7EF2-44EA-8839-DCB465F68CAB}" srcOrd="1" destOrd="0" presId="urn:microsoft.com/office/officeart/2005/8/layout/hierarchy4"/>
    <dgm:cxn modelId="{CBA41638-19C2-4D31-9353-7CE87CBB175E}" type="presParOf" srcId="{BA6CEC24-88A5-4890-97D6-81B08323B414}" destId="{9B1CE5E9-1D60-488A-A8D5-E39F1BBCC354}" srcOrd="2" destOrd="0" presId="urn:microsoft.com/office/officeart/2005/8/layout/hierarchy4"/>
    <dgm:cxn modelId="{A323E8D3-6276-4A6F-8ACA-E6369335689B}" type="presParOf" srcId="{9B1CE5E9-1D60-488A-A8D5-E39F1BBCC354}" destId="{86A08E38-47A2-41C5-B5C4-F7A260105AD9}" srcOrd="0" destOrd="0" presId="urn:microsoft.com/office/officeart/2005/8/layout/hierarchy4"/>
    <dgm:cxn modelId="{3B912FE1-A339-402A-973D-ED79029A7433}" type="presParOf" srcId="{86A08E38-47A2-41C5-B5C4-F7A260105AD9}" destId="{06686E9E-CFA8-4848-A7AC-4D5514F702C7}" srcOrd="0" destOrd="0" presId="urn:microsoft.com/office/officeart/2005/8/layout/hierarchy4"/>
    <dgm:cxn modelId="{D2CC1A44-BB06-41C6-846F-DD19AEA668E9}" type="presParOf" srcId="{86A08E38-47A2-41C5-B5C4-F7A260105AD9}" destId="{8C73AC5F-B50F-4D90-955A-773BA00CC42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B1F92D-8D77-4169-9E57-2293BC52152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F930070-BF15-4AF7-BE50-129D41056A96}">
      <dgm:prSet phldrT="[Text]"/>
      <dgm:spPr/>
      <dgm:t>
        <a:bodyPr/>
        <a:lstStyle/>
        <a:p>
          <a:r>
            <a:rPr lang="en-US" dirty="0"/>
            <a:t>Natural </a:t>
          </a:r>
          <a:endParaRPr lang="en-GB" dirty="0"/>
        </a:p>
      </dgm:t>
    </dgm:pt>
    <dgm:pt modelId="{10D41DA3-DD96-421D-A69C-5361D1464D22}" type="parTrans" cxnId="{D141C639-AC6D-48D1-A0CA-5D8F2EE725E6}">
      <dgm:prSet/>
      <dgm:spPr/>
      <dgm:t>
        <a:bodyPr/>
        <a:lstStyle/>
        <a:p>
          <a:endParaRPr lang="en-GB"/>
        </a:p>
      </dgm:t>
    </dgm:pt>
    <dgm:pt modelId="{F4162C5E-0F0E-423D-910A-A20AE81B5480}" type="sibTrans" cxnId="{D141C639-AC6D-48D1-A0CA-5D8F2EE725E6}">
      <dgm:prSet/>
      <dgm:spPr/>
      <dgm:t>
        <a:bodyPr/>
        <a:lstStyle/>
        <a:p>
          <a:endParaRPr lang="en-GB"/>
        </a:p>
      </dgm:t>
    </dgm:pt>
    <dgm:pt modelId="{F144E27A-9B7A-48F2-8957-7603681CB468}">
      <dgm:prSet phldrT="[Text]" custT="1"/>
      <dgm:spPr/>
      <dgm:t>
        <a:bodyPr/>
        <a:lstStyle/>
        <a:p>
          <a:r>
            <a:rPr lang="en-US" sz="2400" dirty="0"/>
            <a:t>Acacia Tragacanth </a:t>
          </a:r>
          <a:endParaRPr lang="en-GB" sz="2400" dirty="0"/>
        </a:p>
      </dgm:t>
    </dgm:pt>
    <dgm:pt modelId="{A5AA6B87-15FF-478E-B781-EEFDE9EEB4B7}" type="parTrans" cxnId="{17B9F769-D107-41E4-B1B2-073085EDABF1}">
      <dgm:prSet/>
      <dgm:spPr/>
      <dgm:t>
        <a:bodyPr/>
        <a:lstStyle/>
        <a:p>
          <a:endParaRPr lang="en-GB"/>
        </a:p>
      </dgm:t>
    </dgm:pt>
    <dgm:pt modelId="{B5B9F9F2-39AC-4877-AE4A-9BF5C95A97AC}" type="sibTrans" cxnId="{17B9F769-D107-41E4-B1B2-073085EDABF1}">
      <dgm:prSet/>
      <dgm:spPr/>
      <dgm:t>
        <a:bodyPr/>
        <a:lstStyle/>
        <a:p>
          <a:endParaRPr lang="en-GB"/>
        </a:p>
      </dgm:t>
    </dgm:pt>
    <dgm:pt modelId="{347A89CE-1C9A-44D3-9DE8-D6ED3D2038FB}">
      <dgm:prSet phldrT="[Text]"/>
      <dgm:spPr/>
      <dgm:t>
        <a:bodyPr/>
        <a:lstStyle/>
        <a:p>
          <a:r>
            <a:rPr lang="en-US" dirty="0"/>
            <a:t>Semisynthetic </a:t>
          </a:r>
          <a:endParaRPr lang="en-GB" dirty="0"/>
        </a:p>
      </dgm:t>
    </dgm:pt>
    <dgm:pt modelId="{A0AC757A-FCD7-41CD-887F-28B9A6120593}" type="parTrans" cxnId="{78D8ECF5-A67E-4313-857D-A1B3189FD126}">
      <dgm:prSet/>
      <dgm:spPr/>
      <dgm:t>
        <a:bodyPr/>
        <a:lstStyle/>
        <a:p>
          <a:endParaRPr lang="en-GB"/>
        </a:p>
      </dgm:t>
    </dgm:pt>
    <dgm:pt modelId="{95549883-58D9-4201-936A-E89D283815EB}" type="sibTrans" cxnId="{78D8ECF5-A67E-4313-857D-A1B3189FD126}">
      <dgm:prSet/>
      <dgm:spPr/>
      <dgm:t>
        <a:bodyPr/>
        <a:lstStyle/>
        <a:p>
          <a:endParaRPr lang="en-GB"/>
        </a:p>
      </dgm:t>
    </dgm:pt>
    <dgm:pt modelId="{4F847994-72ED-46EF-A7FD-661D77876769}">
      <dgm:prSet phldrT="[Text]"/>
      <dgm:spPr/>
      <dgm:t>
        <a:bodyPr/>
        <a:lstStyle/>
        <a:p>
          <a:r>
            <a:rPr lang="en-US" dirty="0"/>
            <a:t>CMC -Alginate </a:t>
          </a:r>
        </a:p>
        <a:p>
          <a:r>
            <a:rPr lang="en-US" dirty="0"/>
            <a:t>HPMC -  MC</a:t>
          </a:r>
          <a:endParaRPr lang="en-GB" dirty="0"/>
        </a:p>
      </dgm:t>
    </dgm:pt>
    <dgm:pt modelId="{F59E5918-71CD-43CD-8219-29ED09A91D1C}" type="parTrans" cxnId="{FD9EDAEE-2DB6-4A56-A179-E8B18AADEDE9}">
      <dgm:prSet/>
      <dgm:spPr/>
      <dgm:t>
        <a:bodyPr/>
        <a:lstStyle/>
        <a:p>
          <a:endParaRPr lang="en-GB"/>
        </a:p>
      </dgm:t>
    </dgm:pt>
    <dgm:pt modelId="{F7CEE367-BFA6-4697-ADB1-748A48D669F1}" type="sibTrans" cxnId="{FD9EDAEE-2DB6-4A56-A179-E8B18AADEDE9}">
      <dgm:prSet/>
      <dgm:spPr/>
      <dgm:t>
        <a:bodyPr/>
        <a:lstStyle/>
        <a:p>
          <a:endParaRPr lang="en-GB"/>
        </a:p>
      </dgm:t>
    </dgm:pt>
    <dgm:pt modelId="{815C1B2A-F8DB-4A47-9F7A-7863AB677C44}">
      <dgm:prSet phldrT="[Text]" custT="1"/>
      <dgm:spPr/>
      <dgm:t>
        <a:bodyPr/>
        <a:lstStyle/>
        <a:p>
          <a:r>
            <a:rPr lang="en-US" sz="2400" dirty="0"/>
            <a:t>Non glycogenic </a:t>
          </a:r>
          <a:endParaRPr lang="en-GB" sz="2400" dirty="0"/>
        </a:p>
      </dgm:t>
    </dgm:pt>
    <dgm:pt modelId="{6B8B7C00-E8F6-4FE8-B8D6-5AFD9B6A81EC}" type="parTrans" cxnId="{A8306269-B29D-4EB3-8CD8-7C5DBEB8B0BF}">
      <dgm:prSet/>
      <dgm:spPr/>
      <dgm:t>
        <a:bodyPr/>
        <a:lstStyle/>
        <a:p>
          <a:endParaRPr lang="en-GB"/>
        </a:p>
      </dgm:t>
    </dgm:pt>
    <dgm:pt modelId="{182B9360-4CF1-4415-90B9-6FD67108F252}" type="sibTrans" cxnId="{A8306269-B29D-4EB3-8CD8-7C5DBEB8B0BF}">
      <dgm:prSet/>
      <dgm:spPr/>
      <dgm:t>
        <a:bodyPr/>
        <a:lstStyle/>
        <a:p>
          <a:endParaRPr lang="en-GB"/>
        </a:p>
      </dgm:t>
    </dgm:pt>
    <dgm:pt modelId="{1DA4C4F0-C20B-4E9C-A230-3717A63BFF4A}">
      <dgm:prSet custT="1"/>
      <dgm:spPr/>
      <dgm:t>
        <a:bodyPr/>
        <a:lstStyle/>
        <a:p>
          <a:r>
            <a:rPr lang="en-US" sz="2400" dirty="0"/>
            <a:t>Opalescent </a:t>
          </a:r>
        </a:p>
        <a:p>
          <a:r>
            <a:rPr lang="en-US" sz="2400" dirty="0"/>
            <a:t>(not colorless)</a:t>
          </a:r>
        </a:p>
      </dgm:t>
    </dgm:pt>
    <dgm:pt modelId="{EDB2449D-392C-41FB-9668-9273BE637B48}" type="parTrans" cxnId="{2244D2C4-960F-40AA-97BB-E12535FF74B0}">
      <dgm:prSet/>
      <dgm:spPr/>
      <dgm:t>
        <a:bodyPr/>
        <a:lstStyle/>
        <a:p>
          <a:endParaRPr lang="en-GB"/>
        </a:p>
      </dgm:t>
    </dgm:pt>
    <dgm:pt modelId="{0568FAA5-920E-4AB3-9BB0-79E2D7CF78CD}" type="sibTrans" cxnId="{2244D2C4-960F-40AA-97BB-E12535FF74B0}">
      <dgm:prSet/>
      <dgm:spPr/>
      <dgm:t>
        <a:bodyPr/>
        <a:lstStyle/>
        <a:p>
          <a:endParaRPr lang="en-GB"/>
        </a:p>
      </dgm:t>
    </dgm:pt>
    <dgm:pt modelId="{156C8DE7-D8CE-44A1-BCDC-F57C891FB7E0}">
      <dgm:prSet custT="1"/>
      <dgm:spPr/>
      <dgm:t>
        <a:bodyPr/>
        <a:lstStyle/>
        <a:p>
          <a:r>
            <a:rPr lang="en-US" sz="2000" dirty="0"/>
            <a:t>Change characteristics upon aging </a:t>
          </a:r>
        </a:p>
      </dgm:t>
    </dgm:pt>
    <dgm:pt modelId="{CDB136E1-CEAB-4222-9FA2-7A290E2FF442}" type="parTrans" cxnId="{B1F51C09-225D-4D0D-AF71-D1E9A0BCBBCD}">
      <dgm:prSet/>
      <dgm:spPr/>
      <dgm:t>
        <a:bodyPr/>
        <a:lstStyle/>
        <a:p>
          <a:endParaRPr lang="en-GB"/>
        </a:p>
      </dgm:t>
    </dgm:pt>
    <dgm:pt modelId="{20A95C82-3BB2-491D-816B-C3705A19447E}" type="sibTrans" cxnId="{B1F51C09-225D-4D0D-AF71-D1E9A0BCBBCD}">
      <dgm:prSet/>
      <dgm:spPr/>
      <dgm:t>
        <a:bodyPr/>
        <a:lstStyle/>
        <a:p>
          <a:endParaRPr lang="en-GB"/>
        </a:p>
      </dgm:t>
    </dgm:pt>
    <dgm:pt modelId="{4F80D085-D744-42DA-B275-1F1E4AC71E3A}">
      <dgm:prSet custT="1"/>
      <dgm:spPr/>
      <dgm:t>
        <a:bodyPr/>
        <a:lstStyle/>
        <a:p>
          <a:r>
            <a:rPr lang="en-US" sz="2000" dirty="0"/>
            <a:t>Differ according to the plant source </a:t>
          </a:r>
        </a:p>
      </dgm:t>
    </dgm:pt>
    <dgm:pt modelId="{D6E1AA65-379B-4F40-A330-32C13565773B}" type="parTrans" cxnId="{B27BEF56-286E-4B73-90DC-85C3CFC2BC3A}">
      <dgm:prSet/>
      <dgm:spPr/>
      <dgm:t>
        <a:bodyPr/>
        <a:lstStyle/>
        <a:p>
          <a:endParaRPr lang="en-GB"/>
        </a:p>
      </dgm:t>
    </dgm:pt>
    <dgm:pt modelId="{A7677CCE-D368-4699-B235-5AD3E6AD0986}" type="sibTrans" cxnId="{B27BEF56-286E-4B73-90DC-85C3CFC2BC3A}">
      <dgm:prSet/>
      <dgm:spPr/>
      <dgm:t>
        <a:bodyPr/>
        <a:lstStyle/>
        <a:p>
          <a:endParaRPr lang="en-GB"/>
        </a:p>
      </dgm:t>
    </dgm:pt>
    <dgm:pt modelId="{248286B5-EE83-4FF5-86BD-E61EDB28802B}">
      <dgm:prSet custT="1"/>
      <dgm:spPr/>
      <dgm:t>
        <a:bodyPr/>
        <a:lstStyle/>
        <a:p>
          <a:r>
            <a:rPr lang="en-US" sz="2400" dirty="0"/>
            <a:t>Reproducible</a:t>
          </a:r>
          <a:r>
            <a:rPr lang="en-US" sz="1500" dirty="0"/>
            <a:t> </a:t>
          </a:r>
        </a:p>
      </dgm:t>
    </dgm:pt>
    <dgm:pt modelId="{0434F722-C98B-4FFB-8575-8328B4F43A92}" type="parTrans" cxnId="{3666C94C-8A1E-42F3-B264-B80C1F855C44}">
      <dgm:prSet/>
      <dgm:spPr/>
      <dgm:t>
        <a:bodyPr/>
        <a:lstStyle/>
        <a:p>
          <a:endParaRPr lang="en-GB"/>
        </a:p>
      </dgm:t>
    </dgm:pt>
    <dgm:pt modelId="{7DB7E56C-78B9-4E4C-B9F4-6BA0C83CC058}" type="sibTrans" cxnId="{3666C94C-8A1E-42F3-B264-B80C1F855C44}">
      <dgm:prSet/>
      <dgm:spPr/>
      <dgm:t>
        <a:bodyPr/>
        <a:lstStyle/>
        <a:p>
          <a:endParaRPr lang="en-GB"/>
        </a:p>
      </dgm:t>
    </dgm:pt>
    <dgm:pt modelId="{1FD6C1BE-3DDB-497C-85DD-37B09A6C6DCE}">
      <dgm:prSet custT="1"/>
      <dgm:spPr/>
      <dgm:t>
        <a:bodyPr/>
        <a:lstStyle/>
        <a:p>
          <a:r>
            <a:rPr lang="en-US" sz="2800" dirty="0"/>
            <a:t>colorless</a:t>
          </a:r>
          <a:endParaRPr lang="en-GB" sz="2800" dirty="0"/>
        </a:p>
      </dgm:t>
    </dgm:pt>
    <dgm:pt modelId="{6E027B73-3549-455A-9254-DBC1EFA137DD}" type="parTrans" cxnId="{4DE2530D-67EC-47FD-8132-EFE8C65AFA4C}">
      <dgm:prSet/>
      <dgm:spPr/>
      <dgm:t>
        <a:bodyPr/>
        <a:lstStyle/>
        <a:p>
          <a:endParaRPr lang="en-GB"/>
        </a:p>
      </dgm:t>
    </dgm:pt>
    <dgm:pt modelId="{91C4E936-F98E-4FF5-B24B-D914850CEC67}" type="sibTrans" cxnId="{4DE2530D-67EC-47FD-8132-EFE8C65AFA4C}">
      <dgm:prSet/>
      <dgm:spPr/>
      <dgm:t>
        <a:bodyPr/>
        <a:lstStyle/>
        <a:p>
          <a:endParaRPr lang="en-GB"/>
        </a:p>
      </dgm:t>
    </dgm:pt>
    <dgm:pt modelId="{422659D3-42C3-4769-B32C-F019B7F5A858}" type="pres">
      <dgm:prSet presAssocID="{91B1F92D-8D77-4169-9E57-2293BC5215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0ADFFB-A23C-4A71-9B58-5EE0504940FA}" type="pres">
      <dgm:prSet presAssocID="{6F930070-BF15-4AF7-BE50-129D41056A96}" presName="root" presStyleCnt="0"/>
      <dgm:spPr/>
    </dgm:pt>
    <dgm:pt modelId="{ACA848D0-AEFC-4824-97FA-19ACB85DBF78}" type="pres">
      <dgm:prSet presAssocID="{6F930070-BF15-4AF7-BE50-129D41056A96}" presName="rootComposite" presStyleCnt="0"/>
      <dgm:spPr/>
    </dgm:pt>
    <dgm:pt modelId="{625363AB-52B9-4515-A972-9EC548774D10}" type="pres">
      <dgm:prSet presAssocID="{6F930070-BF15-4AF7-BE50-129D41056A96}" presName="rootText" presStyleLbl="node1" presStyleIdx="0" presStyleCnt="2" custScaleX="166115" custLinFactNeighborX="-25159" custLinFactNeighborY="-203"/>
      <dgm:spPr/>
    </dgm:pt>
    <dgm:pt modelId="{B41584BC-C0E1-4FB3-9224-ED5F84D7437D}" type="pres">
      <dgm:prSet presAssocID="{6F930070-BF15-4AF7-BE50-129D41056A96}" presName="rootConnector" presStyleLbl="node1" presStyleIdx="0" presStyleCnt="2"/>
      <dgm:spPr/>
    </dgm:pt>
    <dgm:pt modelId="{9894E0E6-725A-477E-AC10-18B59C25D850}" type="pres">
      <dgm:prSet presAssocID="{6F930070-BF15-4AF7-BE50-129D41056A96}" presName="childShape" presStyleCnt="0"/>
      <dgm:spPr/>
    </dgm:pt>
    <dgm:pt modelId="{6B23AC0C-FE37-4D92-8EFF-F2E0A446C247}" type="pres">
      <dgm:prSet presAssocID="{A5AA6B87-15FF-478E-B781-EEFDE9EEB4B7}" presName="Name13" presStyleLbl="parChTrans1D2" presStyleIdx="0" presStyleCnt="8"/>
      <dgm:spPr/>
    </dgm:pt>
    <dgm:pt modelId="{B9DE7AF3-70C9-4A28-B312-37EC89DA4B59}" type="pres">
      <dgm:prSet presAssocID="{F144E27A-9B7A-48F2-8957-7603681CB468}" presName="childText" presStyleLbl="bgAcc1" presStyleIdx="0" presStyleCnt="8" custScaleX="211605" custLinFactNeighborX="-35430" custLinFactNeighborY="-5050">
        <dgm:presLayoutVars>
          <dgm:bulletEnabled val="1"/>
        </dgm:presLayoutVars>
      </dgm:prSet>
      <dgm:spPr/>
    </dgm:pt>
    <dgm:pt modelId="{2431F197-B320-4E89-A4DF-AA3D360BDFCB}" type="pres">
      <dgm:prSet presAssocID="{D6E1AA65-379B-4F40-A330-32C13565773B}" presName="Name13" presStyleLbl="parChTrans1D2" presStyleIdx="1" presStyleCnt="8"/>
      <dgm:spPr/>
    </dgm:pt>
    <dgm:pt modelId="{161B677B-FDA4-43CF-AF3B-5FBF052CE45E}" type="pres">
      <dgm:prSet presAssocID="{4F80D085-D744-42DA-B275-1F1E4AC71E3A}" presName="childText" presStyleLbl="bgAcc1" presStyleIdx="1" presStyleCnt="8" custScaleX="185327" custLinFactNeighborX="-13974" custLinFactNeighborY="3275">
        <dgm:presLayoutVars>
          <dgm:bulletEnabled val="1"/>
        </dgm:presLayoutVars>
      </dgm:prSet>
      <dgm:spPr/>
    </dgm:pt>
    <dgm:pt modelId="{61CBA4CE-7B1B-457C-8C3A-837D553BEB03}" type="pres">
      <dgm:prSet presAssocID="{CDB136E1-CEAB-4222-9FA2-7A290E2FF442}" presName="Name13" presStyleLbl="parChTrans1D2" presStyleIdx="2" presStyleCnt="8"/>
      <dgm:spPr/>
    </dgm:pt>
    <dgm:pt modelId="{F1C21F50-FCB6-4D4D-9187-DDA205149B3F}" type="pres">
      <dgm:prSet presAssocID="{156C8DE7-D8CE-44A1-BCDC-F57C891FB7E0}" presName="childText" presStyleLbl="bgAcc1" presStyleIdx="2" presStyleCnt="8" custScaleX="241180" custLinFactNeighborX="-19338" custLinFactNeighborY="2420">
        <dgm:presLayoutVars>
          <dgm:bulletEnabled val="1"/>
        </dgm:presLayoutVars>
      </dgm:prSet>
      <dgm:spPr/>
    </dgm:pt>
    <dgm:pt modelId="{2135D6A3-29AA-414B-8AD4-14E89A684894}" type="pres">
      <dgm:prSet presAssocID="{EDB2449D-392C-41FB-9668-9273BE637B48}" presName="Name13" presStyleLbl="parChTrans1D2" presStyleIdx="3" presStyleCnt="8"/>
      <dgm:spPr/>
    </dgm:pt>
    <dgm:pt modelId="{758C9C1D-D6A0-41CD-8E6F-0B5FACCEBF6B}" type="pres">
      <dgm:prSet presAssocID="{1DA4C4F0-C20B-4E9C-A230-3717A63BFF4A}" presName="childText" presStyleLbl="bgAcc1" presStyleIdx="3" presStyleCnt="8" custScaleX="200095" custLinFactNeighborX="-13974" custLinFactNeighborY="-2428">
        <dgm:presLayoutVars>
          <dgm:bulletEnabled val="1"/>
        </dgm:presLayoutVars>
      </dgm:prSet>
      <dgm:spPr/>
    </dgm:pt>
    <dgm:pt modelId="{30676244-E032-46D6-BC2B-40CDB08ABA2C}" type="pres">
      <dgm:prSet presAssocID="{347A89CE-1C9A-44D3-9DE8-D6ED3D2038FB}" presName="root" presStyleCnt="0"/>
      <dgm:spPr/>
    </dgm:pt>
    <dgm:pt modelId="{7CEF22A4-63A3-4929-B0A3-455E86F8FC7B}" type="pres">
      <dgm:prSet presAssocID="{347A89CE-1C9A-44D3-9DE8-D6ED3D2038FB}" presName="rootComposite" presStyleCnt="0"/>
      <dgm:spPr/>
    </dgm:pt>
    <dgm:pt modelId="{9649DFA0-E953-49CE-823C-0CD16A3F75F8}" type="pres">
      <dgm:prSet presAssocID="{347A89CE-1C9A-44D3-9DE8-D6ED3D2038FB}" presName="rootText" presStyleLbl="node1" presStyleIdx="1" presStyleCnt="2" custScaleX="180994" custLinFactNeighborX="48686" custLinFactNeighborY="-203"/>
      <dgm:spPr/>
    </dgm:pt>
    <dgm:pt modelId="{D8715AEB-F72B-477C-A5B0-56F8BF3FDAAC}" type="pres">
      <dgm:prSet presAssocID="{347A89CE-1C9A-44D3-9DE8-D6ED3D2038FB}" presName="rootConnector" presStyleLbl="node1" presStyleIdx="1" presStyleCnt="2"/>
      <dgm:spPr/>
    </dgm:pt>
    <dgm:pt modelId="{64A64778-FA68-45D7-8665-18ADA81D1298}" type="pres">
      <dgm:prSet presAssocID="{347A89CE-1C9A-44D3-9DE8-D6ED3D2038FB}" presName="childShape" presStyleCnt="0"/>
      <dgm:spPr/>
    </dgm:pt>
    <dgm:pt modelId="{6B8C6729-94E3-4381-B19A-542CE07923FC}" type="pres">
      <dgm:prSet presAssocID="{F59E5918-71CD-43CD-8219-29ED09A91D1C}" presName="Name13" presStyleLbl="parChTrans1D2" presStyleIdx="4" presStyleCnt="8"/>
      <dgm:spPr/>
    </dgm:pt>
    <dgm:pt modelId="{E0C6E391-2C35-4EA2-9BB3-0E51639BD70E}" type="pres">
      <dgm:prSet presAssocID="{4F847994-72ED-46EF-A7FD-661D77876769}" presName="childText" presStyleLbl="bgAcc1" presStyleIdx="4" presStyleCnt="8" custScaleX="172051" custLinFactNeighborX="-7479" custLinFactNeighborY="3532">
        <dgm:presLayoutVars>
          <dgm:bulletEnabled val="1"/>
        </dgm:presLayoutVars>
      </dgm:prSet>
      <dgm:spPr/>
    </dgm:pt>
    <dgm:pt modelId="{B93EB6DD-A329-4466-8EE7-8650F886B563}" type="pres">
      <dgm:prSet presAssocID="{6B8B7C00-E8F6-4FE8-B8D6-5AFD9B6A81EC}" presName="Name13" presStyleLbl="parChTrans1D2" presStyleIdx="5" presStyleCnt="8"/>
      <dgm:spPr/>
    </dgm:pt>
    <dgm:pt modelId="{4EAA1A32-D4E5-4F65-A534-D0BC91F5C590}" type="pres">
      <dgm:prSet presAssocID="{815C1B2A-F8DB-4A47-9F7A-7863AB677C44}" presName="childText" presStyleLbl="bgAcc1" presStyleIdx="5" presStyleCnt="8" custScaleX="160079" custLinFactNeighborX="28764" custLinFactNeighborY="7267">
        <dgm:presLayoutVars>
          <dgm:bulletEnabled val="1"/>
        </dgm:presLayoutVars>
      </dgm:prSet>
      <dgm:spPr/>
    </dgm:pt>
    <dgm:pt modelId="{AC03B055-10FF-4A27-AB9D-9249CF5EFBF0}" type="pres">
      <dgm:prSet presAssocID="{0434F722-C98B-4FFB-8575-8328B4F43A92}" presName="Name13" presStyleLbl="parChTrans1D2" presStyleIdx="6" presStyleCnt="8"/>
      <dgm:spPr/>
    </dgm:pt>
    <dgm:pt modelId="{2E285E00-AE6B-42A4-84BE-1FD166C5D990}" type="pres">
      <dgm:prSet presAssocID="{248286B5-EE83-4FF5-86BD-E61EDB28802B}" presName="childText" presStyleLbl="bgAcc1" presStyleIdx="6" presStyleCnt="8" custScaleX="164367" custLinFactNeighborX="28764" custLinFactNeighborY="11002">
        <dgm:presLayoutVars>
          <dgm:bulletEnabled val="1"/>
        </dgm:presLayoutVars>
      </dgm:prSet>
      <dgm:spPr/>
    </dgm:pt>
    <dgm:pt modelId="{0755724E-8ADD-47E7-A965-29B2E91EF410}" type="pres">
      <dgm:prSet presAssocID="{6E027B73-3549-455A-9254-DBC1EFA137DD}" presName="Name13" presStyleLbl="parChTrans1D2" presStyleIdx="7" presStyleCnt="8"/>
      <dgm:spPr/>
    </dgm:pt>
    <dgm:pt modelId="{2DD89568-085B-42D4-BC9B-295F565E5519}" type="pres">
      <dgm:prSet presAssocID="{1FD6C1BE-3DDB-497C-85DD-37B09A6C6DCE}" presName="childText" presStyleLbl="bgAcc1" presStyleIdx="7" presStyleCnt="8" custScaleX="164368" custLinFactNeighborX="31983" custLinFactNeighborY="-2428">
        <dgm:presLayoutVars>
          <dgm:bulletEnabled val="1"/>
        </dgm:presLayoutVars>
      </dgm:prSet>
      <dgm:spPr/>
    </dgm:pt>
  </dgm:ptLst>
  <dgm:cxnLst>
    <dgm:cxn modelId="{B1F51C09-225D-4D0D-AF71-D1E9A0BCBBCD}" srcId="{6F930070-BF15-4AF7-BE50-129D41056A96}" destId="{156C8DE7-D8CE-44A1-BCDC-F57C891FB7E0}" srcOrd="2" destOrd="0" parTransId="{CDB136E1-CEAB-4222-9FA2-7A290E2FF442}" sibTransId="{20A95C82-3BB2-491D-816B-C3705A19447E}"/>
    <dgm:cxn modelId="{4DE2530D-67EC-47FD-8132-EFE8C65AFA4C}" srcId="{347A89CE-1C9A-44D3-9DE8-D6ED3D2038FB}" destId="{1FD6C1BE-3DDB-497C-85DD-37B09A6C6DCE}" srcOrd="3" destOrd="0" parTransId="{6E027B73-3549-455A-9254-DBC1EFA137DD}" sibTransId="{91C4E936-F98E-4FF5-B24B-D914850CEC67}"/>
    <dgm:cxn modelId="{455C3D15-8D2A-461A-8015-0820662F4621}" type="presOf" srcId="{4F847994-72ED-46EF-A7FD-661D77876769}" destId="{E0C6E391-2C35-4EA2-9BB3-0E51639BD70E}" srcOrd="0" destOrd="0" presId="urn:microsoft.com/office/officeart/2005/8/layout/hierarchy3"/>
    <dgm:cxn modelId="{3D663123-1ED1-4FA9-920C-3109DA10E540}" type="presOf" srcId="{6B8B7C00-E8F6-4FE8-B8D6-5AFD9B6A81EC}" destId="{B93EB6DD-A329-4466-8EE7-8650F886B563}" srcOrd="0" destOrd="0" presId="urn:microsoft.com/office/officeart/2005/8/layout/hierarchy3"/>
    <dgm:cxn modelId="{33F44132-71BB-466C-B446-FD0F89E526CC}" type="presOf" srcId="{CDB136E1-CEAB-4222-9FA2-7A290E2FF442}" destId="{61CBA4CE-7B1B-457C-8C3A-837D553BEB03}" srcOrd="0" destOrd="0" presId="urn:microsoft.com/office/officeart/2005/8/layout/hierarchy3"/>
    <dgm:cxn modelId="{D141C639-AC6D-48D1-A0CA-5D8F2EE725E6}" srcId="{91B1F92D-8D77-4169-9E57-2293BC52152B}" destId="{6F930070-BF15-4AF7-BE50-129D41056A96}" srcOrd="0" destOrd="0" parTransId="{10D41DA3-DD96-421D-A69C-5361D1464D22}" sibTransId="{F4162C5E-0F0E-423D-910A-A20AE81B5480}"/>
    <dgm:cxn modelId="{F068DE61-9D57-4106-B095-358D86E5946D}" type="presOf" srcId="{6E027B73-3549-455A-9254-DBC1EFA137DD}" destId="{0755724E-8ADD-47E7-A965-29B2E91EF410}" srcOrd="0" destOrd="0" presId="urn:microsoft.com/office/officeart/2005/8/layout/hierarchy3"/>
    <dgm:cxn modelId="{237D1842-3626-4260-98A3-3710DA1FFE13}" type="presOf" srcId="{EDB2449D-392C-41FB-9668-9273BE637B48}" destId="{2135D6A3-29AA-414B-8AD4-14E89A684894}" srcOrd="0" destOrd="0" presId="urn:microsoft.com/office/officeart/2005/8/layout/hierarchy3"/>
    <dgm:cxn modelId="{E3D29E44-6E84-414B-A495-AFBBE2AA0190}" type="presOf" srcId="{F144E27A-9B7A-48F2-8957-7603681CB468}" destId="{B9DE7AF3-70C9-4A28-B312-37EC89DA4B59}" srcOrd="0" destOrd="0" presId="urn:microsoft.com/office/officeart/2005/8/layout/hierarchy3"/>
    <dgm:cxn modelId="{6AA09045-FAD2-4EA6-A9CC-7C22240804C5}" type="presOf" srcId="{A5AA6B87-15FF-478E-B781-EEFDE9EEB4B7}" destId="{6B23AC0C-FE37-4D92-8EFF-F2E0A446C247}" srcOrd="0" destOrd="0" presId="urn:microsoft.com/office/officeart/2005/8/layout/hierarchy3"/>
    <dgm:cxn modelId="{A8306269-B29D-4EB3-8CD8-7C5DBEB8B0BF}" srcId="{347A89CE-1C9A-44D3-9DE8-D6ED3D2038FB}" destId="{815C1B2A-F8DB-4A47-9F7A-7863AB677C44}" srcOrd="1" destOrd="0" parTransId="{6B8B7C00-E8F6-4FE8-B8D6-5AFD9B6A81EC}" sibTransId="{182B9360-4CF1-4415-90B9-6FD67108F252}"/>
    <dgm:cxn modelId="{17B9F769-D107-41E4-B1B2-073085EDABF1}" srcId="{6F930070-BF15-4AF7-BE50-129D41056A96}" destId="{F144E27A-9B7A-48F2-8957-7603681CB468}" srcOrd="0" destOrd="0" parTransId="{A5AA6B87-15FF-478E-B781-EEFDE9EEB4B7}" sibTransId="{B5B9F9F2-39AC-4877-AE4A-9BF5C95A97AC}"/>
    <dgm:cxn modelId="{3666C94C-8A1E-42F3-B264-B80C1F855C44}" srcId="{347A89CE-1C9A-44D3-9DE8-D6ED3D2038FB}" destId="{248286B5-EE83-4FF5-86BD-E61EDB28802B}" srcOrd="2" destOrd="0" parTransId="{0434F722-C98B-4FFB-8575-8328B4F43A92}" sibTransId="{7DB7E56C-78B9-4E4C-B9F4-6BA0C83CC058}"/>
    <dgm:cxn modelId="{6B8D8C6E-AB69-4C40-84CF-CC2DE158CFA3}" type="presOf" srcId="{1DA4C4F0-C20B-4E9C-A230-3717A63BFF4A}" destId="{758C9C1D-D6A0-41CD-8E6F-0B5FACCEBF6B}" srcOrd="0" destOrd="0" presId="urn:microsoft.com/office/officeart/2005/8/layout/hierarchy3"/>
    <dgm:cxn modelId="{69026874-0567-4727-8FA1-D41D09A57E2B}" type="presOf" srcId="{347A89CE-1C9A-44D3-9DE8-D6ED3D2038FB}" destId="{9649DFA0-E953-49CE-823C-0CD16A3F75F8}" srcOrd="0" destOrd="0" presId="urn:microsoft.com/office/officeart/2005/8/layout/hierarchy3"/>
    <dgm:cxn modelId="{B27BEF56-286E-4B73-90DC-85C3CFC2BC3A}" srcId="{6F930070-BF15-4AF7-BE50-129D41056A96}" destId="{4F80D085-D744-42DA-B275-1F1E4AC71E3A}" srcOrd="1" destOrd="0" parTransId="{D6E1AA65-379B-4F40-A330-32C13565773B}" sibTransId="{A7677CCE-D368-4699-B235-5AD3E6AD0986}"/>
    <dgm:cxn modelId="{C922BC79-516B-4B15-8669-363C5AD04EAB}" type="presOf" srcId="{F59E5918-71CD-43CD-8219-29ED09A91D1C}" destId="{6B8C6729-94E3-4381-B19A-542CE07923FC}" srcOrd="0" destOrd="0" presId="urn:microsoft.com/office/officeart/2005/8/layout/hierarchy3"/>
    <dgm:cxn modelId="{F92D587B-2EB7-4892-847F-A3749B3D13CA}" type="presOf" srcId="{1FD6C1BE-3DDB-497C-85DD-37B09A6C6DCE}" destId="{2DD89568-085B-42D4-BC9B-295F565E5519}" srcOrd="0" destOrd="0" presId="urn:microsoft.com/office/officeart/2005/8/layout/hierarchy3"/>
    <dgm:cxn modelId="{D2793781-271A-4E6A-B09B-F432452C3FE5}" type="presOf" srcId="{6F930070-BF15-4AF7-BE50-129D41056A96}" destId="{B41584BC-C0E1-4FB3-9224-ED5F84D7437D}" srcOrd="1" destOrd="0" presId="urn:microsoft.com/office/officeart/2005/8/layout/hierarchy3"/>
    <dgm:cxn modelId="{1D61BF81-B156-4F07-9662-8FE7D367DBF0}" type="presOf" srcId="{347A89CE-1C9A-44D3-9DE8-D6ED3D2038FB}" destId="{D8715AEB-F72B-477C-A5B0-56F8BF3FDAAC}" srcOrd="1" destOrd="0" presId="urn:microsoft.com/office/officeart/2005/8/layout/hierarchy3"/>
    <dgm:cxn modelId="{3B97FE8A-705A-4792-AD41-0781C1F07273}" type="presOf" srcId="{4F80D085-D744-42DA-B275-1F1E4AC71E3A}" destId="{161B677B-FDA4-43CF-AF3B-5FBF052CE45E}" srcOrd="0" destOrd="0" presId="urn:microsoft.com/office/officeart/2005/8/layout/hierarchy3"/>
    <dgm:cxn modelId="{DED1DD8F-6779-410B-AAA3-8015740EE0B4}" type="presOf" srcId="{156C8DE7-D8CE-44A1-BCDC-F57C891FB7E0}" destId="{F1C21F50-FCB6-4D4D-9187-DDA205149B3F}" srcOrd="0" destOrd="0" presId="urn:microsoft.com/office/officeart/2005/8/layout/hierarchy3"/>
    <dgm:cxn modelId="{632C4791-DAEE-44D8-B68F-35832B3DF4E4}" type="presOf" srcId="{6F930070-BF15-4AF7-BE50-129D41056A96}" destId="{625363AB-52B9-4515-A972-9EC548774D10}" srcOrd="0" destOrd="0" presId="urn:microsoft.com/office/officeart/2005/8/layout/hierarchy3"/>
    <dgm:cxn modelId="{EE45A0AE-FEB8-4BBE-8D18-6F3EDE978D7C}" type="presOf" srcId="{815C1B2A-F8DB-4A47-9F7A-7863AB677C44}" destId="{4EAA1A32-D4E5-4F65-A534-D0BC91F5C590}" srcOrd="0" destOrd="0" presId="urn:microsoft.com/office/officeart/2005/8/layout/hierarchy3"/>
    <dgm:cxn modelId="{AFDA52BA-2E4F-43B4-B1D5-716F3F65D34E}" type="presOf" srcId="{0434F722-C98B-4FFB-8575-8328B4F43A92}" destId="{AC03B055-10FF-4A27-AB9D-9249CF5EFBF0}" srcOrd="0" destOrd="0" presId="urn:microsoft.com/office/officeart/2005/8/layout/hierarchy3"/>
    <dgm:cxn modelId="{E784A1BE-72F0-4639-9889-C66E52BFF4B4}" type="presOf" srcId="{91B1F92D-8D77-4169-9E57-2293BC52152B}" destId="{422659D3-42C3-4769-B32C-F019B7F5A858}" srcOrd="0" destOrd="0" presId="urn:microsoft.com/office/officeart/2005/8/layout/hierarchy3"/>
    <dgm:cxn modelId="{2244D2C4-960F-40AA-97BB-E12535FF74B0}" srcId="{6F930070-BF15-4AF7-BE50-129D41056A96}" destId="{1DA4C4F0-C20B-4E9C-A230-3717A63BFF4A}" srcOrd="3" destOrd="0" parTransId="{EDB2449D-392C-41FB-9668-9273BE637B48}" sibTransId="{0568FAA5-920E-4AB3-9BB0-79E2D7CF78CD}"/>
    <dgm:cxn modelId="{502EE2C9-1C3F-4F77-B681-D4C9D97890F1}" type="presOf" srcId="{248286B5-EE83-4FF5-86BD-E61EDB28802B}" destId="{2E285E00-AE6B-42A4-84BE-1FD166C5D990}" srcOrd="0" destOrd="0" presId="urn:microsoft.com/office/officeart/2005/8/layout/hierarchy3"/>
    <dgm:cxn modelId="{FD9EDAEE-2DB6-4A56-A179-E8B18AADEDE9}" srcId="{347A89CE-1C9A-44D3-9DE8-D6ED3D2038FB}" destId="{4F847994-72ED-46EF-A7FD-661D77876769}" srcOrd="0" destOrd="0" parTransId="{F59E5918-71CD-43CD-8219-29ED09A91D1C}" sibTransId="{F7CEE367-BFA6-4697-ADB1-748A48D669F1}"/>
    <dgm:cxn modelId="{78D8ECF5-A67E-4313-857D-A1B3189FD126}" srcId="{91B1F92D-8D77-4169-9E57-2293BC52152B}" destId="{347A89CE-1C9A-44D3-9DE8-D6ED3D2038FB}" srcOrd="1" destOrd="0" parTransId="{A0AC757A-FCD7-41CD-887F-28B9A6120593}" sibTransId="{95549883-58D9-4201-936A-E89D283815EB}"/>
    <dgm:cxn modelId="{F102A8FF-FF22-4FEF-AE17-C7DA4C14C943}" type="presOf" srcId="{D6E1AA65-379B-4F40-A330-32C13565773B}" destId="{2431F197-B320-4E89-A4DF-AA3D360BDFCB}" srcOrd="0" destOrd="0" presId="urn:microsoft.com/office/officeart/2005/8/layout/hierarchy3"/>
    <dgm:cxn modelId="{67ECEE3C-8086-4E61-88B3-78AC956C452B}" type="presParOf" srcId="{422659D3-42C3-4769-B32C-F019B7F5A858}" destId="{6D0ADFFB-A23C-4A71-9B58-5EE0504940FA}" srcOrd="0" destOrd="0" presId="urn:microsoft.com/office/officeart/2005/8/layout/hierarchy3"/>
    <dgm:cxn modelId="{E7DCCBE5-99E0-4A28-9507-5E33658DD0DF}" type="presParOf" srcId="{6D0ADFFB-A23C-4A71-9B58-5EE0504940FA}" destId="{ACA848D0-AEFC-4824-97FA-19ACB85DBF78}" srcOrd="0" destOrd="0" presId="urn:microsoft.com/office/officeart/2005/8/layout/hierarchy3"/>
    <dgm:cxn modelId="{9932AB16-EF2E-4B7E-A68D-0F756F739861}" type="presParOf" srcId="{ACA848D0-AEFC-4824-97FA-19ACB85DBF78}" destId="{625363AB-52B9-4515-A972-9EC548774D10}" srcOrd="0" destOrd="0" presId="urn:microsoft.com/office/officeart/2005/8/layout/hierarchy3"/>
    <dgm:cxn modelId="{4E64EBA9-D20B-4B3B-9B0C-AD929D47C3AA}" type="presParOf" srcId="{ACA848D0-AEFC-4824-97FA-19ACB85DBF78}" destId="{B41584BC-C0E1-4FB3-9224-ED5F84D7437D}" srcOrd="1" destOrd="0" presId="urn:microsoft.com/office/officeart/2005/8/layout/hierarchy3"/>
    <dgm:cxn modelId="{18ABC945-244A-46E5-AF92-D4D1C2C13204}" type="presParOf" srcId="{6D0ADFFB-A23C-4A71-9B58-5EE0504940FA}" destId="{9894E0E6-725A-477E-AC10-18B59C25D850}" srcOrd="1" destOrd="0" presId="urn:microsoft.com/office/officeart/2005/8/layout/hierarchy3"/>
    <dgm:cxn modelId="{69D32FCF-1008-4DF2-B46F-00D2A6DC46C7}" type="presParOf" srcId="{9894E0E6-725A-477E-AC10-18B59C25D850}" destId="{6B23AC0C-FE37-4D92-8EFF-F2E0A446C247}" srcOrd="0" destOrd="0" presId="urn:microsoft.com/office/officeart/2005/8/layout/hierarchy3"/>
    <dgm:cxn modelId="{454A96A3-122A-4DB5-B45C-B44C3195166F}" type="presParOf" srcId="{9894E0E6-725A-477E-AC10-18B59C25D850}" destId="{B9DE7AF3-70C9-4A28-B312-37EC89DA4B59}" srcOrd="1" destOrd="0" presId="urn:microsoft.com/office/officeart/2005/8/layout/hierarchy3"/>
    <dgm:cxn modelId="{237F4D70-29B1-4484-BACA-CD44A41B9B45}" type="presParOf" srcId="{9894E0E6-725A-477E-AC10-18B59C25D850}" destId="{2431F197-B320-4E89-A4DF-AA3D360BDFCB}" srcOrd="2" destOrd="0" presId="urn:microsoft.com/office/officeart/2005/8/layout/hierarchy3"/>
    <dgm:cxn modelId="{B6BDDB70-F92E-40A0-8F16-A6D904BDBACB}" type="presParOf" srcId="{9894E0E6-725A-477E-AC10-18B59C25D850}" destId="{161B677B-FDA4-43CF-AF3B-5FBF052CE45E}" srcOrd="3" destOrd="0" presId="urn:microsoft.com/office/officeart/2005/8/layout/hierarchy3"/>
    <dgm:cxn modelId="{168A93D4-DFF4-4136-BA56-3AF357F3973A}" type="presParOf" srcId="{9894E0E6-725A-477E-AC10-18B59C25D850}" destId="{61CBA4CE-7B1B-457C-8C3A-837D553BEB03}" srcOrd="4" destOrd="0" presId="urn:microsoft.com/office/officeart/2005/8/layout/hierarchy3"/>
    <dgm:cxn modelId="{4D9F5AFC-73EC-4690-9194-E9A351E239E7}" type="presParOf" srcId="{9894E0E6-725A-477E-AC10-18B59C25D850}" destId="{F1C21F50-FCB6-4D4D-9187-DDA205149B3F}" srcOrd="5" destOrd="0" presId="urn:microsoft.com/office/officeart/2005/8/layout/hierarchy3"/>
    <dgm:cxn modelId="{EF0F34DF-ACAA-4923-BFA3-30C4F5B4DC74}" type="presParOf" srcId="{9894E0E6-725A-477E-AC10-18B59C25D850}" destId="{2135D6A3-29AA-414B-8AD4-14E89A684894}" srcOrd="6" destOrd="0" presId="urn:microsoft.com/office/officeart/2005/8/layout/hierarchy3"/>
    <dgm:cxn modelId="{0276BBF6-D40C-4457-990E-BDC2DAB4FA7B}" type="presParOf" srcId="{9894E0E6-725A-477E-AC10-18B59C25D850}" destId="{758C9C1D-D6A0-41CD-8E6F-0B5FACCEBF6B}" srcOrd="7" destOrd="0" presId="urn:microsoft.com/office/officeart/2005/8/layout/hierarchy3"/>
    <dgm:cxn modelId="{99232539-755F-4B89-879A-7B64CA46E102}" type="presParOf" srcId="{422659D3-42C3-4769-B32C-F019B7F5A858}" destId="{30676244-E032-46D6-BC2B-40CDB08ABA2C}" srcOrd="1" destOrd="0" presId="urn:microsoft.com/office/officeart/2005/8/layout/hierarchy3"/>
    <dgm:cxn modelId="{53B2A8D4-D17D-4C9A-BDCD-9303C130DED8}" type="presParOf" srcId="{30676244-E032-46D6-BC2B-40CDB08ABA2C}" destId="{7CEF22A4-63A3-4929-B0A3-455E86F8FC7B}" srcOrd="0" destOrd="0" presId="urn:microsoft.com/office/officeart/2005/8/layout/hierarchy3"/>
    <dgm:cxn modelId="{AF2A1160-2204-438F-A12B-8EE46BB54E1B}" type="presParOf" srcId="{7CEF22A4-63A3-4929-B0A3-455E86F8FC7B}" destId="{9649DFA0-E953-49CE-823C-0CD16A3F75F8}" srcOrd="0" destOrd="0" presId="urn:microsoft.com/office/officeart/2005/8/layout/hierarchy3"/>
    <dgm:cxn modelId="{D69BCE65-A7C3-4A0E-827B-367A9723F919}" type="presParOf" srcId="{7CEF22A4-63A3-4929-B0A3-455E86F8FC7B}" destId="{D8715AEB-F72B-477C-A5B0-56F8BF3FDAAC}" srcOrd="1" destOrd="0" presId="urn:microsoft.com/office/officeart/2005/8/layout/hierarchy3"/>
    <dgm:cxn modelId="{294F53E6-5359-4B1D-9433-D5A9BCE24692}" type="presParOf" srcId="{30676244-E032-46D6-BC2B-40CDB08ABA2C}" destId="{64A64778-FA68-45D7-8665-18ADA81D1298}" srcOrd="1" destOrd="0" presId="urn:microsoft.com/office/officeart/2005/8/layout/hierarchy3"/>
    <dgm:cxn modelId="{42066D61-260C-4C3C-99C4-FE63D6C66AF8}" type="presParOf" srcId="{64A64778-FA68-45D7-8665-18ADA81D1298}" destId="{6B8C6729-94E3-4381-B19A-542CE07923FC}" srcOrd="0" destOrd="0" presId="urn:microsoft.com/office/officeart/2005/8/layout/hierarchy3"/>
    <dgm:cxn modelId="{DEC2A530-D377-4C4A-B446-5980A5E32433}" type="presParOf" srcId="{64A64778-FA68-45D7-8665-18ADA81D1298}" destId="{E0C6E391-2C35-4EA2-9BB3-0E51639BD70E}" srcOrd="1" destOrd="0" presId="urn:microsoft.com/office/officeart/2005/8/layout/hierarchy3"/>
    <dgm:cxn modelId="{DC668253-829A-481F-A9E5-FC9EE4B88C5A}" type="presParOf" srcId="{64A64778-FA68-45D7-8665-18ADA81D1298}" destId="{B93EB6DD-A329-4466-8EE7-8650F886B563}" srcOrd="2" destOrd="0" presId="urn:microsoft.com/office/officeart/2005/8/layout/hierarchy3"/>
    <dgm:cxn modelId="{6AABB9A8-6727-4FAF-9420-8CEFEA0250D3}" type="presParOf" srcId="{64A64778-FA68-45D7-8665-18ADA81D1298}" destId="{4EAA1A32-D4E5-4F65-A534-D0BC91F5C590}" srcOrd="3" destOrd="0" presId="urn:microsoft.com/office/officeart/2005/8/layout/hierarchy3"/>
    <dgm:cxn modelId="{F2FC3A7F-AF93-4358-AC22-6C0F30741137}" type="presParOf" srcId="{64A64778-FA68-45D7-8665-18ADA81D1298}" destId="{AC03B055-10FF-4A27-AB9D-9249CF5EFBF0}" srcOrd="4" destOrd="0" presId="urn:microsoft.com/office/officeart/2005/8/layout/hierarchy3"/>
    <dgm:cxn modelId="{08F0C509-BF36-468F-991B-34C36BEF8324}" type="presParOf" srcId="{64A64778-FA68-45D7-8665-18ADA81D1298}" destId="{2E285E00-AE6B-42A4-84BE-1FD166C5D990}" srcOrd="5" destOrd="0" presId="urn:microsoft.com/office/officeart/2005/8/layout/hierarchy3"/>
    <dgm:cxn modelId="{BF67B210-FB20-4973-9BC5-BED35254C241}" type="presParOf" srcId="{64A64778-FA68-45D7-8665-18ADA81D1298}" destId="{0755724E-8ADD-47E7-A965-29B2E91EF410}" srcOrd="6" destOrd="0" presId="urn:microsoft.com/office/officeart/2005/8/layout/hierarchy3"/>
    <dgm:cxn modelId="{5CDBA288-7D43-46D6-B162-EC6213C619AD}" type="presParOf" srcId="{64A64778-FA68-45D7-8665-18ADA81D1298}" destId="{2DD89568-085B-42D4-BC9B-295F565E551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04792-D014-482F-9D96-848B0D3A71B4}">
      <dsp:nvSpPr>
        <dsp:cNvPr id="0" name=""/>
        <dsp:cNvSpPr/>
      </dsp:nvSpPr>
      <dsp:spPr>
        <a:xfrm>
          <a:off x="900" y="2089"/>
          <a:ext cx="7846798" cy="1759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Viscosity builders</a:t>
          </a:r>
        </a:p>
      </dsp:txBody>
      <dsp:txXfrm>
        <a:off x="52420" y="53609"/>
        <a:ext cx="7743758" cy="1655996"/>
      </dsp:txXfrm>
    </dsp:sp>
    <dsp:sp modelId="{D2BE343D-A663-4C07-B340-2C9EA31E9AE5}">
      <dsp:nvSpPr>
        <dsp:cNvPr id="0" name=""/>
        <dsp:cNvSpPr/>
      </dsp:nvSpPr>
      <dsp:spPr>
        <a:xfrm>
          <a:off x="327553" y="1907628"/>
          <a:ext cx="4635855" cy="1759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Non-glycogenic</a:t>
          </a:r>
        </a:p>
      </dsp:txBody>
      <dsp:txXfrm>
        <a:off x="379073" y="1959148"/>
        <a:ext cx="4532815" cy="1655996"/>
      </dsp:txXfrm>
    </dsp:sp>
    <dsp:sp modelId="{860E4DED-4DBF-4BEE-B25D-54DCBBB077AF}">
      <dsp:nvSpPr>
        <dsp:cNvPr id="0" name=""/>
        <dsp:cNvSpPr/>
      </dsp:nvSpPr>
      <dsp:spPr>
        <a:xfrm>
          <a:off x="8559" y="3798298"/>
          <a:ext cx="2505272" cy="1759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Natural </a:t>
          </a:r>
        </a:p>
      </dsp:txBody>
      <dsp:txXfrm>
        <a:off x="60079" y="3849818"/>
        <a:ext cx="2402232" cy="1655996"/>
      </dsp:txXfrm>
    </dsp:sp>
    <dsp:sp modelId="{49B7A2AC-1B7C-442B-9AFC-CB02A558B816}">
      <dsp:nvSpPr>
        <dsp:cNvPr id="0" name=""/>
        <dsp:cNvSpPr/>
      </dsp:nvSpPr>
      <dsp:spPr>
        <a:xfrm>
          <a:off x="2619053" y="3798298"/>
          <a:ext cx="2505272" cy="1759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Semi synthetic </a:t>
          </a:r>
        </a:p>
      </dsp:txBody>
      <dsp:txXfrm>
        <a:off x="2670573" y="3849818"/>
        <a:ext cx="2402232" cy="1655996"/>
      </dsp:txXfrm>
    </dsp:sp>
    <dsp:sp modelId="{23E5A169-D834-4B60-9C74-6FD56084FF9F}">
      <dsp:nvSpPr>
        <dsp:cNvPr id="0" name=""/>
        <dsp:cNvSpPr/>
      </dsp:nvSpPr>
      <dsp:spPr>
        <a:xfrm>
          <a:off x="5123273" y="1907628"/>
          <a:ext cx="2505272" cy="1759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Glycogenic</a:t>
          </a:r>
        </a:p>
      </dsp:txBody>
      <dsp:txXfrm>
        <a:off x="5174793" y="1959148"/>
        <a:ext cx="2402232" cy="1655996"/>
      </dsp:txXfrm>
    </dsp:sp>
    <dsp:sp modelId="{06686E9E-CFA8-4848-A7AC-4D5514F702C7}">
      <dsp:nvSpPr>
        <dsp:cNvPr id="0" name=""/>
        <dsp:cNvSpPr/>
      </dsp:nvSpPr>
      <dsp:spPr>
        <a:xfrm>
          <a:off x="5334768" y="3798298"/>
          <a:ext cx="2505272" cy="1759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Polyols </a:t>
          </a:r>
        </a:p>
      </dsp:txBody>
      <dsp:txXfrm>
        <a:off x="5386288" y="3849818"/>
        <a:ext cx="2402232" cy="1655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363AB-52B9-4515-A972-9EC548774D10}">
      <dsp:nvSpPr>
        <dsp:cNvPr id="0" name=""/>
        <dsp:cNvSpPr/>
      </dsp:nvSpPr>
      <dsp:spPr>
        <a:xfrm>
          <a:off x="0" y="0"/>
          <a:ext cx="2949775" cy="8878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Natural </a:t>
          </a:r>
          <a:endParaRPr lang="en-GB" sz="4100" kern="1200" dirty="0"/>
        </a:p>
      </dsp:txBody>
      <dsp:txXfrm>
        <a:off x="26005" y="26005"/>
        <a:ext cx="2897765" cy="835861"/>
      </dsp:txXfrm>
    </dsp:sp>
    <dsp:sp modelId="{6B23AC0C-FE37-4D92-8EFF-F2E0A446C247}">
      <dsp:nvSpPr>
        <dsp:cNvPr id="0" name=""/>
        <dsp:cNvSpPr/>
      </dsp:nvSpPr>
      <dsp:spPr>
        <a:xfrm>
          <a:off x="249257" y="887871"/>
          <a:ext cx="91440" cy="622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2864"/>
              </a:lnTo>
              <a:lnTo>
                <a:pt x="55545" y="6228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E7AF3-70C9-4A28-B312-37EC89DA4B59}">
      <dsp:nvSpPr>
        <dsp:cNvPr id="0" name=""/>
        <dsp:cNvSpPr/>
      </dsp:nvSpPr>
      <dsp:spPr>
        <a:xfrm>
          <a:off x="304803" y="1066800"/>
          <a:ext cx="3006048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Acacia Tragacanth </a:t>
          </a:r>
          <a:endParaRPr lang="en-GB" sz="2400" kern="1200" dirty="0"/>
        </a:p>
      </dsp:txBody>
      <dsp:txXfrm>
        <a:off x="330808" y="1092805"/>
        <a:ext cx="2954038" cy="835861"/>
      </dsp:txXfrm>
    </dsp:sp>
    <dsp:sp modelId="{2431F197-B320-4E89-A4DF-AA3D360BDFCB}">
      <dsp:nvSpPr>
        <dsp:cNvPr id="0" name=""/>
        <dsp:cNvSpPr/>
      </dsp:nvSpPr>
      <dsp:spPr>
        <a:xfrm>
          <a:off x="294977" y="887871"/>
          <a:ext cx="314628" cy="1806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618"/>
              </a:lnTo>
              <a:lnTo>
                <a:pt x="314628" y="18066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B677B-FDA4-43CF-AF3B-5FBF052CE45E}">
      <dsp:nvSpPr>
        <dsp:cNvPr id="0" name=""/>
        <dsp:cNvSpPr/>
      </dsp:nvSpPr>
      <dsp:spPr>
        <a:xfrm>
          <a:off x="609606" y="2250554"/>
          <a:ext cx="2632744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Differ according to the plant source </a:t>
          </a:r>
        </a:p>
      </dsp:txBody>
      <dsp:txXfrm>
        <a:off x="635611" y="2276559"/>
        <a:ext cx="2580734" cy="835861"/>
      </dsp:txXfrm>
    </dsp:sp>
    <dsp:sp modelId="{61CBA4CE-7B1B-457C-8C3A-837D553BEB03}">
      <dsp:nvSpPr>
        <dsp:cNvPr id="0" name=""/>
        <dsp:cNvSpPr/>
      </dsp:nvSpPr>
      <dsp:spPr>
        <a:xfrm>
          <a:off x="294977" y="887871"/>
          <a:ext cx="238427" cy="2908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8866"/>
              </a:lnTo>
              <a:lnTo>
                <a:pt x="238427" y="29088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21F50-FCB6-4D4D-9187-DDA205149B3F}">
      <dsp:nvSpPr>
        <dsp:cNvPr id="0" name=""/>
        <dsp:cNvSpPr/>
      </dsp:nvSpPr>
      <dsp:spPr>
        <a:xfrm>
          <a:off x="533405" y="3352802"/>
          <a:ext cx="3426189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Change characteristics upon aging </a:t>
          </a:r>
        </a:p>
      </dsp:txBody>
      <dsp:txXfrm>
        <a:off x="559410" y="3378807"/>
        <a:ext cx="3374179" cy="835861"/>
      </dsp:txXfrm>
    </dsp:sp>
    <dsp:sp modelId="{2135D6A3-29AA-414B-8AD4-14E89A684894}">
      <dsp:nvSpPr>
        <dsp:cNvPr id="0" name=""/>
        <dsp:cNvSpPr/>
      </dsp:nvSpPr>
      <dsp:spPr>
        <a:xfrm>
          <a:off x="294977" y="887871"/>
          <a:ext cx="314628" cy="3975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5662"/>
              </a:lnTo>
              <a:lnTo>
                <a:pt x="314628" y="39756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C9C1D-D6A0-41CD-8E6F-0B5FACCEBF6B}">
      <dsp:nvSpPr>
        <dsp:cNvPr id="0" name=""/>
        <dsp:cNvSpPr/>
      </dsp:nvSpPr>
      <dsp:spPr>
        <a:xfrm>
          <a:off x="609606" y="4419597"/>
          <a:ext cx="2842538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Opalescent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(not colorless)</a:t>
          </a:r>
        </a:p>
      </dsp:txBody>
      <dsp:txXfrm>
        <a:off x="635611" y="4445602"/>
        <a:ext cx="2790528" cy="835861"/>
      </dsp:txXfrm>
    </dsp:sp>
    <dsp:sp modelId="{9649DFA0-E953-49CE-823C-0CD16A3F75F8}">
      <dsp:nvSpPr>
        <dsp:cNvPr id="0" name=""/>
        <dsp:cNvSpPr/>
      </dsp:nvSpPr>
      <dsp:spPr>
        <a:xfrm>
          <a:off x="4253612" y="0"/>
          <a:ext cx="3213987" cy="8878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Semisynthetic </a:t>
          </a:r>
          <a:endParaRPr lang="en-GB" sz="4100" kern="1200" dirty="0"/>
        </a:p>
      </dsp:txBody>
      <dsp:txXfrm>
        <a:off x="4279617" y="26005"/>
        <a:ext cx="3161977" cy="835861"/>
      </dsp:txXfrm>
    </dsp:sp>
    <dsp:sp modelId="{6B8C6729-94E3-4381-B19A-542CE07923FC}">
      <dsp:nvSpPr>
        <dsp:cNvPr id="0" name=""/>
        <dsp:cNvSpPr/>
      </dsp:nvSpPr>
      <dsp:spPr>
        <a:xfrm>
          <a:off x="4526278" y="887871"/>
          <a:ext cx="91440" cy="699061"/>
        </a:xfrm>
        <a:custGeom>
          <a:avLst/>
          <a:gdLst/>
          <a:ahLst/>
          <a:cxnLst/>
          <a:rect l="0" t="0" r="0" b="0"/>
          <a:pathLst>
            <a:path>
              <a:moveTo>
                <a:pt x="48732" y="0"/>
              </a:moveTo>
              <a:lnTo>
                <a:pt x="45720" y="6990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6E391-2C35-4EA2-9BB3-0E51639BD70E}">
      <dsp:nvSpPr>
        <dsp:cNvPr id="0" name=""/>
        <dsp:cNvSpPr/>
      </dsp:nvSpPr>
      <dsp:spPr>
        <a:xfrm>
          <a:off x="4571998" y="1142997"/>
          <a:ext cx="2444146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CMC -Alginate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HPMC -  MC</a:t>
          </a:r>
          <a:endParaRPr lang="en-GB" sz="2300" kern="1200" dirty="0"/>
        </a:p>
      </dsp:txBody>
      <dsp:txXfrm>
        <a:off x="4598003" y="1169002"/>
        <a:ext cx="2392136" cy="835861"/>
      </dsp:txXfrm>
    </dsp:sp>
    <dsp:sp modelId="{B93EB6DD-A329-4466-8EE7-8650F886B563}">
      <dsp:nvSpPr>
        <dsp:cNvPr id="0" name=""/>
        <dsp:cNvSpPr/>
      </dsp:nvSpPr>
      <dsp:spPr>
        <a:xfrm>
          <a:off x="4575010" y="887871"/>
          <a:ext cx="511853" cy="1842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2062"/>
              </a:lnTo>
              <a:lnTo>
                <a:pt x="511853" y="1842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A1A32-D4E5-4F65-A534-D0BC91F5C590}">
      <dsp:nvSpPr>
        <dsp:cNvPr id="0" name=""/>
        <dsp:cNvSpPr/>
      </dsp:nvSpPr>
      <dsp:spPr>
        <a:xfrm>
          <a:off x="5086864" y="2285998"/>
          <a:ext cx="2274073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Non glycogenic </a:t>
          </a:r>
          <a:endParaRPr lang="en-GB" sz="2400" kern="1200" dirty="0"/>
        </a:p>
      </dsp:txBody>
      <dsp:txXfrm>
        <a:off x="5112869" y="2312003"/>
        <a:ext cx="2222063" cy="835861"/>
      </dsp:txXfrm>
    </dsp:sp>
    <dsp:sp modelId="{AC03B055-10FF-4A27-AB9D-9249CF5EFBF0}">
      <dsp:nvSpPr>
        <dsp:cNvPr id="0" name=""/>
        <dsp:cNvSpPr/>
      </dsp:nvSpPr>
      <dsp:spPr>
        <a:xfrm>
          <a:off x="4575010" y="887871"/>
          <a:ext cx="511853" cy="2985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063"/>
              </a:lnTo>
              <a:lnTo>
                <a:pt x="511853" y="29850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85E00-AE6B-42A4-84BE-1FD166C5D990}">
      <dsp:nvSpPr>
        <dsp:cNvPr id="0" name=""/>
        <dsp:cNvSpPr/>
      </dsp:nvSpPr>
      <dsp:spPr>
        <a:xfrm>
          <a:off x="5086864" y="3428999"/>
          <a:ext cx="2334988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Reproducible</a:t>
          </a:r>
          <a:r>
            <a:rPr lang="en-US" sz="1500" kern="1200" dirty="0"/>
            <a:t> </a:t>
          </a:r>
        </a:p>
      </dsp:txBody>
      <dsp:txXfrm>
        <a:off x="5112869" y="3455004"/>
        <a:ext cx="2282978" cy="835861"/>
      </dsp:txXfrm>
    </dsp:sp>
    <dsp:sp modelId="{0755724E-8ADD-47E7-A965-29B2E91EF410}">
      <dsp:nvSpPr>
        <dsp:cNvPr id="0" name=""/>
        <dsp:cNvSpPr/>
      </dsp:nvSpPr>
      <dsp:spPr>
        <a:xfrm>
          <a:off x="4575010" y="887871"/>
          <a:ext cx="557582" cy="3975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5662"/>
              </a:lnTo>
              <a:lnTo>
                <a:pt x="557582" y="39756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89568-085B-42D4-BC9B-295F565E5519}">
      <dsp:nvSpPr>
        <dsp:cNvPr id="0" name=""/>
        <dsp:cNvSpPr/>
      </dsp:nvSpPr>
      <dsp:spPr>
        <a:xfrm>
          <a:off x="5132593" y="4419597"/>
          <a:ext cx="2335002" cy="8878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colorless</a:t>
          </a:r>
          <a:endParaRPr lang="en-GB" sz="2800" kern="1200" dirty="0"/>
        </a:p>
      </dsp:txBody>
      <dsp:txXfrm>
        <a:off x="5158598" y="4445602"/>
        <a:ext cx="2282992" cy="835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6BAF-1A43-4EB1-878C-B45ADC698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6240B-0E7E-46A1-905B-042FCB174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A87F2-1F1B-41FA-A806-32678925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4FE7B-39E5-4E7F-A4CE-33749F74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6C421-46FF-4146-8A5C-D5557331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96E51-D718-4974-B0A9-0437816AB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806D01-86F0-4A7D-9234-E1CA6A3DE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0BF6A-DCDE-41CA-8DF5-420B93BFB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83CD8-5C55-431C-AB15-31793792C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699CC-4E44-4D83-888B-2CE39707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9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E2E85B-AA5F-486A-8103-9F3E97AA3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121483-B585-449F-9369-5ED78AC8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E36BA-4DC0-48B4-8546-22E7301A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BBD4B-2663-4CAF-8B4F-4BF2A417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4D9C-C151-4038-8334-490690B0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7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AF41A-8E4B-4CA6-BCB0-DF808E00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87526-349F-4ED9-AEB7-E22C82675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021EE-C92E-4DB0-9EF6-58A37409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84865-CFD4-4061-9D19-C41640C7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C5DB9-7F03-4E90-969B-FF10C31F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696CA-7F89-493B-9C91-0A4D11453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00A6A-C043-4AC0-AC16-CFEEEC0C1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F309F-F2C5-404C-8B8D-ECFA1F31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3C99A-9C4F-4E19-9C48-BEADCEA10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E5E66-AF11-4349-AD12-AAE55C69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7EEEC-2DC1-41CE-BF9F-CDD53A30A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CE17F-E39F-4F54-93B0-B2A8AF863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D9806-B4CD-489D-AB6E-B90D9DDE1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92F89-4885-4EBF-9B72-0BF8ED94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4178D-D20C-4253-9FB2-70CE1283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13E19-BDCA-4A3A-A4B1-5F280E1C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7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CAFE6-9D8D-45FF-A653-8F000FD16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1E253-F200-4E91-8C21-F2E5E3990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14EF1-6323-4ED3-B1D6-38EFACE7D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036DD2-6260-4A75-9334-9773974F8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EF2DF-96AC-4B00-A821-A76476311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28DC74-C710-457D-BE2E-DEE19E01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B9E5CF-F43E-454D-A472-CA421F60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D7EFF-1E32-47BD-BFAF-A8F3F893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8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9AE61-9825-426C-8610-B5A3740F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9555A2-A085-4DA6-BAFE-803AE2F5A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F1306-4C10-4272-AC20-78ADF117D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2C47E-F27D-4E96-84D8-93B2E5DD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1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C9B6D0-541D-40B9-A95D-D5C86AE56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5217D-EAA5-4C45-A2D1-1C78A2F1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07598-5908-468A-BD75-7F3A60086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8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35644-487A-4B3F-AFB3-D436B5FA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A8BA-28F6-4565-9F6B-EE2831D7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8839F7-7E47-43F4-A124-ED282BF66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2F38E-30FE-4A6F-8890-15F80C8B1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0272D-28B6-4972-81A0-A87F0F28D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CD987-A91A-4D33-9C25-E6B982BD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3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639D-577F-40A3-A5DB-868E2CE85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542E32-751B-4F91-AD84-CCC3482F4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8A698-E0AD-4C29-B50E-72B7B3CA4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507F3-4AA8-49EF-BE63-128D07D4E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C24F9-C82C-4E5A-9A18-34EC6D62F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BF50-8E7A-49A1-A54C-088BC9CC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5C5E76-A2C6-42D9-96B8-5AE1D3314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BD4A0-A005-442C-B96E-426079EB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5C454-F6B5-4E42-8F57-7B128FB8E8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49999-E11A-4664-BEE5-060C00754E7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B198C-AC67-42E4-88DF-34E8C5717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CF621-3F02-403C-9FEE-2058649D8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91ACC-CEE1-4E17-A74A-9404B462E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5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61869-F9B3-4A13-ADE4-56C822F072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C6B9E-98B0-4812-A9D8-03D3A2D8B4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Assistant Prof. </a:t>
            </a:r>
            <a:r>
              <a:rPr lang="en-US" dirty="0" err="1"/>
              <a:t>Halah</a:t>
            </a:r>
            <a:r>
              <a:rPr lang="en-US" dirty="0"/>
              <a:t> Talal </a:t>
            </a:r>
            <a:r>
              <a:rPr lang="en-US" dirty="0" err="1"/>
              <a:t>Sulaiman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7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precautions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Anionic polymers are incompatible with cationic  drugs or other formulation ingredients.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Strong dehydrating agents cause coagulation of aqueous dispersion of both natural or semisynthetic  polymers.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Incompatible with excessive amounts of alcohol and electrolytes.</a:t>
            </a:r>
          </a:p>
        </p:txBody>
      </p:sp>
    </p:spTree>
    <p:extLst>
      <p:ext uri="{BB962C8B-B14F-4D97-AF65-F5344CB8AC3E}">
        <p14:creationId xmlns:p14="http://schemas.microsoft.com/office/powerpoint/2010/main" val="10509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715962"/>
          </a:xfrm>
        </p:spPr>
        <p:txBody>
          <a:bodyPr/>
          <a:lstStyle/>
          <a:p>
            <a:r>
              <a:rPr lang="en-US" dirty="0"/>
              <a:t>Non- sucrose-based syrups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0"/>
            <a:ext cx="7467600" cy="5254752"/>
          </a:xfrm>
        </p:spPr>
        <p:txBody>
          <a:bodyPr/>
          <a:lstStyle/>
          <a:p>
            <a:r>
              <a:rPr lang="en-US" sz="3600" b="1" dirty="0"/>
              <a:t>Diabetic simple syrup </a:t>
            </a:r>
          </a:p>
          <a:p>
            <a:r>
              <a:rPr lang="en-US" sz="3600" b="1" dirty="0"/>
              <a:t>Artificial syrups</a:t>
            </a:r>
          </a:p>
          <a:p>
            <a:pPr lvl="0"/>
            <a:r>
              <a:rPr lang="en-US" sz="3600" b="1" dirty="0"/>
              <a:t>Non-nutritive syrups </a:t>
            </a:r>
            <a:endParaRPr lang="en-GB" sz="3600" b="1" dirty="0"/>
          </a:p>
          <a:p>
            <a:r>
              <a:rPr lang="en-US" dirty="0"/>
              <a:t>Used for patient who must control their caloric  intake</a:t>
            </a:r>
          </a:p>
          <a:p>
            <a:r>
              <a:rPr lang="en-US" dirty="0"/>
              <a:t>Substitute for the sucrose </a:t>
            </a:r>
          </a:p>
          <a:p>
            <a:r>
              <a:rPr lang="en-US" dirty="0"/>
              <a:t>sweetness,                              artificial sweetener</a:t>
            </a:r>
          </a:p>
          <a:p>
            <a:r>
              <a:rPr lang="en-US" dirty="0"/>
              <a:t>viscous,                                   viscosity builder</a:t>
            </a:r>
          </a:p>
          <a:p>
            <a:r>
              <a:rPr lang="en-US" dirty="0"/>
              <a:t>and self preserving at 85%   preservative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Formulation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2286000" y="3124200"/>
          <a:ext cx="6858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/>
                          <a:cs typeface="Times New Roman"/>
                        </a:rPr>
                        <a:t>Ŗ</a:t>
                      </a:r>
                      <a:r>
                        <a:rPr lang="el-GR" dirty="0">
                          <a:latin typeface="Times New Roman"/>
                          <a:cs typeface="Times New Roman"/>
                        </a:rPr>
                        <a:t>χ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Sodium </a:t>
                      </a:r>
                      <a:r>
                        <a:rPr lang="en-US" baseline="0" dirty="0"/>
                        <a:t> CMC (medium viscosity)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1.5%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Viscosity builder </a:t>
                      </a:r>
                      <a:endParaRPr lang="en-GB" dirty="0"/>
                    </a:p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Saccharin 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q.s.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Sweetening agent</a:t>
                      </a:r>
                      <a:endParaRPr lang="en-GB" dirty="0"/>
                    </a:p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Methyl paraben 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q.s.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Preservative </a:t>
                      </a:r>
                      <a:endParaRPr lang="en-GB" dirty="0"/>
                    </a:p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Purified</a:t>
                      </a:r>
                      <a:r>
                        <a:rPr lang="en-US" baseline="0" dirty="0"/>
                        <a:t> water </a:t>
                      </a:r>
                      <a:endParaRPr 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 ml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90800" y="1752601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Early formulas contained glycerin and propylene glycol </a:t>
            </a:r>
          </a:p>
          <a:p>
            <a:r>
              <a:rPr lang="en-US" dirty="0"/>
              <a:t>But they are also glycogenic  </a:t>
            </a:r>
          </a:p>
        </p:txBody>
      </p:sp>
    </p:spTree>
    <p:extLst>
      <p:ext uri="{BB962C8B-B14F-4D97-AF65-F5344CB8AC3E}">
        <p14:creationId xmlns:p14="http://schemas.microsoft.com/office/powerpoint/2010/main" val="379736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Non- sucrose based syrups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981200" y="914401"/>
          <a:ext cx="7848600" cy="555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607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715962"/>
          </a:xfrm>
        </p:spPr>
        <p:txBody>
          <a:bodyPr/>
          <a:lstStyle/>
          <a:p>
            <a:r>
              <a:rPr lang="en-US" dirty="0"/>
              <a:t>viscosity builders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0"/>
            <a:ext cx="7467600" cy="52547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1-</a:t>
            </a:r>
            <a:r>
              <a:rPr lang="en-US" b="1" dirty="0"/>
              <a:t>Glycogenic</a:t>
            </a:r>
            <a:r>
              <a:rPr lang="en-US" dirty="0"/>
              <a:t> (Polyols) 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sorbitol (64%), 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glycerin, 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propylene glycol</a:t>
            </a:r>
          </a:p>
          <a:p>
            <a:r>
              <a:rPr lang="en-US" dirty="0"/>
              <a:t>2- </a:t>
            </a:r>
            <a:r>
              <a:rPr lang="en-US" b="1" dirty="0"/>
              <a:t>Non- glycogenic </a:t>
            </a:r>
            <a:r>
              <a:rPr lang="en-US" dirty="0"/>
              <a:t>, 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Natural (Gums)   Tragacanth, Acacia 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Semi synthetic  Polymers</a:t>
            </a:r>
          </a:p>
          <a:p>
            <a:pPr marL="0" indent="0">
              <a:buNone/>
            </a:pPr>
            <a:r>
              <a:rPr lang="en-US" dirty="0"/>
              <a:t>Methylcellulose</a:t>
            </a:r>
            <a:r>
              <a:rPr lang="en-GB" dirty="0"/>
              <a:t> </a:t>
            </a:r>
            <a:r>
              <a:rPr lang="en-US" dirty="0"/>
              <a:t>MC (nonionic , exothermic</a:t>
            </a:r>
          </a:p>
          <a:p>
            <a:pPr marL="0" indent="0">
              <a:buNone/>
            </a:pPr>
            <a:r>
              <a:rPr lang="en-US" sz="2000"/>
              <a:t>Hydroxypropyl-methylcellulose </a:t>
            </a:r>
            <a:r>
              <a:rPr lang="en-US" dirty="0"/>
              <a:t>HPMC (nonionic)</a:t>
            </a:r>
          </a:p>
          <a:p>
            <a:pPr marL="0" indent="0">
              <a:buNone/>
            </a:pPr>
            <a:r>
              <a:rPr lang="en-US" dirty="0"/>
              <a:t>Sodium Carboxymethylcellulose  </a:t>
            </a:r>
            <a:r>
              <a:rPr lang="en-US" dirty="0" err="1"/>
              <a:t>SodCMC</a:t>
            </a:r>
            <a:r>
              <a:rPr lang="en-US" dirty="0"/>
              <a:t>(anionic),</a:t>
            </a:r>
          </a:p>
          <a:p>
            <a:pPr marL="0" indent="0">
              <a:buNone/>
            </a:pPr>
            <a:r>
              <a:rPr lang="en-US" dirty="0"/>
              <a:t>Sod Alginate(anionic) ,</a:t>
            </a:r>
          </a:p>
          <a:p>
            <a:pPr lvl="1" rt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4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2888" y="575930"/>
            <a:ext cx="298243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Tragacanth and Acacia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2362199"/>
            <a:ext cx="3962400" cy="4267201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/>
              <a:t>Tragacanth</a:t>
            </a:r>
          </a:p>
          <a:p>
            <a:r>
              <a:rPr lang="en-US" sz="2900" dirty="0"/>
              <a:t>Naturally occurring dried gum consists of a mixture of water-insoluble and water -soluble polysaccharides.</a:t>
            </a:r>
          </a:p>
          <a:p>
            <a:r>
              <a:rPr lang="en-US" sz="2900" b="1" dirty="0"/>
              <a:t>Bassorin</a:t>
            </a:r>
            <a:r>
              <a:rPr lang="en-US" sz="2900" dirty="0"/>
              <a:t>, which is the main water-insoluble portion, while the remainder of the gum consists of the </a:t>
            </a:r>
          </a:p>
          <a:p>
            <a:r>
              <a:rPr lang="en-US" sz="2900" b="1" dirty="0"/>
              <a:t>Tragacanthin. </a:t>
            </a:r>
            <a:r>
              <a:rPr lang="en-US" sz="2900" dirty="0">
                <a:solidFill>
                  <a:prstClr val="black"/>
                </a:solidFill>
                <a:latin typeface="Century Schoolbook"/>
              </a:rPr>
              <a:t>water-soluble material, which </a:t>
            </a:r>
            <a:r>
              <a:rPr lang="en-US" sz="2900" dirty="0"/>
              <a:t>on hydrolysis yields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L-arabinose, L-fucose,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D-xylose, D-galactose, and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D-galacturonic acid.</a:t>
            </a:r>
          </a:p>
          <a:p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43600" y="2514600"/>
            <a:ext cx="3962400" cy="3810000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/>
              <a:t>Acacia (Gum Arabic)</a:t>
            </a:r>
            <a:r>
              <a:rPr lang="en-US" b="1" dirty="0"/>
              <a:t> </a:t>
            </a:r>
          </a:p>
          <a:p>
            <a:r>
              <a:rPr lang="en-US" sz="2900" dirty="0"/>
              <a:t>Complex, loose aggregate of sugars and hemicelluloses The aggregate consists essentially of an</a:t>
            </a:r>
          </a:p>
          <a:p>
            <a:r>
              <a:rPr lang="en-US" sz="2900" b="1" u="sng" dirty="0"/>
              <a:t>Arabic acid </a:t>
            </a:r>
            <a:r>
              <a:rPr lang="en-US" sz="2900" dirty="0"/>
              <a:t>nucleus to which are connected calcium, magnesium, and potassium along with the sugars;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900" dirty="0"/>
              <a:t>arabinose,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900" dirty="0"/>
              <a:t>galactose, and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900" dirty="0"/>
              <a:t>rhamnose.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5A62F2-B6ED-46E7-A1AD-48F28BFF8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7871" y="85130"/>
            <a:ext cx="2143125" cy="19981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DFA234-7DC6-4C6C-949F-947ED27C0A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1006" y="85130"/>
            <a:ext cx="3509965" cy="203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0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Structures of semisynthetic polymers  (nonionic)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752601"/>
            <a:ext cx="2438611" cy="193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9801" y="3733800"/>
            <a:ext cx="2041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/>
              <a:t>Methylcellulose MC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752600"/>
            <a:ext cx="47244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19255" y="377996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/>
              <a:t>Hydroxpropylmethyl cellulose HPMC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41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0"/>
          <a:stretch/>
        </p:blipFill>
        <p:spPr bwMode="auto">
          <a:xfrm>
            <a:off x="2057400" y="1828800"/>
            <a:ext cx="3692236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047750"/>
            <a:ext cx="3419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545" y="1047750"/>
            <a:ext cx="199644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4" y="1828801"/>
            <a:ext cx="4581526" cy="273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636" y="4868575"/>
            <a:ext cx="4308764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8800" y="2286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Structures of semisynthetic polymers  (anionic)</a:t>
            </a:r>
          </a:p>
        </p:txBody>
      </p:sp>
    </p:spTree>
    <p:extLst>
      <p:ext uri="{BB962C8B-B14F-4D97-AF65-F5344CB8AC3E}">
        <p14:creationId xmlns:p14="http://schemas.microsoft.com/office/powerpoint/2010/main" val="2675544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8448F4-6134-4BB8-B0FA-5F261118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viscosity builder Types </a:t>
            </a:r>
            <a:endParaRPr lang="en-GB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1780A8-34AD-4E40-8B56-EF89CD43DE16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1981200" y="1143001"/>
          <a:ext cx="7467600" cy="5330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1004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344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Times New Roman</vt:lpstr>
      <vt:lpstr>Wingdings</vt:lpstr>
      <vt:lpstr>Office Theme</vt:lpstr>
      <vt:lpstr>Lecture 6</vt:lpstr>
      <vt:lpstr>Non- sucrose-based syrups </vt:lpstr>
      <vt:lpstr>Formulation </vt:lpstr>
      <vt:lpstr>Non- sucrose based syrups </vt:lpstr>
      <vt:lpstr>viscosity builders</vt:lpstr>
      <vt:lpstr>Tragacanth and Acacia</vt:lpstr>
      <vt:lpstr>Structures of semisynthetic polymers  (nonionic)</vt:lpstr>
      <vt:lpstr>PowerPoint Presentation</vt:lpstr>
      <vt:lpstr>viscosity builder Types </vt:lpstr>
      <vt:lpstr>Special precautions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dc:creator>hp</dc:creator>
  <cp:lastModifiedBy>hp</cp:lastModifiedBy>
  <cp:revision>1</cp:revision>
  <dcterms:created xsi:type="dcterms:W3CDTF">2023-11-28T20:37:33Z</dcterms:created>
  <dcterms:modified xsi:type="dcterms:W3CDTF">2023-11-28T21:10:33Z</dcterms:modified>
</cp:coreProperties>
</file>