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00100" y="1079500"/>
            <a:ext cx="9715500" cy="3898901"/>
          </a:xfrm>
        </p:spPr>
        <p:txBody>
          <a:bodyPr/>
          <a:lstStyle/>
          <a:p>
            <a:pPr algn="ctr"/>
            <a:r>
              <a:rPr lang="ar-IQ" b="1" i="1" dirty="0">
                <a:solidFill>
                  <a:schemeClr val="accent3"/>
                </a:solidFill>
              </a:rPr>
              <a:t>المخالفات ( 3 ثواني ، 5 ثواني ، 8 ثواني ، 24 ثانية ) في لعبة كرة السلة</a:t>
            </a:r>
          </a:p>
        </p:txBody>
      </p:sp>
    </p:spTree>
    <p:extLst>
      <p:ext uri="{BB962C8B-B14F-4D97-AF65-F5344CB8AC3E}">
        <p14:creationId xmlns:p14="http://schemas.microsoft.com/office/powerpoint/2010/main" val="31189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27112" y="1930400"/>
            <a:ext cx="9767888" cy="5092699"/>
          </a:xfrm>
        </p:spPr>
        <p:txBody>
          <a:bodyPr>
            <a:normAutofit/>
          </a:bodyPr>
          <a:lstStyle/>
          <a:p>
            <a:r>
              <a:rPr lang="ar-IQ" sz="5400" b="1" u="sng" dirty="0">
                <a:solidFill>
                  <a:srgbClr val="FFFF00"/>
                </a:solidFill>
              </a:rPr>
              <a:t>المخالفة :</a:t>
            </a:r>
          </a:p>
          <a:p>
            <a:pPr marL="0" indent="0" algn="ctr">
              <a:buNone/>
            </a:pPr>
            <a:r>
              <a:rPr lang="ar-IQ" sz="5400" b="1" dirty="0"/>
              <a:t>  نقصد بها هو كسر للقواعد او قوانين اللعبة .</a:t>
            </a:r>
          </a:p>
        </p:txBody>
      </p:sp>
    </p:spTree>
    <p:extLst>
      <p:ext uri="{BB962C8B-B14F-4D97-AF65-F5344CB8AC3E}">
        <p14:creationId xmlns:p14="http://schemas.microsoft.com/office/powerpoint/2010/main" val="192015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49300" y="1485900"/>
            <a:ext cx="10553700" cy="4737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4400" dirty="0"/>
              <a:t>  </a:t>
            </a:r>
            <a:r>
              <a:rPr lang="ar-IQ" sz="4400" dirty="0">
                <a:solidFill>
                  <a:srgbClr val="FFFF00"/>
                </a:solidFill>
              </a:rPr>
              <a:t>1- </a:t>
            </a:r>
            <a:r>
              <a:rPr lang="ar-IQ" sz="4400" b="1" u="sng" dirty="0">
                <a:solidFill>
                  <a:srgbClr val="FFFF00"/>
                </a:solidFill>
              </a:rPr>
              <a:t>المخالفة (3 ثواني ) :</a:t>
            </a:r>
          </a:p>
          <a:p>
            <a:pPr marL="0" indent="0" algn="just">
              <a:buNone/>
            </a:pPr>
            <a:r>
              <a:rPr lang="ar-IQ" sz="4400" b="1" dirty="0"/>
              <a:t>  نقصد هو بقاء اللاعب المهاجم في ( المنطقة المحرمة )      للمدة(3 ثواني ) سواء مع اللاعب الكرة او بدونها .</a:t>
            </a:r>
          </a:p>
          <a:p>
            <a:pPr marL="0" indent="0" algn="just">
              <a:buNone/>
            </a:pPr>
            <a:r>
              <a:rPr lang="ar-IQ" sz="4400" b="1" dirty="0"/>
              <a:t>- فتحتسب على اللاعب مخالفة (3ثواني) .</a:t>
            </a:r>
          </a:p>
        </p:txBody>
      </p:sp>
    </p:spTree>
    <p:extLst>
      <p:ext uri="{BB962C8B-B14F-4D97-AF65-F5344CB8AC3E}">
        <p14:creationId xmlns:p14="http://schemas.microsoft.com/office/powerpoint/2010/main" val="348179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393700"/>
            <a:ext cx="10833100" cy="5930900"/>
          </a:xfrm>
        </p:spPr>
        <p:txBody>
          <a:bodyPr/>
          <a:lstStyle/>
          <a:p>
            <a:pPr algn="just"/>
            <a:r>
              <a:rPr lang="ar-IQ" sz="3200" b="1" u="sng" dirty="0">
                <a:solidFill>
                  <a:srgbClr val="FFFF00"/>
                </a:solidFill>
              </a:rPr>
              <a:t>2- </a:t>
            </a:r>
            <a:r>
              <a:rPr lang="ar-IQ" sz="3600" b="1" u="sng" dirty="0">
                <a:solidFill>
                  <a:srgbClr val="FFFF00"/>
                </a:solidFill>
              </a:rPr>
              <a:t>مخالفة (5 ثواني ) :</a:t>
            </a:r>
          </a:p>
          <a:p>
            <a:pPr marL="0" indent="0" algn="just">
              <a:buNone/>
            </a:pPr>
            <a:r>
              <a:rPr lang="ar-IQ" sz="3600" dirty="0"/>
              <a:t>  تواجد لهذه المخالفة ثلاث حالات وهي :</a:t>
            </a:r>
          </a:p>
          <a:p>
            <a:pPr marL="0" indent="0" algn="just">
              <a:buNone/>
            </a:pPr>
            <a:r>
              <a:rPr lang="ar-IQ" sz="3600" dirty="0"/>
              <a:t> 1- مسك اللاعب الكرة لمدة (5 ثواني ) بدون مناولتها للزميل او التهديف.</a:t>
            </a:r>
          </a:p>
          <a:p>
            <a:pPr marL="0" indent="0" algn="just">
              <a:buNone/>
            </a:pPr>
            <a:r>
              <a:rPr lang="ar-IQ" sz="3600" dirty="0"/>
              <a:t> 2- عند أداء ( الرمية الحرة ) حيث يجب أداء الرمية الحرة خلال هذه المدة وعدم تجاوزها لتصبح مخالفة .</a:t>
            </a:r>
          </a:p>
          <a:p>
            <a:pPr marL="0" indent="0" algn="just">
              <a:buNone/>
            </a:pPr>
            <a:r>
              <a:rPr lang="ar-IQ" sz="3600" dirty="0"/>
              <a:t>اذا لم يقوم اللاعب بالتهديف تعطى للحكم ويتم ارجاعها للاعب للأداء الرمية الحرة الثانية  ، أي تعطى الرمية الحرة مرتين للاعب .</a:t>
            </a:r>
          </a:p>
          <a:p>
            <a:pPr marL="0" indent="0" algn="just">
              <a:buNone/>
            </a:pPr>
            <a:r>
              <a:rPr lang="ar-IQ" sz="3600" dirty="0"/>
              <a:t> 3- عند أداء رمية الادخال او الجانبية بمعنى يجب ان تعطى مناولة للزميل وعدم تجاوز المدة لكي لا تصبح مخالفة على اللاعب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1799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84200" y="1608418"/>
            <a:ext cx="10629900" cy="4195481"/>
          </a:xfrm>
        </p:spPr>
        <p:txBody>
          <a:bodyPr/>
          <a:lstStyle/>
          <a:p>
            <a:pPr marL="0" indent="0" algn="just">
              <a:buNone/>
            </a:pPr>
            <a:r>
              <a:rPr lang="ar-IQ" sz="4400" dirty="0"/>
              <a:t>  </a:t>
            </a:r>
            <a:r>
              <a:rPr lang="ar-IQ" sz="4400" b="1" u="sng" dirty="0">
                <a:solidFill>
                  <a:srgbClr val="FFFF00"/>
                </a:solidFill>
              </a:rPr>
              <a:t>3 - مخالفة ( 8 ثواني ) :</a:t>
            </a:r>
          </a:p>
          <a:p>
            <a:pPr marL="0" indent="0" algn="just">
              <a:buNone/>
            </a:pPr>
            <a:r>
              <a:rPr lang="ar-IQ" sz="4400" dirty="0"/>
              <a:t>  </a:t>
            </a:r>
            <a:r>
              <a:rPr lang="ar-IQ" sz="4400" b="1" dirty="0"/>
              <a:t>هو يجب انتقال اللاعب من الساحة الخلفية ( ساحته) الى الساحة الامامية ( ساحة الخصم ) خلال مدة (8 ثواني ).</a:t>
            </a:r>
          </a:p>
          <a:p>
            <a:pPr marL="0" indent="0" algn="just">
              <a:buNone/>
            </a:pPr>
            <a:r>
              <a:rPr lang="ar-IQ" sz="4400" b="1" dirty="0">
                <a:solidFill>
                  <a:srgbClr val="FFFF00"/>
                </a:solidFill>
              </a:rPr>
              <a:t>-</a:t>
            </a:r>
            <a:r>
              <a:rPr lang="ar-IQ" sz="4400" b="1" dirty="0"/>
              <a:t> اذا لم ينتقل خلال هذه المدة تصبح له مخالفة (8ثواني) .</a:t>
            </a:r>
          </a:p>
          <a:p>
            <a:pPr marL="0" indent="0" algn="just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9939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50900" y="1219200"/>
            <a:ext cx="10439400" cy="4495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4000" b="1" u="sng" dirty="0">
                <a:solidFill>
                  <a:srgbClr val="FFFF00"/>
                </a:solidFill>
              </a:rPr>
              <a:t> 4 – مخالفة (24 ثانية ) :</a:t>
            </a:r>
          </a:p>
          <a:p>
            <a:pPr marL="0" indent="0" algn="just">
              <a:buNone/>
            </a:pPr>
            <a:r>
              <a:rPr lang="ar-IQ" sz="4000" b="1" dirty="0"/>
              <a:t>  هو وقت الهجمة على الفريق الخصم أي عند حصول اللاعب على الكرة يجب ان يقوم بالهجمة على الفريق الاخر والتهديف خلال هذه المدة .</a:t>
            </a:r>
          </a:p>
          <a:p>
            <a:pPr marL="0" indent="0" algn="just">
              <a:buNone/>
            </a:pPr>
            <a:r>
              <a:rPr lang="ar-IQ" sz="4000" b="1" dirty="0"/>
              <a:t> </a:t>
            </a:r>
            <a:r>
              <a:rPr lang="ar-IQ" sz="4000" b="1" dirty="0">
                <a:solidFill>
                  <a:srgbClr val="FFFF00"/>
                </a:solidFill>
              </a:rPr>
              <a:t>-</a:t>
            </a:r>
            <a:r>
              <a:rPr lang="ar-IQ" sz="4000" b="1" dirty="0"/>
              <a:t> ويكون المسؤول على توقيت هذه المخالفة هو ( حكم ميقاتي 24 ثانية ) والذي يكون مكانة ضمن حكام الطاولة . </a:t>
            </a:r>
          </a:p>
        </p:txBody>
      </p:sp>
    </p:spTree>
    <p:extLst>
      <p:ext uri="{BB962C8B-B14F-4D97-AF65-F5344CB8AC3E}">
        <p14:creationId xmlns:p14="http://schemas.microsoft.com/office/powerpoint/2010/main" val="51162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36600" y="876300"/>
            <a:ext cx="10680700" cy="5372099"/>
          </a:xfrm>
        </p:spPr>
        <p:txBody>
          <a:bodyPr/>
          <a:lstStyle/>
          <a:p>
            <a:pPr marL="0" indent="0" algn="just">
              <a:buNone/>
            </a:pPr>
            <a:r>
              <a:rPr lang="ar-IQ" dirty="0"/>
              <a:t> - </a:t>
            </a:r>
            <a:r>
              <a:rPr lang="ar-IQ" sz="3200" dirty="0"/>
              <a:t>جميع المخالفات المذكورة أعلاه يكون جزاءها هو ذهاب الكرة للفريق الاخر .</a:t>
            </a:r>
          </a:p>
          <a:p>
            <a:pPr marL="0" indent="0" algn="just">
              <a:buNone/>
            </a:pPr>
            <a:r>
              <a:rPr lang="ar-IQ" sz="3200" dirty="0"/>
              <a:t> - جميع المخالفات المذكورة اعلاها ماعدا (24ثانية) يكون العد بشكل الاتي :</a:t>
            </a:r>
          </a:p>
          <a:p>
            <a:pPr marL="0" indent="0" algn="just">
              <a:buNone/>
            </a:pPr>
            <a:r>
              <a:rPr lang="ar-IQ" sz="3200" dirty="0"/>
              <a:t>  1-  (1011، 1022 ، 1033 ) . الف واحد </a:t>
            </a:r>
            <a:r>
              <a:rPr lang="ar-IQ" sz="3200" dirty="0" err="1"/>
              <a:t>واحد</a:t>
            </a:r>
            <a:r>
              <a:rPr lang="ar-IQ" sz="3200" dirty="0"/>
              <a:t> ، الف اثنين </a:t>
            </a:r>
            <a:r>
              <a:rPr lang="ar-IQ" sz="3200" dirty="0" err="1"/>
              <a:t>اثنين</a:t>
            </a:r>
            <a:r>
              <a:rPr lang="ar-IQ" sz="3200" dirty="0"/>
              <a:t> ، وهكذا   للبقية  المخالفات .</a:t>
            </a:r>
          </a:p>
          <a:p>
            <a:pPr marL="0" indent="0" algn="just">
              <a:buNone/>
            </a:pPr>
            <a:r>
              <a:rPr lang="ar-IQ" sz="3200" dirty="0"/>
              <a:t>  2- (1011 ، 1022 ، 1033 ، 1044 ، ........................... الخ ) .</a:t>
            </a:r>
          </a:p>
          <a:p>
            <a:pPr algn="just">
              <a:buFontTx/>
              <a:buChar char="-"/>
            </a:pPr>
            <a:r>
              <a:rPr lang="ar-IQ" sz="3200" dirty="0"/>
              <a:t>اما العد بالنسبة للمخالفة (24 ثانية ) فيكون عد تنازلي وبشكل الاتي :</a:t>
            </a:r>
          </a:p>
          <a:p>
            <a:pPr marL="0" indent="0" algn="just">
              <a:buNone/>
            </a:pPr>
            <a:r>
              <a:rPr lang="ar-IQ" sz="3200" dirty="0"/>
              <a:t>      (24 ، 23 ، 22 ، 21 ، ...................... الخ ) .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294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>
                <a:solidFill>
                  <a:schemeClr val="accent3"/>
                </a:solidFill>
              </a:rPr>
              <a:t>شكــــــــرا لكـــــــــم </a:t>
            </a:r>
          </a:p>
        </p:txBody>
      </p:sp>
    </p:spTree>
    <p:extLst>
      <p:ext uri="{BB962C8B-B14F-4D97-AF65-F5344CB8AC3E}">
        <p14:creationId xmlns:p14="http://schemas.microsoft.com/office/powerpoint/2010/main" val="40074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5000">
        <p14:ferris dir="l"/>
      </p:transition>
    </mc:Choice>
    <mc:Fallback xmlns="">
      <p:transition spd="slow" advTm="15000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367</Words>
  <Application>Microsoft Office PowerPoint</Application>
  <PresentationFormat>شاشة عريضة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أيون</vt:lpstr>
      <vt:lpstr>المخالفات ( 3 ثواني ، 5 ثواني ، 8 ثواني ، 24 ثانية )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المخالفات ( 3 ثواني ، 5 ثواني ، 8 ثواني ، 24 ثانية ) في لعبة كرة السلة</dc:title>
  <dc:creator>DR.Ahmed Saker 2O14</dc:creator>
  <cp:lastModifiedBy>maryam lwaa</cp:lastModifiedBy>
  <cp:revision>7</cp:revision>
  <dcterms:created xsi:type="dcterms:W3CDTF">2018-11-17T19:13:14Z</dcterms:created>
  <dcterms:modified xsi:type="dcterms:W3CDTF">2023-11-25T19:08:33Z</dcterms:modified>
</cp:coreProperties>
</file>