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365" r:id="rId3"/>
    <p:sldId id="369" r:id="rId4"/>
    <p:sldId id="372" r:id="rId5"/>
    <p:sldId id="366" r:id="rId6"/>
    <p:sldId id="368" r:id="rId7"/>
    <p:sldId id="257" r:id="rId8"/>
    <p:sldId id="370" r:id="rId9"/>
    <p:sldId id="371"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367" r:id="rId26"/>
    <p:sldId id="273" r:id="rId27"/>
    <p:sldId id="274" r:id="rId28"/>
    <p:sldId id="275" r:id="rId29"/>
    <p:sldId id="276" r:id="rId30"/>
    <p:sldId id="285" r:id="rId31"/>
    <p:sldId id="286"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126" autoAdjust="0"/>
  </p:normalViewPr>
  <p:slideViewPr>
    <p:cSldViewPr>
      <p:cViewPr varScale="1">
        <p:scale>
          <a:sx n="80" d="100"/>
          <a:sy n="80" d="100"/>
        </p:scale>
        <p:origin x="152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C7698-92CA-42ED-AA45-E0738199BB90}" type="doc">
      <dgm:prSet loTypeId="urn:microsoft.com/office/officeart/2005/8/layout/arrow6" loCatId="relationship" qsTypeId="urn:microsoft.com/office/officeart/2005/8/quickstyle/simple1" qsCatId="simple" csTypeId="urn:microsoft.com/office/officeart/2005/8/colors/colorful3" csCatId="colorful" phldr="1"/>
      <dgm:spPr/>
      <dgm:t>
        <a:bodyPr/>
        <a:lstStyle/>
        <a:p>
          <a:endParaRPr lang="en-US"/>
        </a:p>
      </dgm:t>
    </dgm:pt>
    <dgm:pt modelId="{4D3389E4-8884-46DD-970B-CBA41A014D1F}">
      <dgm:prSet phldrT="[Text]"/>
      <dgm:spPr/>
      <dgm:t>
        <a:bodyPr/>
        <a:lstStyle/>
        <a:p>
          <a:r>
            <a:rPr lang="en-US" b="1" dirty="0"/>
            <a:t>Structure</a:t>
          </a:r>
          <a:endParaRPr lang="en-US" dirty="0"/>
        </a:p>
      </dgm:t>
    </dgm:pt>
    <dgm:pt modelId="{AB911BFB-D9CA-40E3-A8C5-E846DFCCAA07}" type="parTrans" cxnId="{58186DF8-F63A-4E7B-B087-8C80BF595B1E}">
      <dgm:prSet/>
      <dgm:spPr/>
      <dgm:t>
        <a:bodyPr/>
        <a:lstStyle/>
        <a:p>
          <a:endParaRPr lang="en-US"/>
        </a:p>
      </dgm:t>
    </dgm:pt>
    <dgm:pt modelId="{A5716D88-AA36-40A1-B268-ED886EB32941}" type="sibTrans" cxnId="{58186DF8-F63A-4E7B-B087-8C80BF595B1E}">
      <dgm:prSet/>
      <dgm:spPr/>
      <dgm:t>
        <a:bodyPr/>
        <a:lstStyle/>
        <a:p>
          <a:endParaRPr lang="en-US"/>
        </a:p>
      </dgm:t>
    </dgm:pt>
    <dgm:pt modelId="{390F553D-6136-4B18-88A9-60D59E9F1A12}">
      <dgm:prSet phldrT="[Text]"/>
      <dgm:spPr/>
      <dgm:t>
        <a:bodyPr/>
        <a:lstStyle/>
        <a:p>
          <a:r>
            <a:rPr lang="en-US" b="1" dirty="0"/>
            <a:t>Construction</a:t>
          </a:r>
          <a:endParaRPr lang="en-US" dirty="0"/>
        </a:p>
      </dgm:t>
    </dgm:pt>
    <dgm:pt modelId="{CB73569A-8C4D-4BB3-808A-79F6FA7A8094}" type="parTrans" cxnId="{5BBE3305-550A-4FCF-BFED-CCA1BFDC6874}">
      <dgm:prSet/>
      <dgm:spPr/>
      <dgm:t>
        <a:bodyPr/>
        <a:lstStyle/>
        <a:p>
          <a:endParaRPr lang="en-US"/>
        </a:p>
      </dgm:t>
    </dgm:pt>
    <dgm:pt modelId="{BACF9766-1A9B-4B00-8D49-B9BBC715644F}" type="sibTrans" cxnId="{5BBE3305-550A-4FCF-BFED-CCA1BFDC6874}">
      <dgm:prSet/>
      <dgm:spPr/>
      <dgm:t>
        <a:bodyPr/>
        <a:lstStyle/>
        <a:p>
          <a:endParaRPr lang="en-US"/>
        </a:p>
      </dgm:t>
    </dgm:pt>
    <dgm:pt modelId="{D5A1A1F6-496B-4837-8B3A-E73A76CBE424}" type="pres">
      <dgm:prSet presAssocID="{F37C7698-92CA-42ED-AA45-E0738199BB90}" presName="compositeShape" presStyleCnt="0">
        <dgm:presLayoutVars>
          <dgm:chMax val="2"/>
          <dgm:dir/>
          <dgm:resizeHandles val="exact"/>
        </dgm:presLayoutVars>
      </dgm:prSet>
      <dgm:spPr/>
    </dgm:pt>
    <dgm:pt modelId="{08C55024-52A6-46F0-A69F-69D4C25412FB}" type="pres">
      <dgm:prSet presAssocID="{F37C7698-92CA-42ED-AA45-E0738199BB90}" presName="ribbon" presStyleLbl="node1" presStyleIdx="0" presStyleCnt="1" custLinFactNeighborX="-918" custLinFactNeighborY="29328"/>
      <dgm:spPr/>
    </dgm:pt>
    <dgm:pt modelId="{56116EAF-FFE8-4815-91F5-17513ACB5E13}" type="pres">
      <dgm:prSet presAssocID="{F37C7698-92CA-42ED-AA45-E0738199BB90}" presName="leftArrowText" presStyleLbl="node1" presStyleIdx="0" presStyleCnt="1" custLinFactNeighborX="-569" custLinFactNeighborY="52953">
        <dgm:presLayoutVars>
          <dgm:chMax val="0"/>
          <dgm:bulletEnabled val="1"/>
        </dgm:presLayoutVars>
      </dgm:prSet>
      <dgm:spPr/>
    </dgm:pt>
    <dgm:pt modelId="{DC4E639C-FA79-41B3-BADC-476999D0E413}" type="pres">
      <dgm:prSet presAssocID="{F37C7698-92CA-42ED-AA45-E0738199BB90}" presName="rightArrowText" presStyleLbl="node1" presStyleIdx="0" presStyleCnt="1" custLinFactNeighborX="2033" custLinFactNeighborY="56460">
        <dgm:presLayoutVars>
          <dgm:chMax val="0"/>
          <dgm:bulletEnabled val="1"/>
        </dgm:presLayoutVars>
      </dgm:prSet>
      <dgm:spPr/>
    </dgm:pt>
  </dgm:ptLst>
  <dgm:cxnLst>
    <dgm:cxn modelId="{5BBE3305-550A-4FCF-BFED-CCA1BFDC6874}" srcId="{F37C7698-92CA-42ED-AA45-E0738199BB90}" destId="{390F553D-6136-4B18-88A9-60D59E9F1A12}" srcOrd="1" destOrd="0" parTransId="{CB73569A-8C4D-4BB3-808A-79F6FA7A8094}" sibTransId="{BACF9766-1A9B-4B00-8D49-B9BBC715644F}"/>
    <dgm:cxn modelId="{9921EA69-EEFC-44CC-B658-8B471DE1B9CD}" type="presOf" srcId="{4D3389E4-8884-46DD-970B-CBA41A014D1F}" destId="{56116EAF-FFE8-4815-91F5-17513ACB5E13}" srcOrd="0" destOrd="0" presId="urn:microsoft.com/office/officeart/2005/8/layout/arrow6"/>
    <dgm:cxn modelId="{6A74C689-4847-47B9-A441-E121D941E6D2}" type="presOf" srcId="{390F553D-6136-4B18-88A9-60D59E9F1A12}" destId="{DC4E639C-FA79-41B3-BADC-476999D0E413}" srcOrd="0" destOrd="0" presId="urn:microsoft.com/office/officeart/2005/8/layout/arrow6"/>
    <dgm:cxn modelId="{79ED76B0-CBEE-4DB9-93EC-2F602C531831}" type="presOf" srcId="{F37C7698-92CA-42ED-AA45-E0738199BB90}" destId="{D5A1A1F6-496B-4837-8B3A-E73A76CBE424}" srcOrd="0" destOrd="0" presId="urn:microsoft.com/office/officeart/2005/8/layout/arrow6"/>
    <dgm:cxn modelId="{58186DF8-F63A-4E7B-B087-8C80BF595B1E}" srcId="{F37C7698-92CA-42ED-AA45-E0738199BB90}" destId="{4D3389E4-8884-46DD-970B-CBA41A014D1F}" srcOrd="0" destOrd="0" parTransId="{AB911BFB-D9CA-40E3-A8C5-E846DFCCAA07}" sibTransId="{A5716D88-AA36-40A1-B268-ED886EB32941}"/>
    <dgm:cxn modelId="{BF9C8C3D-8ACD-4549-8CF5-6FB562CC3B40}" type="presParOf" srcId="{D5A1A1F6-496B-4837-8B3A-E73A76CBE424}" destId="{08C55024-52A6-46F0-A69F-69D4C25412FB}" srcOrd="0" destOrd="0" presId="urn:microsoft.com/office/officeart/2005/8/layout/arrow6"/>
    <dgm:cxn modelId="{E6D5AEEB-4FAD-4997-83D9-ABCA8ECAE142}" type="presParOf" srcId="{D5A1A1F6-496B-4837-8B3A-E73A76CBE424}" destId="{56116EAF-FFE8-4815-91F5-17513ACB5E13}" srcOrd="1" destOrd="0" presId="urn:microsoft.com/office/officeart/2005/8/layout/arrow6"/>
    <dgm:cxn modelId="{089A0E63-8EE1-4E2D-B940-15B752144E02}" type="presParOf" srcId="{D5A1A1F6-496B-4837-8B3A-E73A76CBE424}" destId="{DC4E639C-FA79-41B3-BADC-476999D0E41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0D744-819F-4660-9987-E19ABCEC7CBE}"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F28FB3DA-C81E-44DC-9AD0-7C2631FD0640}">
      <dgm:prSet phldrT="[Text]"/>
      <dgm:spPr/>
      <dgm:t>
        <a:bodyPr/>
        <a:lstStyle/>
        <a:p>
          <a:r>
            <a:rPr lang="en-US" b="1" dirty="0"/>
            <a:t>Clay brick</a:t>
          </a:r>
        </a:p>
      </dgm:t>
    </dgm:pt>
    <dgm:pt modelId="{2A60F304-2770-4D55-B2B3-B295F40832C2}" type="parTrans" cxnId="{EAAF9A61-EB54-4710-8219-F642E8DE5C4A}">
      <dgm:prSet/>
      <dgm:spPr/>
      <dgm:t>
        <a:bodyPr/>
        <a:lstStyle/>
        <a:p>
          <a:endParaRPr lang="en-US"/>
        </a:p>
      </dgm:t>
    </dgm:pt>
    <dgm:pt modelId="{AEAF0FA3-4036-440E-9B82-96C026AF14C3}" type="sibTrans" cxnId="{EAAF9A61-EB54-4710-8219-F642E8DE5C4A}">
      <dgm:prSet/>
      <dgm:spPr/>
      <dgm:t>
        <a:bodyPr/>
        <a:lstStyle/>
        <a:p>
          <a:endParaRPr lang="en-US"/>
        </a:p>
      </dgm:t>
    </dgm:pt>
    <dgm:pt modelId="{6B239A2A-85A7-4CC3-A9DB-7C0895D4262F}">
      <dgm:prSet phldrT="[Text]" custT="1"/>
      <dgm:spPr/>
      <dgm:t>
        <a:bodyPr/>
        <a:lstStyle/>
        <a:p>
          <a:r>
            <a:rPr lang="en-US" sz="1800" dirty="0"/>
            <a:t>Glazed brick</a:t>
          </a:r>
        </a:p>
      </dgm:t>
    </dgm:pt>
    <dgm:pt modelId="{DE9286F0-AE64-478B-B336-CA1066C5C155}" type="parTrans" cxnId="{0CEA2ADF-2F3B-41BC-9FD4-5EC0339BA7B7}">
      <dgm:prSet/>
      <dgm:spPr/>
      <dgm:t>
        <a:bodyPr/>
        <a:lstStyle/>
        <a:p>
          <a:endParaRPr lang="en-US"/>
        </a:p>
      </dgm:t>
    </dgm:pt>
    <dgm:pt modelId="{8149E706-EC3B-427F-A109-C2A3CB5B378F}" type="sibTrans" cxnId="{0CEA2ADF-2F3B-41BC-9FD4-5EC0339BA7B7}">
      <dgm:prSet/>
      <dgm:spPr/>
      <dgm:t>
        <a:bodyPr/>
        <a:lstStyle/>
        <a:p>
          <a:endParaRPr lang="en-US"/>
        </a:p>
      </dgm:t>
    </dgm:pt>
    <dgm:pt modelId="{F87E5993-6105-43F4-8E05-3A6D84F519CF}">
      <dgm:prSet phldrT="[Text]" custT="1"/>
      <dgm:spPr/>
      <dgm:t>
        <a:bodyPr/>
        <a:lstStyle/>
        <a:p>
          <a:r>
            <a:rPr lang="en-US" sz="1800" kern="1200">
              <a:latin typeface="Calibri"/>
              <a:ea typeface="+mn-ea"/>
              <a:cs typeface="+mn-cs"/>
            </a:rPr>
            <a:t>Yellow brick</a:t>
          </a:r>
          <a:endParaRPr lang="en-US" sz="1800" kern="1200" dirty="0">
            <a:latin typeface="Calibri"/>
            <a:ea typeface="+mn-ea"/>
            <a:cs typeface="+mn-cs"/>
          </a:endParaRPr>
        </a:p>
      </dgm:t>
    </dgm:pt>
    <dgm:pt modelId="{C31CC89A-8157-4EAB-9A91-38281784BA76}" type="parTrans" cxnId="{7F9C33C9-781A-4CD2-A85E-4C4D32D49FA7}">
      <dgm:prSet/>
      <dgm:spPr/>
      <dgm:t>
        <a:bodyPr/>
        <a:lstStyle/>
        <a:p>
          <a:endParaRPr lang="en-US"/>
        </a:p>
      </dgm:t>
    </dgm:pt>
    <dgm:pt modelId="{1B277A10-2663-4CA6-9EA8-85E80D50BFD2}" type="sibTrans" cxnId="{7F9C33C9-781A-4CD2-A85E-4C4D32D49FA7}">
      <dgm:prSet/>
      <dgm:spPr/>
      <dgm:t>
        <a:bodyPr/>
        <a:lstStyle/>
        <a:p>
          <a:endParaRPr lang="en-US"/>
        </a:p>
      </dgm:t>
    </dgm:pt>
    <dgm:pt modelId="{B12D19B2-449D-45AF-98E3-D3A76D9A58E1}">
      <dgm:prSet phldrT="[Text]"/>
      <dgm:spPr/>
      <dgm:t>
        <a:bodyPr/>
        <a:lstStyle/>
        <a:p>
          <a:r>
            <a:rPr lang="en-US" b="1" dirty="0"/>
            <a:t>Sand brick</a:t>
          </a:r>
        </a:p>
      </dgm:t>
    </dgm:pt>
    <dgm:pt modelId="{DD9A81D7-EAE8-4BFE-A1D5-0DD6A64AB79D}" type="parTrans" cxnId="{DE82BF87-A12C-41F9-B952-083112716ABD}">
      <dgm:prSet/>
      <dgm:spPr/>
      <dgm:t>
        <a:bodyPr/>
        <a:lstStyle/>
        <a:p>
          <a:endParaRPr lang="en-US"/>
        </a:p>
      </dgm:t>
    </dgm:pt>
    <dgm:pt modelId="{222885AA-BAC4-488C-840C-2ECA4E301DB7}" type="sibTrans" cxnId="{DE82BF87-A12C-41F9-B952-083112716ABD}">
      <dgm:prSet/>
      <dgm:spPr/>
      <dgm:t>
        <a:bodyPr/>
        <a:lstStyle/>
        <a:p>
          <a:endParaRPr lang="en-US"/>
        </a:p>
      </dgm:t>
    </dgm:pt>
    <dgm:pt modelId="{E1C4042D-A9D2-4860-98DD-0A6EEBA24F02}">
      <dgm:prSet/>
      <dgm:spPr/>
      <dgm:t>
        <a:bodyPr/>
        <a:lstStyle/>
        <a:p>
          <a:r>
            <a:rPr lang="en-US" dirty="0"/>
            <a:t>White brick</a:t>
          </a:r>
        </a:p>
      </dgm:t>
    </dgm:pt>
    <dgm:pt modelId="{00AF759C-AA75-403B-9114-628FE60D8F56}" type="parTrans" cxnId="{1CECB121-4AE4-44B8-9551-F448E8E71457}">
      <dgm:prSet/>
      <dgm:spPr/>
      <dgm:t>
        <a:bodyPr/>
        <a:lstStyle/>
        <a:p>
          <a:endParaRPr lang="en-US"/>
        </a:p>
      </dgm:t>
    </dgm:pt>
    <dgm:pt modelId="{ACB1D1F1-A9A6-4122-B56D-87479D1B0892}" type="sibTrans" cxnId="{1CECB121-4AE4-44B8-9551-F448E8E71457}">
      <dgm:prSet/>
      <dgm:spPr/>
      <dgm:t>
        <a:bodyPr/>
        <a:lstStyle/>
        <a:p>
          <a:endParaRPr lang="en-US"/>
        </a:p>
      </dgm:t>
    </dgm:pt>
    <dgm:pt modelId="{32BCEEAB-C27E-4D12-8AB7-6B50D2EA96D6}">
      <dgm:prSet/>
      <dgm:spPr/>
      <dgm:t>
        <a:bodyPr/>
        <a:lstStyle/>
        <a:p>
          <a:r>
            <a:rPr lang="en-US" dirty="0"/>
            <a:t>Red brick</a:t>
          </a:r>
        </a:p>
      </dgm:t>
    </dgm:pt>
    <dgm:pt modelId="{C354A34E-4C46-4137-8DAB-396C76C5675E}" type="parTrans" cxnId="{95B724FD-FA26-4B62-850D-984EFDB27D7A}">
      <dgm:prSet/>
      <dgm:spPr/>
      <dgm:t>
        <a:bodyPr/>
        <a:lstStyle/>
        <a:p>
          <a:endParaRPr lang="en-US"/>
        </a:p>
      </dgm:t>
    </dgm:pt>
    <dgm:pt modelId="{58CCDC46-9AC4-428F-BE41-A829BE7CD61D}" type="sibTrans" cxnId="{95B724FD-FA26-4B62-850D-984EFDB27D7A}">
      <dgm:prSet/>
      <dgm:spPr/>
      <dgm:t>
        <a:bodyPr/>
        <a:lstStyle/>
        <a:p>
          <a:endParaRPr lang="en-US"/>
        </a:p>
      </dgm:t>
    </dgm:pt>
    <dgm:pt modelId="{0353D382-C9EE-4009-8982-0623A1765A53}">
      <dgm:prSet/>
      <dgm:spPr/>
      <dgm:t>
        <a:bodyPr/>
        <a:lstStyle/>
        <a:p>
          <a:r>
            <a:rPr lang="en-US" dirty="0"/>
            <a:t>Faience brick</a:t>
          </a:r>
        </a:p>
      </dgm:t>
    </dgm:pt>
    <dgm:pt modelId="{F2ECB038-73ED-4CDD-BE01-355E48FB1B9A}" type="parTrans" cxnId="{FA8068A8-E32F-44C1-995C-76E0239338EE}">
      <dgm:prSet/>
      <dgm:spPr/>
      <dgm:t>
        <a:bodyPr/>
        <a:lstStyle/>
        <a:p>
          <a:endParaRPr lang="en-US"/>
        </a:p>
      </dgm:t>
    </dgm:pt>
    <dgm:pt modelId="{799646DC-A540-4EB2-90C0-AECE5811C98E}" type="sibTrans" cxnId="{FA8068A8-E32F-44C1-995C-76E0239338EE}">
      <dgm:prSet/>
      <dgm:spPr/>
      <dgm:t>
        <a:bodyPr/>
        <a:lstStyle/>
        <a:p>
          <a:endParaRPr lang="en-US"/>
        </a:p>
      </dgm:t>
    </dgm:pt>
    <dgm:pt modelId="{8FD8202D-8DC4-4960-AA6B-4212CD77CCEF}" type="pres">
      <dgm:prSet presAssocID="{04A0D744-819F-4660-9987-E19ABCEC7CBE}" presName="diagram" presStyleCnt="0">
        <dgm:presLayoutVars>
          <dgm:chPref val="1"/>
          <dgm:dir/>
          <dgm:animOne val="branch"/>
          <dgm:animLvl val="lvl"/>
          <dgm:resizeHandles/>
        </dgm:presLayoutVars>
      </dgm:prSet>
      <dgm:spPr/>
    </dgm:pt>
    <dgm:pt modelId="{E982B6C2-DCB3-4405-86B6-87DE5A67219E}" type="pres">
      <dgm:prSet presAssocID="{F28FB3DA-C81E-44DC-9AD0-7C2631FD0640}" presName="root" presStyleCnt="0"/>
      <dgm:spPr/>
    </dgm:pt>
    <dgm:pt modelId="{0FF6C3D3-66A9-43A9-BE56-FA12451D8C16}" type="pres">
      <dgm:prSet presAssocID="{F28FB3DA-C81E-44DC-9AD0-7C2631FD0640}" presName="rootComposite" presStyleCnt="0"/>
      <dgm:spPr/>
    </dgm:pt>
    <dgm:pt modelId="{E4BD2B67-A6DA-45B8-AEB5-8AAD860A59C9}" type="pres">
      <dgm:prSet presAssocID="{F28FB3DA-C81E-44DC-9AD0-7C2631FD0640}" presName="rootText" presStyleLbl="node1" presStyleIdx="0" presStyleCnt="2"/>
      <dgm:spPr/>
    </dgm:pt>
    <dgm:pt modelId="{1AA68571-BA2E-4BF6-9E33-09C527F88B42}" type="pres">
      <dgm:prSet presAssocID="{F28FB3DA-C81E-44DC-9AD0-7C2631FD0640}" presName="rootConnector" presStyleLbl="node1" presStyleIdx="0" presStyleCnt="2"/>
      <dgm:spPr/>
    </dgm:pt>
    <dgm:pt modelId="{97A26B98-8285-4D18-B2D1-DEBFACBBA539}" type="pres">
      <dgm:prSet presAssocID="{F28FB3DA-C81E-44DC-9AD0-7C2631FD0640}" presName="childShape" presStyleCnt="0"/>
      <dgm:spPr/>
    </dgm:pt>
    <dgm:pt modelId="{0BB18E77-9FE8-4A1E-BABF-1A02809C01ED}" type="pres">
      <dgm:prSet presAssocID="{DE9286F0-AE64-478B-B336-CA1066C5C155}" presName="Name13" presStyleLbl="parChTrans1D2" presStyleIdx="0" presStyleCnt="5"/>
      <dgm:spPr/>
    </dgm:pt>
    <dgm:pt modelId="{CCE9C268-3F63-4472-AC4D-C71D986FAD63}" type="pres">
      <dgm:prSet presAssocID="{6B239A2A-85A7-4CC3-A9DB-7C0895D4262F}" presName="childText" presStyleLbl="bgAcc1" presStyleIdx="0" presStyleCnt="5" custScaleX="130754">
        <dgm:presLayoutVars>
          <dgm:bulletEnabled val="1"/>
        </dgm:presLayoutVars>
      </dgm:prSet>
      <dgm:spPr/>
    </dgm:pt>
    <dgm:pt modelId="{9B33550C-4E51-4848-A58A-0353E5E87448}" type="pres">
      <dgm:prSet presAssocID="{C31CC89A-8157-4EAB-9A91-38281784BA76}" presName="Name13" presStyleLbl="parChTrans1D2" presStyleIdx="1" presStyleCnt="5"/>
      <dgm:spPr/>
    </dgm:pt>
    <dgm:pt modelId="{0C4D63B1-1E39-4099-8B89-1C049E3DD60E}" type="pres">
      <dgm:prSet presAssocID="{F87E5993-6105-43F4-8E05-3A6D84F519CF}" presName="childText" presStyleLbl="bgAcc1" presStyleIdx="1" presStyleCnt="5" custScaleX="133072">
        <dgm:presLayoutVars>
          <dgm:bulletEnabled val="1"/>
        </dgm:presLayoutVars>
      </dgm:prSet>
      <dgm:spPr/>
    </dgm:pt>
    <dgm:pt modelId="{FF32CF2F-506B-49F3-9F4C-9B7162CD2D7C}" type="pres">
      <dgm:prSet presAssocID="{00AF759C-AA75-403B-9114-628FE60D8F56}" presName="Name13" presStyleLbl="parChTrans1D2" presStyleIdx="2" presStyleCnt="5"/>
      <dgm:spPr/>
    </dgm:pt>
    <dgm:pt modelId="{1DCA984D-DB02-441A-A9CE-205CD2F4D922}" type="pres">
      <dgm:prSet presAssocID="{E1C4042D-A9D2-4860-98DD-0A6EEBA24F02}" presName="childText" presStyleLbl="bgAcc1" presStyleIdx="2" presStyleCnt="5" custScaleX="133073">
        <dgm:presLayoutVars>
          <dgm:bulletEnabled val="1"/>
        </dgm:presLayoutVars>
      </dgm:prSet>
      <dgm:spPr/>
    </dgm:pt>
    <dgm:pt modelId="{AF1A1DE3-BB87-4F12-BC8F-DD13DF4BE1D5}" type="pres">
      <dgm:prSet presAssocID="{C354A34E-4C46-4137-8DAB-396C76C5675E}" presName="Name13" presStyleLbl="parChTrans1D2" presStyleIdx="3" presStyleCnt="5"/>
      <dgm:spPr/>
    </dgm:pt>
    <dgm:pt modelId="{FC1ED965-0185-4D45-861B-394EB67B83B2}" type="pres">
      <dgm:prSet presAssocID="{32BCEEAB-C27E-4D12-8AB7-6B50D2EA96D6}" presName="childText" presStyleLbl="bgAcc1" presStyleIdx="3" presStyleCnt="5" custScaleX="133074" custLinFactNeighborX="1206" custLinFactNeighborY="10576">
        <dgm:presLayoutVars>
          <dgm:bulletEnabled val="1"/>
        </dgm:presLayoutVars>
      </dgm:prSet>
      <dgm:spPr/>
    </dgm:pt>
    <dgm:pt modelId="{8C705004-9B0E-420D-A199-F33240B0D6FE}" type="pres">
      <dgm:prSet presAssocID="{F2ECB038-73ED-4CDD-BE01-355E48FB1B9A}" presName="Name13" presStyleLbl="parChTrans1D2" presStyleIdx="4" presStyleCnt="5"/>
      <dgm:spPr/>
    </dgm:pt>
    <dgm:pt modelId="{D46428C2-9D3B-439A-A34B-4634E27191FF}" type="pres">
      <dgm:prSet presAssocID="{0353D382-C9EE-4009-8982-0623A1765A53}" presName="childText" presStyleLbl="bgAcc1" presStyleIdx="4" presStyleCnt="5" custScaleX="130754">
        <dgm:presLayoutVars>
          <dgm:bulletEnabled val="1"/>
        </dgm:presLayoutVars>
      </dgm:prSet>
      <dgm:spPr/>
    </dgm:pt>
    <dgm:pt modelId="{04A76BF5-BA74-4683-936C-30965657B14A}" type="pres">
      <dgm:prSet presAssocID="{B12D19B2-449D-45AF-98E3-D3A76D9A58E1}" presName="root" presStyleCnt="0"/>
      <dgm:spPr/>
    </dgm:pt>
    <dgm:pt modelId="{51B52909-9798-4E91-A4CA-7FDF170C582D}" type="pres">
      <dgm:prSet presAssocID="{B12D19B2-449D-45AF-98E3-D3A76D9A58E1}" presName="rootComposite" presStyleCnt="0"/>
      <dgm:spPr/>
    </dgm:pt>
    <dgm:pt modelId="{BFE893E6-E4B3-4AA2-A23A-5CC3D058B2E8}" type="pres">
      <dgm:prSet presAssocID="{B12D19B2-449D-45AF-98E3-D3A76D9A58E1}" presName="rootText" presStyleLbl="node1" presStyleIdx="1" presStyleCnt="2"/>
      <dgm:spPr/>
    </dgm:pt>
    <dgm:pt modelId="{E0633743-2DCA-4934-BA3A-4276800A4E8E}" type="pres">
      <dgm:prSet presAssocID="{B12D19B2-449D-45AF-98E3-D3A76D9A58E1}" presName="rootConnector" presStyleLbl="node1" presStyleIdx="1" presStyleCnt="2"/>
      <dgm:spPr/>
    </dgm:pt>
    <dgm:pt modelId="{60FEC145-39EE-4A00-ACC8-7850B4FAF509}" type="pres">
      <dgm:prSet presAssocID="{B12D19B2-449D-45AF-98E3-D3A76D9A58E1}" presName="childShape" presStyleCnt="0"/>
      <dgm:spPr/>
    </dgm:pt>
  </dgm:ptLst>
  <dgm:cxnLst>
    <dgm:cxn modelId="{1CECB121-4AE4-44B8-9551-F448E8E71457}" srcId="{F28FB3DA-C81E-44DC-9AD0-7C2631FD0640}" destId="{E1C4042D-A9D2-4860-98DD-0A6EEBA24F02}" srcOrd="2" destOrd="0" parTransId="{00AF759C-AA75-403B-9114-628FE60D8F56}" sibTransId="{ACB1D1F1-A9A6-4122-B56D-87479D1B0892}"/>
    <dgm:cxn modelId="{449CCB25-FD91-4478-B475-F30487F8F294}" type="presOf" srcId="{DE9286F0-AE64-478B-B336-CA1066C5C155}" destId="{0BB18E77-9FE8-4A1E-BABF-1A02809C01ED}" srcOrd="0" destOrd="0" presId="urn:microsoft.com/office/officeart/2005/8/layout/hierarchy3"/>
    <dgm:cxn modelId="{0EFDBF28-CC67-4A45-8F58-85D307CA0B80}" type="presOf" srcId="{B12D19B2-449D-45AF-98E3-D3A76D9A58E1}" destId="{E0633743-2DCA-4934-BA3A-4276800A4E8E}" srcOrd="1" destOrd="0" presId="urn:microsoft.com/office/officeart/2005/8/layout/hierarchy3"/>
    <dgm:cxn modelId="{61EFBD3F-9B93-417F-B1F3-9808ED4D65E4}" type="presOf" srcId="{F28FB3DA-C81E-44DC-9AD0-7C2631FD0640}" destId="{1AA68571-BA2E-4BF6-9E33-09C527F88B42}" srcOrd="1" destOrd="0" presId="urn:microsoft.com/office/officeart/2005/8/layout/hierarchy3"/>
    <dgm:cxn modelId="{EAAF9A61-EB54-4710-8219-F642E8DE5C4A}" srcId="{04A0D744-819F-4660-9987-E19ABCEC7CBE}" destId="{F28FB3DA-C81E-44DC-9AD0-7C2631FD0640}" srcOrd="0" destOrd="0" parTransId="{2A60F304-2770-4D55-B2B3-B295F40832C2}" sibTransId="{AEAF0FA3-4036-440E-9B82-96C026AF14C3}"/>
    <dgm:cxn modelId="{AF28D94D-FA46-443F-9A95-75F13BFEB5FC}" type="presOf" srcId="{00AF759C-AA75-403B-9114-628FE60D8F56}" destId="{FF32CF2F-506B-49F3-9F4C-9B7162CD2D7C}" srcOrd="0" destOrd="0" presId="urn:microsoft.com/office/officeart/2005/8/layout/hierarchy3"/>
    <dgm:cxn modelId="{2ED3E650-0D0A-44DD-8C90-40714AA39743}" type="presOf" srcId="{C354A34E-4C46-4137-8DAB-396C76C5675E}" destId="{AF1A1DE3-BB87-4F12-BC8F-DD13DF4BE1D5}" srcOrd="0" destOrd="0" presId="urn:microsoft.com/office/officeart/2005/8/layout/hierarchy3"/>
    <dgm:cxn modelId="{DE1AA172-A76F-4998-BF06-A25108F7A73D}" type="presOf" srcId="{B12D19B2-449D-45AF-98E3-D3A76D9A58E1}" destId="{BFE893E6-E4B3-4AA2-A23A-5CC3D058B2E8}" srcOrd="0" destOrd="0" presId="urn:microsoft.com/office/officeart/2005/8/layout/hierarchy3"/>
    <dgm:cxn modelId="{4F9B7D55-6A6A-4387-BD3C-EA6DA3D5004F}" type="presOf" srcId="{F2ECB038-73ED-4CDD-BE01-355E48FB1B9A}" destId="{8C705004-9B0E-420D-A199-F33240B0D6FE}" srcOrd="0" destOrd="0" presId="urn:microsoft.com/office/officeart/2005/8/layout/hierarchy3"/>
    <dgm:cxn modelId="{44ED5E7C-8BFE-4AF3-A1E8-6D5351E98273}" type="presOf" srcId="{32BCEEAB-C27E-4D12-8AB7-6B50D2EA96D6}" destId="{FC1ED965-0185-4D45-861B-394EB67B83B2}" srcOrd="0" destOrd="0" presId="urn:microsoft.com/office/officeart/2005/8/layout/hierarchy3"/>
    <dgm:cxn modelId="{DE82BF87-A12C-41F9-B952-083112716ABD}" srcId="{04A0D744-819F-4660-9987-E19ABCEC7CBE}" destId="{B12D19B2-449D-45AF-98E3-D3A76D9A58E1}" srcOrd="1" destOrd="0" parTransId="{DD9A81D7-EAE8-4BFE-A1D5-0DD6A64AB79D}" sibTransId="{222885AA-BAC4-488C-840C-2ECA4E301DB7}"/>
    <dgm:cxn modelId="{1ACFCB89-88B6-483F-96C0-8DCBFF512772}" type="presOf" srcId="{F87E5993-6105-43F4-8E05-3A6D84F519CF}" destId="{0C4D63B1-1E39-4099-8B89-1C049E3DD60E}" srcOrd="0" destOrd="0" presId="urn:microsoft.com/office/officeart/2005/8/layout/hierarchy3"/>
    <dgm:cxn modelId="{060EF4A4-4C73-4AD6-967C-DC95CF23E542}" type="presOf" srcId="{04A0D744-819F-4660-9987-E19ABCEC7CBE}" destId="{8FD8202D-8DC4-4960-AA6B-4212CD77CCEF}" srcOrd="0" destOrd="0" presId="urn:microsoft.com/office/officeart/2005/8/layout/hierarchy3"/>
    <dgm:cxn modelId="{FA8068A8-E32F-44C1-995C-76E0239338EE}" srcId="{F28FB3DA-C81E-44DC-9AD0-7C2631FD0640}" destId="{0353D382-C9EE-4009-8982-0623A1765A53}" srcOrd="4" destOrd="0" parTransId="{F2ECB038-73ED-4CDD-BE01-355E48FB1B9A}" sibTransId="{799646DC-A540-4EB2-90C0-AECE5811C98E}"/>
    <dgm:cxn modelId="{CBE203AD-9B60-485A-86E9-9A51B78AA46C}" type="presOf" srcId="{C31CC89A-8157-4EAB-9A91-38281784BA76}" destId="{9B33550C-4E51-4848-A58A-0353E5E87448}" srcOrd="0" destOrd="0" presId="urn:microsoft.com/office/officeart/2005/8/layout/hierarchy3"/>
    <dgm:cxn modelId="{12415CB5-943E-43B5-8182-8F7971A4BCE0}" type="presOf" srcId="{E1C4042D-A9D2-4860-98DD-0A6EEBA24F02}" destId="{1DCA984D-DB02-441A-A9CE-205CD2F4D922}" srcOrd="0" destOrd="0" presId="urn:microsoft.com/office/officeart/2005/8/layout/hierarchy3"/>
    <dgm:cxn modelId="{7F9C33C9-781A-4CD2-A85E-4C4D32D49FA7}" srcId="{F28FB3DA-C81E-44DC-9AD0-7C2631FD0640}" destId="{F87E5993-6105-43F4-8E05-3A6D84F519CF}" srcOrd="1" destOrd="0" parTransId="{C31CC89A-8157-4EAB-9A91-38281784BA76}" sibTransId="{1B277A10-2663-4CA6-9EA8-85E80D50BFD2}"/>
    <dgm:cxn modelId="{E108EDCC-3A26-4EEC-A927-1ACB4F61AB16}" type="presOf" srcId="{F28FB3DA-C81E-44DC-9AD0-7C2631FD0640}" destId="{E4BD2B67-A6DA-45B8-AEB5-8AAD860A59C9}" srcOrd="0" destOrd="0" presId="urn:microsoft.com/office/officeart/2005/8/layout/hierarchy3"/>
    <dgm:cxn modelId="{08884CD1-0AEC-472F-B968-EA39C8E2FBD4}" type="presOf" srcId="{6B239A2A-85A7-4CC3-A9DB-7C0895D4262F}" destId="{CCE9C268-3F63-4472-AC4D-C71D986FAD63}" srcOrd="0" destOrd="0" presId="urn:microsoft.com/office/officeart/2005/8/layout/hierarchy3"/>
    <dgm:cxn modelId="{0CEA2ADF-2F3B-41BC-9FD4-5EC0339BA7B7}" srcId="{F28FB3DA-C81E-44DC-9AD0-7C2631FD0640}" destId="{6B239A2A-85A7-4CC3-A9DB-7C0895D4262F}" srcOrd="0" destOrd="0" parTransId="{DE9286F0-AE64-478B-B336-CA1066C5C155}" sibTransId="{8149E706-EC3B-427F-A109-C2A3CB5B378F}"/>
    <dgm:cxn modelId="{B53005F5-DF2A-439A-AE7F-5560F86D59F4}" type="presOf" srcId="{0353D382-C9EE-4009-8982-0623A1765A53}" destId="{D46428C2-9D3B-439A-A34B-4634E27191FF}" srcOrd="0" destOrd="0" presId="urn:microsoft.com/office/officeart/2005/8/layout/hierarchy3"/>
    <dgm:cxn modelId="{95B724FD-FA26-4B62-850D-984EFDB27D7A}" srcId="{F28FB3DA-C81E-44DC-9AD0-7C2631FD0640}" destId="{32BCEEAB-C27E-4D12-8AB7-6B50D2EA96D6}" srcOrd="3" destOrd="0" parTransId="{C354A34E-4C46-4137-8DAB-396C76C5675E}" sibTransId="{58CCDC46-9AC4-428F-BE41-A829BE7CD61D}"/>
    <dgm:cxn modelId="{7EF8291E-A149-41DA-9953-71C5FD3E6FD9}" type="presParOf" srcId="{8FD8202D-8DC4-4960-AA6B-4212CD77CCEF}" destId="{E982B6C2-DCB3-4405-86B6-87DE5A67219E}" srcOrd="0" destOrd="0" presId="urn:microsoft.com/office/officeart/2005/8/layout/hierarchy3"/>
    <dgm:cxn modelId="{534CBFAA-DF4D-4983-9478-64D2F9BED0F8}" type="presParOf" srcId="{E982B6C2-DCB3-4405-86B6-87DE5A67219E}" destId="{0FF6C3D3-66A9-43A9-BE56-FA12451D8C16}" srcOrd="0" destOrd="0" presId="urn:microsoft.com/office/officeart/2005/8/layout/hierarchy3"/>
    <dgm:cxn modelId="{73E2D15D-B08D-4A9D-BFB5-88F22A2C36DF}" type="presParOf" srcId="{0FF6C3D3-66A9-43A9-BE56-FA12451D8C16}" destId="{E4BD2B67-A6DA-45B8-AEB5-8AAD860A59C9}" srcOrd="0" destOrd="0" presId="urn:microsoft.com/office/officeart/2005/8/layout/hierarchy3"/>
    <dgm:cxn modelId="{F30123BA-E15F-4CD2-9CCA-CD3BC3D1B71B}" type="presParOf" srcId="{0FF6C3D3-66A9-43A9-BE56-FA12451D8C16}" destId="{1AA68571-BA2E-4BF6-9E33-09C527F88B42}" srcOrd="1" destOrd="0" presId="urn:microsoft.com/office/officeart/2005/8/layout/hierarchy3"/>
    <dgm:cxn modelId="{5478E57E-1114-4B2C-BD8A-485AE4759CEA}" type="presParOf" srcId="{E982B6C2-DCB3-4405-86B6-87DE5A67219E}" destId="{97A26B98-8285-4D18-B2D1-DEBFACBBA539}" srcOrd="1" destOrd="0" presId="urn:microsoft.com/office/officeart/2005/8/layout/hierarchy3"/>
    <dgm:cxn modelId="{543173E7-231B-418A-A8AA-CB14C02A950F}" type="presParOf" srcId="{97A26B98-8285-4D18-B2D1-DEBFACBBA539}" destId="{0BB18E77-9FE8-4A1E-BABF-1A02809C01ED}" srcOrd="0" destOrd="0" presId="urn:microsoft.com/office/officeart/2005/8/layout/hierarchy3"/>
    <dgm:cxn modelId="{9BA82FAE-E512-4F0B-8054-DCDDFDA8AE90}" type="presParOf" srcId="{97A26B98-8285-4D18-B2D1-DEBFACBBA539}" destId="{CCE9C268-3F63-4472-AC4D-C71D986FAD63}" srcOrd="1" destOrd="0" presId="urn:microsoft.com/office/officeart/2005/8/layout/hierarchy3"/>
    <dgm:cxn modelId="{2BE46DA2-BB7B-4EA2-B916-EF53E70776A8}" type="presParOf" srcId="{97A26B98-8285-4D18-B2D1-DEBFACBBA539}" destId="{9B33550C-4E51-4848-A58A-0353E5E87448}" srcOrd="2" destOrd="0" presId="urn:microsoft.com/office/officeart/2005/8/layout/hierarchy3"/>
    <dgm:cxn modelId="{FF6E2676-7BDC-4ECA-9B63-8985BA3890A8}" type="presParOf" srcId="{97A26B98-8285-4D18-B2D1-DEBFACBBA539}" destId="{0C4D63B1-1E39-4099-8B89-1C049E3DD60E}" srcOrd="3" destOrd="0" presId="urn:microsoft.com/office/officeart/2005/8/layout/hierarchy3"/>
    <dgm:cxn modelId="{C64B190D-32F0-4FE7-AEAF-404D8341441D}" type="presParOf" srcId="{97A26B98-8285-4D18-B2D1-DEBFACBBA539}" destId="{FF32CF2F-506B-49F3-9F4C-9B7162CD2D7C}" srcOrd="4" destOrd="0" presId="urn:microsoft.com/office/officeart/2005/8/layout/hierarchy3"/>
    <dgm:cxn modelId="{0183B15D-510F-4CA8-8CF8-A8A0353E98CD}" type="presParOf" srcId="{97A26B98-8285-4D18-B2D1-DEBFACBBA539}" destId="{1DCA984D-DB02-441A-A9CE-205CD2F4D922}" srcOrd="5" destOrd="0" presId="urn:microsoft.com/office/officeart/2005/8/layout/hierarchy3"/>
    <dgm:cxn modelId="{C8C9AB8F-02CD-4C77-9A76-D1E77658286C}" type="presParOf" srcId="{97A26B98-8285-4D18-B2D1-DEBFACBBA539}" destId="{AF1A1DE3-BB87-4F12-BC8F-DD13DF4BE1D5}" srcOrd="6" destOrd="0" presId="urn:microsoft.com/office/officeart/2005/8/layout/hierarchy3"/>
    <dgm:cxn modelId="{8FA226AE-5A2D-4599-B9BB-0BB38B7A7716}" type="presParOf" srcId="{97A26B98-8285-4D18-B2D1-DEBFACBBA539}" destId="{FC1ED965-0185-4D45-861B-394EB67B83B2}" srcOrd="7" destOrd="0" presId="urn:microsoft.com/office/officeart/2005/8/layout/hierarchy3"/>
    <dgm:cxn modelId="{5731DB22-F295-44B8-8E49-18D0CD912951}" type="presParOf" srcId="{97A26B98-8285-4D18-B2D1-DEBFACBBA539}" destId="{8C705004-9B0E-420D-A199-F33240B0D6FE}" srcOrd="8" destOrd="0" presId="urn:microsoft.com/office/officeart/2005/8/layout/hierarchy3"/>
    <dgm:cxn modelId="{E37E689F-DDBF-450B-8F84-AFBA5E207D9B}" type="presParOf" srcId="{97A26B98-8285-4D18-B2D1-DEBFACBBA539}" destId="{D46428C2-9D3B-439A-A34B-4634E27191FF}" srcOrd="9" destOrd="0" presId="urn:microsoft.com/office/officeart/2005/8/layout/hierarchy3"/>
    <dgm:cxn modelId="{88402086-3307-48C2-8C07-FA3EBE182FB7}" type="presParOf" srcId="{8FD8202D-8DC4-4960-AA6B-4212CD77CCEF}" destId="{04A76BF5-BA74-4683-936C-30965657B14A}" srcOrd="1" destOrd="0" presId="urn:microsoft.com/office/officeart/2005/8/layout/hierarchy3"/>
    <dgm:cxn modelId="{CDE7F99C-085A-4C73-A76E-1E50254E0963}" type="presParOf" srcId="{04A76BF5-BA74-4683-936C-30965657B14A}" destId="{51B52909-9798-4E91-A4CA-7FDF170C582D}" srcOrd="0" destOrd="0" presId="urn:microsoft.com/office/officeart/2005/8/layout/hierarchy3"/>
    <dgm:cxn modelId="{BBC90D71-94B1-4455-BCB3-046CB583FB5A}" type="presParOf" srcId="{51B52909-9798-4E91-A4CA-7FDF170C582D}" destId="{BFE893E6-E4B3-4AA2-A23A-5CC3D058B2E8}" srcOrd="0" destOrd="0" presId="urn:microsoft.com/office/officeart/2005/8/layout/hierarchy3"/>
    <dgm:cxn modelId="{64C05078-4E25-435A-ADF4-42246991A354}" type="presParOf" srcId="{51B52909-9798-4E91-A4CA-7FDF170C582D}" destId="{E0633743-2DCA-4934-BA3A-4276800A4E8E}" srcOrd="1" destOrd="0" presId="urn:microsoft.com/office/officeart/2005/8/layout/hierarchy3"/>
    <dgm:cxn modelId="{94B16D42-3F4A-4F35-A01F-069866CC0CBF}" type="presParOf" srcId="{04A76BF5-BA74-4683-936C-30965657B14A}" destId="{60FEC145-39EE-4A00-ACC8-7850B4FAF50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0D744-819F-4660-9987-E19ABCEC7CBE}"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F28FB3DA-C81E-44DC-9AD0-7C2631FD0640}">
      <dgm:prSet phldrT="[Text]"/>
      <dgm:spPr/>
      <dgm:t>
        <a:bodyPr/>
        <a:lstStyle/>
        <a:p>
          <a:r>
            <a:rPr lang="en-US" b="1" dirty="0"/>
            <a:t>Glass brick</a:t>
          </a:r>
        </a:p>
      </dgm:t>
    </dgm:pt>
    <dgm:pt modelId="{2A60F304-2770-4D55-B2B3-B295F40832C2}" type="parTrans" cxnId="{EAAF9A61-EB54-4710-8219-F642E8DE5C4A}">
      <dgm:prSet/>
      <dgm:spPr/>
      <dgm:t>
        <a:bodyPr/>
        <a:lstStyle/>
        <a:p>
          <a:endParaRPr lang="en-US"/>
        </a:p>
      </dgm:t>
    </dgm:pt>
    <dgm:pt modelId="{AEAF0FA3-4036-440E-9B82-96C026AF14C3}" type="sibTrans" cxnId="{EAAF9A61-EB54-4710-8219-F642E8DE5C4A}">
      <dgm:prSet/>
      <dgm:spPr/>
      <dgm:t>
        <a:bodyPr/>
        <a:lstStyle/>
        <a:p>
          <a:endParaRPr lang="en-US"/>
        </a:p>
      </dgm:t>
    </dgm:pt>
    <dgm:pt modelId="{B12D19B2-449D-45AF-98E3-D3A76D9A58E1}">
      <dgm:prSet phldrT="[Text]"/>
      <dgm:spPr/>
      <dgm:t>
        <a:bodyPr/>
        <a:lstStyle/>
        <a:p>
          <a:r>
            <a:rPr lang="en-US" b="1" dirty="0"/>
            <a:t>Lime brick</a:t>
          </a:r>
        </a:p>
      </dgm:t>
    </dgm:pt>
    <dgm:pt modelId="{DD9A81D7-EAE8-4BFE-A1D5-0DD6A64AB79D}" type="parTrans" cxnId="{DE82BF87-A12C-41F9-B952-083112716ABD}">
      <dgm:prSet/>
      <dgm:spPr/>
      <dgm:t>
        <a:bodyPr/>
        <a:lstStyle/>
        <a:p>
          <a:endParaRPr lang="en-US"/>
        </a:p>
      </dgm:t>
    </dgm:pt>
    <dgm:pt modelId="{222885AA-BAC4-488C-840C-2ECA4E301DB7}" type="sibTrans" cxnId="{DE82BF87-A12C-41F9-B952-083112716ABD}">
      <dgm:prSet/>
      <dgm:spPr/>
      <dgm:t>
        <a:bodyPr/>
        <a:lstStyle/>
        <a:p>
          <a:endParaRPr lang="en-US"/>
        </a:p>
      </dgm:t>
    </dgm:pt>
    <dgm:pt modelId="{8FD8202D-8DC4-4960-AA6B-4212CD77CCEF}" type="pres">
      <dgm:prSet presAssocID="{04A0D744-819F-4660-9987-E19ABCEC7CBE}" presName="diagram" presStyleCnt="0">
        <dgm:presLayoutVars>
          <dgm:chPref val="1"/>
          <dgm:dir/>
          <dgm:animOne val="branch"/>
          <dgm:animLvl val="lvl"/>
          <dgm:resizeHandles/>
        </dgm:presLayoutVars>
      </dgm:prSet>
      <dgm:spPr/>
    </dgm:pt>
    <dgm:pt modelId="{E982B6C2-DCB3-4405-86B6-87DE5A67219E}" type="pres">
      <dgm:prSet presAssocID="{F28FB3DA-C81E-44DC-9AD0-7C2631FD0640}" presName="root" presStyleCnt="0"/>
      <dgm:spPr/>
    </dgm:pt>
    <dgm:pt modelId="{0FF6C3D3-66A9-43A9-BE56-FA12451D8C16}" type="pres">
      <dgm:prSet presAssocID="{F28FB3DA-C81E-44DC-9AD0-7C2631FD0640}" presName="rootComposite" presStyleCnt="0"/>
      <dgm:spPr/>
    </dgm:pt>
    <dgm:pt modelId="{E4BD2B67-A6DA-45B8-AEB5-8AAD860A59C9}" type="pres">
      <dgm:prSet presAssocID="{F28FB3DA-C81E-44DC-9AD0-7C2631FD0640}" presName="rootText" presStyleLbl="node1" presStyleIdx="0" presStyleCnt="2" custLinFactNeighborX="3748" custLinFactNeighborY="0"/>
      <dgm:spPr/>
    </dgm:pt>
    <dgm:pt modelId="{1AA68571-BA2E-4BF6-9E33-09C527F88B42}" type="pres">
      <dgm:prSet presAssocID="{F28FB3DA-C81E-44DC-9AD0-7C2631FD0640}" presName="rootConnector" presStyleLbl="node1" presStyleIdx="0" presStyleCnt="2"/>
      <dgm:spPr/>
    </dgm:pt>
    <dgm:pt modelId="{97A26B98-8285-4D18-B2D1-DEBFACBBA539}" type="pres">
      <dgm:prSet presAssocID="{F28FB3DA-C81E-44DC-9AD0-7C2631FD0640}" presName="childShape" presStyleCnt="0"/>
      <dgm:spPr/>
    </dgm:pt>
    <dgm:pt modelId="{04A76BF5-BA74-4683-936C-30965657B14A}" type="pres">
      <dgm:prSet presAssocID="{B12D19B2-449D-45AF-98E3-D3A76D9A58E1}" presName="root" presStyleCnt="0"/>
      <dgm:spPr/>
    </dgm:pt>
    <dgm:pt modelId="{51B52909-9798-4E91-A4CA-7FDF170C582D}" type="pres">
      <dgm:prSet presAssocID="{B12D19B2-449D-45AF-98E3-D3A76D9A58E1}" presName="rootComposite" presStyleCnt="0"/>
      <dgm:spPr/>
    </dgm:pt>
    <dgm:pt modelId="{BFE893E6-E4B3-4AA2-A23A-5CC3D058B2E8}" type="pres">
      <dgm:prSet presAssocID="{B12D19B2-449D-45AF-98E3-D3A76D9A58E1}" presName="rootText" presStyleLbl="node1" presStyleIdx="1" presStyleCnt="2"/>
      <dgm:spPr/>
    </dgm:pt>
    <dgm:pt modelId="{E0633743-2DCA-4934-BA3A-4276800A4E8E}" type="pres">
      <dgm:prSet presAssocID="{B12D19B2-449D-45AF-98E3-D3A76D9A58E1}" presName="rootConnector" presStyleLbl="node1" presStyleIdx="1" presStyleCnt="2"/>
      <dgm:spPr/>
    </dgm:pt>
    <dgm:pt modelId="{60FEC145-39EE-4A00-ACC8-7850B4FAF509}" type="pres">
      <dgm:prSet presAssocID="{B12D19B2-449D-45AF-98E3-D3A76D9A58E1}" presName="childShape" presStyleCnt="0"/>
      <dgm:spPr/>
    </dgm:pt>
  </dgm:ptLst>
  <dgm:cxnLst>
    <dgm:cxn modelId="{0EFDBF28-CC67-4A45-8F58-85D307CA0B80}" type="presOf" srcId="{B12D19B2-449D-45AF-98E3-D3A76D9A58E1}" destId="{E0633743-2DCA-4934-BA3A-4276800A4E8E}" srcOrd="1" destOrd="0" presId="urn:microsoft.com/office/officeart/2005/8/layout/hierarchy3"/>
    <dgm:cxn modelId="{61EFBD3F-9B93-417F-B1F3-9808ED4D65E4}" type="presOf" srcId="{F28FB3DA-C81E-44DC-9AD0-7C2631FD0640}" destId="{1AA68571-BA2E-4BF6-9E33-09C527F88B42}" srcOrd="1" destOrd="0" presId="urn:microsoft.com/office/officeart/2005/8/layout/hierarchy3"/>
    <dgm:cxn modelId="{EAAF9A61-EB54-4710-8219-F642E8DE5C4A}" srcId="{04A0D744-819F-4660-9987-E19ABCEC7CBE}" destId="{F28FB3DA-C81E-44DC-9AD0-7C2631FD0640}" srcOrd="0" destOrd="0" parTransId="{2A60F304-2770-4D55-B2B3-B295F40832C2}" sibTransId="{AEAF0FA3-4036-440E-9B82-96C026AF14C3}"/>
    <dgm:cxn modelId="{DE1AA172-A76F-4998-BF06-A25108F7A73D}" type="presOf" srcId="{B12D19B2-449D-45AF-98E3-D3A76D9A58E1}" destId="{BFE893E6-E4B3-4AA2-A23A-5CC3D058B2E8}" srcOrd="0" destOrd="0" presId="urn:microsoft.com/office/officeart/2005/8/layout/hierarchy3"/>
    <dgm:cxn modelId="{DE82BF87-A12C-41F9-B952-083112716ABD}" srcId="{04A0D744-819F-4660-9987-E19ABCEC7CBE}" destId="{B12D19B2-449D-45AF-98E3-D3A76D9A58E1}" srcOrd="1" destOrd="0" parTransId="{DD9A81D7-EAE8-4BFE-A1D5-0DD6A64AB79D}" sibTransId="{222885AA-BAC4-488C-840C-2ECA4E301DB7}"/>
    <dgm:cxn modelId="{060EF4A4-4C73-4AD6-967C-DC95CF23E542}" type="presOf" srcId="{04A0D744-819F-4660-9987-E19ABCEC7CBE}" destId="{8FD8202D-8DC4-4960-AA6B-4212CD77CCEF}" srcOrd="0" destOrd="0" presId="urn:microsoft.com/office/officeart/2005/8/layout/hierarchy3"/>
    <dgm:cxn modelId="{E108EDCC-3A26-4EEC-A927-1ACB4F61AB16}" type="presOf" srcId="{F28FB3DA-C81E-44DC-9AD0-7C2631FD0640}" destId="{E4BD2B67-A6DA-45B8-AEB5-8AAD860A59C9}" srcOrd="0" destOrd="0" presId="urn:microsoft.com/office/officeart/2005/8/layout/hierarchy3"/>
    <dgm:cxn modelId="{7EF8291E-A149-41DA-9953-71C5FD3E6FD9}" type="presParOf" srcId="{8FD8202D-8DC4-4960-AA6B-4212CD77CCEF}" destId="{E982B6C2-DCB3-4405-86B6-87DE5A67219E}" srcOrd="0" destOrd="0" presId="urn:microsoft.com/office/officeart/2005/8/layout/hierarchy3"/>
    <dgm:cxn modelId="{534CBFAA-DF4D-4983-9478-64D2F9BED0F8}" type="presParOf" srcId="{E982B6C2-DCB3-4405-86B6-87DE5A67219E}" destId="{0FF6C3D3-66A9-43A9-BE56-FA12451D8C16}" srcOrd="0" destOrd="0" presId="urn:microsoft.com/office/officeart/2005/8/layout/hierarchy3"/>
    <dgm:cxn modelId="{73E2D15D-B08D-4A9D-BFB5-88F22A2C36DF}" type="presParOf" srcId="{0FF6C3D3-66A9-43A9-BE56-FA12451D8C16}" destId="{E4BD2B67-A6DA-45B8-AEB5-8AAD860A59C9}" srcOrd="0" destOrd="0" presId="urn:microsoft.com/office/officeart/2005/8/layout/hierarchy3"/>
    <dgm:cxn modelId="{F30123BA-E15F-4CD2-9CCA-CD3BC3D1B71B}" type="presParOf" srcId="{0FF6C3D3-66A9-43A9-BE56-FA12451D8C16}" destId="{1AA68571-BA2E-4BF6-9E33-09C527F88B42}" srcOrd="1" destOrd="0" presId="urn:microsoft.com/office/officeart/2005/8/layout/hierarchy3"/>
    <dgm:cxn modelId="{5478E57E-1114-4B2C-BD8A-485AE4759CEA}" type="presParOf" srcId="{E982B6C2-DCB3-4405-86B6-87DE5A67219E}" destId="{97A26B98-8285-4D18-B2D1-DEBFACBBA539}" srcOrd="1" destOrd="0" presId="urn:microsoft.com/office/officeart/2005/8/layout/hierarchy3"/>
    <dgm:cxn modelId="{88402086-3307-48C2-8C07-FA3EBE182FB7}" type="presParOf" srcId="{8FD8202D-8DC4-4960-AA6B-4212CD77CCEF}" destId="{04A76BF5-BA74-4683-936C-30965657B14A}" srcOrd="1" destOrd="0" presId="urn:microsoft.com/office/officeart/2005/8/layout/hierarchy3"/>
    <dgm:cxn modelId="{CDE7F99C-085A-4C73-A76E-1E50254E0963}" type="presParOf" srcId="{04A76BF5-BA74-4683-936C-30965657B14A}" destId="{51B52909-9798-4E91-A4CA-7FDF170C582D}" srcOrd="0" destOrd="0" presId="urn:microsoft.com/office/officeart/2005/8/layout/hierarchy3"/>
    <dgm:cxn modelId="{BBC90D71-94B1-4455-BCB3-046CB583FB5A}" type="presParOf" srcId="{51B52909-9798-4E91-A4CA-7FDF170C582D}" destId="{BFE893E6-E4B3-4AA2-A23A-5CC3D058B2E8}" srcOrd="0" destOrd="0" presId="urn:microsoft.com/office/officeart/2005/8/layout/hierarchy3"/>
    <dgm:cxn modelId="{64C05078-4E25-435A-ADF4-42246991A354}" type="presParOf" srcId="{51B52909-9798-4E91-A4CA-7FDF170C582D}" destId="{E0633743-2DCA-4934-BA3A-4276800A4E8E}" srcOrd="1" destOrd="0" presId="urn:microsoft.com/office/officeart/2005/8/layout/hierarchy3"/>
    <dgm:cxn modelId="{94B16D42-3F4A-4F35-A01F-069866CC0CBF}" type="presParOf" srcId="{04A76BF5-BA74-4683-936C-30965657B14A}" destId="{60FEC145-39EE-4A00-ACC8-7850B4FAF509}"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EB57C9-0932-4BFA-961F-5D37F5D8317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A9198C8A-29A8-427F-A584-56D6437FA77E}">
      <dgm:prSet phldrT="[Text]" custT="1"/>
      <dgm:spPr/>
      <dgm:t>
        <a:bodyPr/>
        <a:lstStyle/>
        <a:p>
          <a:r>
            <a:rPr lang="en-US" sz="2400" b="1" dirty="0"/>
            <a:t>Types of brick depending on the density of the material</a:t>
          </a:r>
        </a:p>
      </dgm:t>
    </dgm:pt>
    <dgm:pt modelId="{FF6FEC26-D365-4AEA-9D9A-4FBF7E908AB4}" type="parTrans" cxnId="{1864551D-9408-40AA-86B4-1E8AF05194C6}">
      <dgm:prSet/>
      <dgm:spPr/>
      <dgm:t>
        <a:bodyPr/>
        <a:lstStyle/>
        <a:p>
          <a:endParaRPr lang="en-US"/>
        </a:p>
      </dgm:t>
    </dgm:pt>
    <dgm:pt modelId="{DF974DB0-67C5-4C0E-9C80-8E8536837E35}" type="sibTrans" cxnId="{1864551D-9408-40AA-86B4-1E8AF05194C6}">
      <dgm:prSet/>
      <dgm:spPr/>
      <dgm:t>
        <a:bodyPr/>
        <a:lstStyle/>
        <a:p>
          <a:endParaRPr lang="en-US"/>
        </a:p>
      </dgm:t>
    </dgm:pt>
    <dgm:pt modelId="{057B4B01-9A67-4B1C-8280-55D59B240A4F}">
      <dgm:prSet phldrT="[Text]"/>
      <dgm:spPr/>
      <dgm:t>
        <a:bodyPr/>
        <a:lstStyle/>
        <a:p>
          <a:r>
            <a:rPr lang="en-US" dirty="0"/>
            <a:t>Solid brick</a:t>
          </a:r>
        </a:p>
      </dgm:t>
    </dgm:pt>
    <dgm:pt modelId="{C893EC24-1696-44FD-80EF-B00B77CE6139}" type="parTrans" cxnId="{A67FD70C-742E-486A-8638-28B1F431CBA1}">
      <dgm:prSet/>
      <dgm:spPr/>
      <dgm:t>
        <a:bodyPr/>
        <a:lstStyle/>
        <a:p>
          <a:endParaRPr lang="en-US"/>
        </a:p>
      </dgm:t>
    </dgm:pt>
    <dgm:pt modelId="{51889923-8A2C-4234-8FAF-ACABE708CF76}" type="sibTrans" cxnId="{A67FD70C-742E-486A-8638-28B1F431CBA1}">
      <dgm:prSet/>
      <dgm:spPr/>
      <dgm:t>
        <a:bodyPr/>
        <a:lstStyle/>
        <a:p>
          <a:endParaRPr lang="en-US"/>
        </a:p>
      </dgm:t>
    </dgm:pt>
    <dgm:pt modelId="{D471F1D6-9AB5-4BD8-B535-29F6EA00DF83}">
      <dgm:prSet phldrT="[Text]"/>
      <dgm:spPr/>
      <dgm:t>
        <a:bodyPr/>
        <a:lstStyle/>
        <a:p>
          <a:r>
            <a:rPr lang="en-US" dirty="0"/>
            <a:t>Hollow bricks</a:t>
          </a:r>
        </a:p>
      </dgm:t>
    </dgm:pt>
    <dgm:pt modelId="{BC234279-4CF0-42C2-91B0-CC5E5D69E7A4}" type="parTrans" cxnId="{3EA694D9-66D1-4384-B57F-48EE4BD93D17}">
      <dgm:prSet/>
      <dgm:spPr/>
      <dgm:t>
        <a:bodyPr/>
        <a:lstStyle/>
        <a:p>
          <a:endParaRPr lang="en-US"/>
        </a:p>
      </dgm:t>
    </dgm:pt>
    <dgm:pt modelId="{48869EA4-517A-4B27-B524-2F3F2FD0F1D1}" type="sibTrans" cxnId="{3EA694D9-66D1-4384-B57F-48EE4BD93D17}">
      <dgm:prSet/>
      <dgm:spPr/>
      <dgm:t>
        <a:bodyPr/>
        <a:lstStyle/>
        <a:p>
          <a:endParaRPr lang="en-US"/>
        </a:p>
      </dgm:t>
    </dgm:pt>
    <dgm:pt modelId="{5D303433-BE60-4CC9-AFE9-0331B2250A02}">
      <dgm:prSet phldrT="[Text]"/>
      <dgm:spPr/>
      <dgm:t>
        <a:bodyPr/>
        <a:lstStyle/>
        <a:p>
          <a:r>
            <a:rPr lang="en-US" dirty="0"/>
            <a:t>Perforated brick</a:t>
          </a:r>
        </a:p>
      </dgm:t>
    </dgm:pt>
    <dgm:pt modelId="{B3CD35F5-1AA6-496A-BBBB-EBC923B7D6C8}" type="parTrans" cxnId="{10D2C1C8-4B11-4B56-A37C-E1651730B0CD}">
      <dgm:prSet/>
      <dgm:spPr/>
      <dgm:t>
        <a:bodyPr/>
        <a:lstStyle/>
        <a:p>
          <a:endParaRPr lang="en-US"/>
        </a:p>
      </dgm:t>
    </dgm:pt>
    <dgm:pt modelId="{E44EE60F-CCD0-4700-9216-CDBD81865ABC}" type="sibTrans" cxnId="{10D2C1C8-4B11-4B56-A37C-E1651730B0CD}">
      <dgm:prSet/>
      <dgm:spPr/>
      <dgm:t>
        <a:bodyPr/>
        <a:lstStyle/>
        <a:p>
          <a:endParaRPr lang="en-US"/>
        </a:p>
      </dgm:t>
    </dgm:pt>
    <dgm:pt modelId="{90205DFC-D91C-4AC8-A308-6965C54331D6}" type="pres">
      <dgm:prSet presAssocID="{82EB57C9-0932-4BFA-961F-5D37F5D8317C}" presName="hierChild1" presStyleCnt="0">
        <dgm:presLayoutVars>
          <dgm:orgChart val="1"/>
          <dgm:chPref val="1"/>
          <dgm:dir/>
          <dgm:animOne val="branch"/>
          <dgm:animLvl val="lvl"/>
          <dgm:resizeHandles/>
        </dgm:presLayoutVars>
      </dgm:prSet>
      <dgm:spPr/>
    </dgm:pt>
    <dgm:pt modelId="{52279BD6-840D-45BE-9163-3F06DEFD6A52}" type="pres">
      <dgm:prSet presAssocID="{A9198C8A-29A8-427F-A584-56D6437FA77E}" presName="hierRoot1" presStyleCnt="0">
        <dgm:presLayoutVars>
          <dgm:hierBranch val="init"/>
        </dgm:presLayoutVars>
      </dgm:prSet>
      <dgm:spPr/>
    </dgm:pt>
    <dgm:pt modelId="{0BE14963-EF07-49E8-9DFE-D3B3DD0AA3A3}" type="pres">
      <dgm:prSet presAssocID="{A9198C8A-29A8-427F-A584-56D6437FA77E}" presName="rootComposite1" presStyleCnt="0"/>
      <dgm:spPr/>
    </dgm:pt>
    <dgm:pt modelId="{7EF555F3-8834-4BC8-A0BD-1BCF834B08B8}" type="pres">
      <dgm:prSet presAssocID="{A9198C8A-29A8-427F-A584-56D6437FA77E}" presName="rootText1" presStyleLbl="node0" presStyleIdx="0" presStyleCnt="1" custScaleX="177776" custScaleY="181229">
        <dgm:presLayoutVars>
          <dgm:chPref val="3"/>
        </dgm:presLayoutVars>
      </dgm:prSet>
      <dgm:spPr/>
    </dgm:pt>
    <dgm:pt modelId="{81FB3AB8-04BF-4FEC-BA76-260E19A4C8F8}" type="pres">
      <dgm:prSet presAssocID="{A9198C8A-29A8-427F-A584-56D6437FA77E}" presName="rootConnector1" presStyleLbl="node1" presStyleIdx="0" presStyleCnt="0"/>
      <dgm:spPr/>
    </dgm:pt>
    <dgm:pt modelId="{B3735540-F70D-40AE-B0CC-AD8B25D42ADF}" type="pres">
      <dgm:prSet presAssocID="{A9198C8A-29A8-427F-A584-56D6437FA77E}" presName="hierChild2" presStyleCnt="0"/>
      <dgm:spPr/>
    </dgm:pt>
    <dgm:pt modelId="{89EC3D83-49D6-4426-90EF-33FFFE54A9B3}" type="pres">
      <dgm:prSet presAssocID="{C893EC24-1696-44FD-80EF-B00B77CE6139}" presName="Name37" presStyleLbl="parChTrans1D2" presStyleIdx="0" presStyleCnt="3"/>
      <dgm:spPr/>
    </dgm:pt>
    <dgm:pt modelId="{43606822-89AE-4BA9-AF04-57AE74CF218C}" type="pres">
      <dgm:prSet presAssocID="{057B4B01-9A67-4B1C-8280-55D59B240A4F}" presName="hierRoot2" presStyleCnt="0">
        <dgm:presLayoutVars>
          <dgm:hierBranch val="init"/>
        </dgm:presLayoutVars>
      </dgm:prSet>
      <dgm:spPr/>
    </dgm:pt>
    <dgm:pt modelId="{DD7D5D9A-0FF1-4B38-B8EE-0FA9320FF42F}" type="pres">
      <dgm:prSet presAssocID="{057B4B01-9A67-4B1C-8280-55D59B240A4F}" presName="rootComposite" presStyleCnt="0"/>
      <dgm:spPr/>
    </dgm:pt>
    <dgm:pt modelId="{9D62E060-DC0C-4A09-A50A-598ECA3E4D4B}" type="pres">
      <dgm:prSet presAssocID="{057B4B01-9A67-4B1C-8280-55D59B240A4F}" presName="rootText" presStyleLbl="node2" presStyleIdx="0" presStyleCnt="3">
        <dgm:presLayoutVars>
          <dgm:chPref val="3"/>
        </dgm:presLayoutVars>
      </dgm:prSet>
      <dgm:spPr/>
    </dgm:pt>
    <dgm:pt modelId="{D07C2BEF-2AF2-4F12-A9C0-290EDF2551E3}" type="pres">
      <dgm:prSet presAssocID="{057B4B01-9A67-4B1C-8280-55D59B240A4F}" presName="rootConnector" presStyleLbl="node2" presStyleIdx="0" presStyleCnt="3"/>
      <dgm:spPr/>
    </dgm:pt>
    <dgm:pt modelId="{CCCE88C1-E443-4438-BA18-368088848A0D}" type="pres">
      <dgm:prSet presAssocID="{057B4B01-9A67-4B1C-8280-55D59B240A4F}" presName="hierChild4" presStyleCnt="0"/>
      <dgm:spPr/>
    </dgm:pt>
    <dgm:pt modelId="{E688166B-ED4F-4E76-8C1A-732662E9919A}" type="pres">
      <dgm:prSet presAssocID="{057B4B01-9A67-4B1C-8280-55D59B240A4F}" presName="hierChild5" presStyleCnt="0"/>
      <dgm:spPr/>
    </dgm:pt>
    <dgm:pt modelId="{05DDC094-8E61-420A-844D-B073EC91C091}" type="pres">
      <dgm:prSet presAssocID="{BC234279-4CF0-42C2-91B0-CC5E5D69E7A4}" presName="Name37" presStyleLbl="parChTrans1D2" presStyleIdx="1" presStyleCnt="3"/>
      <dgm:spPr/>
    </dgm:pt>
    <dgm:pt modelId="{8E93531B-A381-4E1D-B85F-FD60CDB7DBF5}" type="pres">
      <dgm:prSet presAssocID="{D471F1D6-9AB5-4BD8-B535-29F6EA00DF83}" presName="hierRoot2" presStyleCnt="0">
        <dgm:presLayoutVars>
          <dgm:hierBranch val="init"/>
        </dgm:presLayoutVars>
      </dgm:prSet>
      <dgm:spPr/>
    </dgm:pt>
    <dgm:pt modelId="{A310369F-4F49-4C26-BC8C-E5418D9245B1}" type="pres">
      <dgm:prSet presAssocID="{D471F1D6-9AB5-4BD8-B535-29F6EA00DF83}" presName="rootComposite" presStyleCnt="0"/>
      <dgm:spPr/>
    </dgm:pt>
    <dgm:pt modelId="{640FD604-49C4-4201-9418-7A060DF885D7}" type="pres">
      <dgm:prSet presAssocID="{D471F1D6-9AB5-4BD8-B535-29F6EA00DF83}" presName="rootText" presStyleLbl="node2" presStyleIdx="1" presStyleCnt="3">
        <dgm:presLayoutVars>
          <dgm:chPref val="3"/>
        </dgm:presLayoutVars>
      </dgm:prSet>
      <dgm:spPr/>
    </dgm:pt>
    <dgm:pt modelId="{938D7AD8-DE7B-4315-800B-D51E0A42DBE5}" type="pres">
      <dgm:prSet presAssocID="{D471F1D6-9AB5-4BD8-B535-29F6EA00DF83}" presName="rootConnector" presStyleLbl="node2" presStyleIdx="1" presStyleCnt="3"/>
      <dgm:spPr/>
    </dgm:pt>
    <dgm:pt modelId="{3B9B8065-C806-4A07-9F75-E6DC83152DDE}" type="pres">
      <dgm:prSet presAssocID="{D471F1D6-9AB5-4BD8-B535-29F6EA00DF83}" presName="hierChild4" presStyleCnt="0"/>
      <dgm:spPr/>
    </dgm:pt>
    <dgm:pt modelId="{33F23E4A-3AE5-4A54-9791-43C1BC028E16}" type="pres">
      <dgm:prSet presAssocID="{D471F1D6-9AB5-4BD8-B535-29F6EA00DF83}" presName="hierChild5" presStyleCnt="0"/>
      <dgm:spPr/>
    </dgm:pt>
    <dgm:pt modelId="{8A5A65B6-9BD4-4694-A639-989377B055BD}" type="pres">
      <dgm:prSet presAssocID="{B3CD35F5-1AA6-496A-BBBB-EBC923B7D6C8}" presName="Name37" presStyleLbl="parChTrans1D2" presStyleIdx="2" presStyleCnt="3"/>
      <dgm:spPr/>
    </dgm:pt>
    <dgm:pt modelId="{5E8B05D7-D714-4400-B56F-C691AE1FADDC}" type="pres">
      <dgm:prSet presAssocID="{5D303433-BE60-4CC9-AFE9-0331B2250A02}" presName="hierRoot2" presStyleCnt="0">
        <dgm:presLayoutVars>
          <dgm:hierBranch val="init"/>
        </dgm:presLayoutVars>
      </dgm:prSet>
      <dgm:spPr/>
    </dgm:pt>
    <dgm:pt modelId="{331E5BDA-1BA6-41E8-8478-4524D0248ECB}" type="pres">
      <dgm:prSet presAssocID="{5D303433-BE60-4CC9-AFE9-0331B2250A02}" presName="rootComposite" presStyleCnt="0"/>
      <dgm:spPr/>
    </dgm:pt>
    <dgm:pt modelId="{30567BA3-CA08-4CD2-A8B1-1D78B11AC42E}" type="pres">
      <dgm:prSet presAssocID="{5D303433-BE60-4CC9-AFE9-0331B2250A02}" presName="rootText" presStyleLbl="node2" presStyleIdx="2" presStyleCnt="3">
        <dgm:presLayoutVars>
          <dgm:chPref val="3"/>
        </dgm:presLayoutVars>
      </dgm:prSet>
      <dgm:spPr/>
    </dgm:pt>
    <dgm:pt modelId="{2AF0ADE3-9A2D-4C38-8C5B-A3872A808454}" type="pres">
      <dgm:prSet presAssocID="{5D303433-BE60-4CC9-AFE9-0331B2250A02}" presName="rootConnector" presStyleLbl="node2" presStyleIdx="2" presStyleCnt="3"/>
      <dgm:spPr/>
    </dgm:pt>
    <dgm:pt modelId="{B7358AD3-D5E4-46ED-8182-65AFA13EFA26}" type="pres">
      <dgm:prSet presAssocID="{5D303433-BE60-4CC9-AFE9-0331B2250A02}" presName="hierChild4" presStyleCnt="0"/>
      <dgm:spPr/>
    </dgm:pt>
    <dgm:pt modelId="{BBEE1FA6-D0C8-4E2F-91AB-6E92128E4EEC}" type="pres">
      <dgm:prSet presAssocID="{5D303433-BE60-4CC9-AFE9-0331B2250A02}" presName="hierChild5" presStyleCnt="0"/>
      <dgm:spPr/>
    </dgm:pt>
    <dgm:pt modelId="{A09E2165-EFBB-4B8B-97F2-FCBE07C42ED9}" type="pres">
      <dgm:prSet presAssocID="{A9198C8A-29A8-427F-A584-56D6437FA77E}" presName="hierChild3" presStyleCnt="0"/>
      <dgm:spPr/>
    </dgm:pt>
  </dgm:ptLst>
  <dgm:cxnLst>
    <dgm:cxn modelId="{FEF40F0B-95EB-45BD-B018-BD402196ED9D}" type="presOf" srcId="{C893EC24-1696-44FD-80EF-B00B77CE6139}" destId="{89EC3D83-49D6-4426-90EF-33FFFE54A9B3}" srcOrd="0" destOrd="0" presId="urn:microsoft.com/office/officeart/2005/8/layout/orgChart1"/>
    <dgm:cxn modelId="{A67FD70C-742E-486A-8638-28B1F431CBA1}" srcId="{A9198C8A-29A8-427F-A584-56D6437FA77E}" destId="{057B4B01-9A67-4B1C-8280-55D59B240A4F}" srcOrd="0" destOrd="0" parTransId="{C893EC24-1696-44FD-80EF-B00B77CE6139}" sibTransId="{51889923-8A2C-4234-8FAF-ACABE708CF76}"/>
    <dgm:cxn modelId="{8529A810-A7B3-4755-AEE0-C410EB83CE72}" type="presOf" srcId="{B3CD35F5-1AA6-496A-BBBB-EBC923B7D6C8}" destId="{8A5A65B6-9BD4-4694-A639-989377B055BD}" srcOrd="0" destOrd="0" presId="urn:microsoft.com/office/officeart/2005/8/layout/orgChart1"/>
    <dgm:cxn modelId="{2007BC14-5936-4A41-A138-D5AA227F39D4}" type="presOf" srcId="{D471F1D6-9AB5-4BD8-B535-29F6EA00DF83}" destId="{938D7AD8-DE7B-4315-800B-D51E0A42DBE5}" srcOrd="1" destOrd="0" presId="urn:microsoft.com/office/officeart/2005/8/layout/orgChart1"/>
    <dgm:cxn modelId="{1864551D-9408-40AA-86B4-1E8AF05194C6}" srcId="{82EB57C9-0932-4BFA-961F-5D37F5D8317C}" destId="{A9198C8A-29A8-427F-A584-56D6437FA77E}" srcOrd="0" destOrd="0" parTransId="{FF6FEC26-D365-4AEA-9D9A-4FBF7E908AB4}" sibTransId="{DF974DB0-67C5-4C0E-9C80-8E8536837E35}"/>
    <dgm:cxn modelId="{1C08EB20-9856-4C4B-81E8-4CE248F35C99}" type="presOf" srcId="{A9198C8A-29A8-427F-A584-56D6437FA77E}" destId="{81FB3AB8-04BF-4FEC-BA76-260E19A4C8F8}" srcOrd="1" destOrd="0" presId="urn:microsoft.com/office/officeart/2005/8/layout/orgChart1"/>
    <dgm:cxn modelId="{641C6B24-307E-4625-A064-0D4BCDA6831E}" type="presOf" srcId="{BC234279-4CF0-42C2-91B0-CC5E5D69E7A4}" destId="{05DDC094-8E61-420A-844D-B073EC91C091}" srcOrd="0" destOrd="0" presId="urn:microsoft.com/office/officeart/2005/8/layout/orgChart1"/>
    <dgm:cxn modelId="{59B0B026-069D-4D2F-8CF2-82D99675A308}" type="presOf" srcId="{D471F1D6-9AB5-4BD8-B535-29F6EA00DF83}" destId="{640FD604-49C4-4201-9418-7A060DF885D7}" srcOrd="0" destOrd="0" presId="urn:microsoft.com/office/officeart/2005/8/layout/orgChart1"/>
    <dgm:cxn modelId="{E1FDB034-0358-4C6D-9B85-A2A1B673F92B}" type="presOf" srcId="{5D303433-BE60-4CC9-AFE9-0331B2250A02}" destId="{30567BA3-CA08-4CD2-A8B1-1D78B11AC42E}" srcOrd="0" destOrd="0" presId="urn:microsoft.com/office/officeart/2005/8/layout/orgChart1"/>
    <dgm:cxn modelId="{EC1D9546-3AFA-4E56-ACAB-14D52E8AE880}" type="presOf" srcId="{A9198C8A-29A8-427F-A584-56D6437FA77E}" destId="{7EF555F3-8834-4BC8-A0BD-1BCF834B08B8}" srcOrd="0" destOrd="0" presId="urn:microsoft.com/office/officeart/2005/8/layout/orgChart1"/>
    <dgm:cxn modelId="{A487F277-3308-412A-A273-CEE40ABD2FB9}" type="presOf" srcId="{82EB57C9-0932-4BFA-961F-5D37F5D8317C}" destId="{90205DFC-D91C-4AC8-A308-6965C54331D6}" srcOrd="0" destOrd="0" presId="urn:microsoft.com/office/officeart/2005/8/layout/orgChart1"/>
    <dgm:cxn modelId="{3FD4AE5A-797B-46BC-B79D-B9D9686D2AA5}" type="presOf" srcId="{5D303433-BE60-4CC9-AFE9-0331B2250A02}" destId="{2AF0ADE3-9A2D-4C38-8C5B-A3872A808454}" srcOrd="1" destOrd="0" presId="urn:microsoft.com/office/officeart/2005/8/layout/orgChart1"/>
    <dgm:cxn modelId="{E0BDC28C-492C-475B-BD45-B5EC2759FCB2}" type="presOf" srcId="{057B4B01-9A67-4B1C-8280-55D59B240A4F}" destId="{9D62E060-DC0C-4A09-A50A-598ECA3E4D4B}" srcOrd="0" destOrd="0" presId="urn:microsoft.com/office/officeart/2005/8/layout/orgChart1"/>
    <dgm:cxn modelId="{A6471BAB-3EEC-4B7E-A54D-6B035A78242D}" type="presOf" srcId="{057B4B01-9A67-4B1C-8280-55D59B240A4F}" destId="{D07C2BEF-2AF2-4F12-A9C0-290EDF2551E3}" srcOrd="1" destOrd="0" presId="urn:microsoft.com/office/officeart/2005/8/layout/orgChart1"/>
    <dgm:cxn modelId="{10D2C1C8-4B11-4B56-A37C-E1651730B0CD}" srcId="{A9198C8A-29A8-427F-A584-56D6437FA77E}" destId="{5D303433-BE60-4CC9-AFE9-0331B2250A02}" srcOrd="2" destOrd="0" parTransId="{B3CD35F5-1AA6-496A-BBBB-EBC923B7D6C8}" sibTransId="{E44EE60F-CCD0-4700-9216-CDBD81865ABC}"/>
    <dgm:cxn modelId="{3EA694D9-66D1-4384-B57F-48EE4BD93D17}" srcId="{A9198C8A-29A8-427F-A584-56D6437FA77E}" destId="{D471F1D6-9AB5-4BD8-B535-29F6EA00DF83}" srcOrd="1" destOrd="0" parTransId="{BC234279-4CF0-42C2-91B0-CC5E5D69E7A4}" sibTransId="{48869EA4-517A-4B27-B524-2F3F2FD0F1D1}"/>
    <dgm:cxn modelId="{007A4321-6738-482B-A655-45A095132CAE}" type="presParOf" srcId="{90205DFC-D91C-4AC8-A308-6965C54331D6}" destId="{52279BD6-840D-45BE-9163-3F06DEFD6A52}" srcOrd="0" destOrd="0" presId="urn:microsoft.com/office/officeart/2005/8/layout/orgChart1"/>
    <dgm:cxn modelId="{A10177F4-526F-47BA-932B-881F99564DC1}" type="presParOf" srcId="{52279BD6-840D-45BE-9163-3F06DEFD6A52}" destId="{0BE14963-EF07-49E8-9DFE-D3B3DD0AA3A3}" srcOrd="0" destOrd="0" presId="urn:microsoft.com/office/officeart/2005/8/layout/orgChart1"/>
    <dgm:cxn modelId="{8A6C301F-5552-462F-80BA-EC47E398CAF4}" type="presParOf" srcId="{0BE14963-EF07-49E8-9DFE-D3B3DD0AA3A3}" destId="{7EF555F3-8834-4BC8-A0BD-1BCF834B08B8}" srcOrd="0" destOrd="0" presId="urn:microsoft.com/office/officeart/2005/8/layout/orgChart1"/>
    <dgm:cxn modelId="{143667A7-585C-4C73-BF78-488A02AA8C16}" type="presParOf" srcId="{0BE14963-EF07-49E8-9DFE-D3B3DD0AA3A3}" destId="{81FB3AB8-04BF-4FEC-BA76-260E19A4C8F8}" srcOrd="1" destOrd="0" presId="urn:microsoft.com/office/officeart/2005/8/layout/orgChart1"/>
    <dgm:cxn modelId="{676EA03F-0EA4-48D0-B8F9-64EB2927CC6A}" type="presParOf" srcId="{52279BD6-840D-45BE-9163-3F06DEFD6A52}" destId="{B3735540-F70D-40AE-B0CC-AD8B25D42ADF}" srcOrd="1" destOrd="0" presId="urn:microsoft.com/office/officeart/2005/8/layout/orgChart1"/>
    <dgm:cxn modelId="{4469AAC8-4860-431B-9AEE-BA5D2187A5C5}" type="presParOf" srcId="{B3735540-F70D-40AE-B0CC-AD8B25D42ADF}" destId="{89EC3D83-49D6-4426-90EF-33FFFE54A9B3}" srcOrd="0" destOrd="0" presId="urn:microsoft.com/office/officeart/2005/8/layout/orgChart1"/>
    <dgm:cxn modelId="{B25E813B-DE28-4BD4-A1A0-C2E70CFD5BD3}" type="presParOf" srcId="{B3735540-F70D-40AE-B0CC-AD8B25D42ADF}" destId="{43606822-89AE-4BA9-AF04-57AE74CF218C}" srcOrd="1" destOrd="0" presId="urn:microsoft.com/office/officeart/2005/8/layout/orgChart1"/>
    <dgm:cxn modelId="{5DB3811C-E277-4864-813B-40381D18AE71}" type="presParOf" srcId="{43606822-89AE-4BA9-AF04-57AE74CF218C}" destId="{DD7D5D9A-0FF1-4B38-B8EE-0FA9320FF42F}" srcOrd="0" destOrd="0" presId="urn:microsoft.com/office/officeart/2005/8/layout/orgChart1"/>
    <dgm:cxn modelId="{A1785DE6-6E2B-4C4A-A1B8-BE138A44FC15}" type="presParOf" srcId="{DD7D5D9A-0FF1-4B38-B8EE-0FA9320FF42F}" destId="{9D62E060-DC0C-4A09-A50A-598ECA3E4D4B}" srcOrd="0" destOrd="0" presId="urn:microsoft.com/office/officeart/2005/8/layout/orgChart1"/>
    <dgm:cxn modelId="{9F0DE2B3-5584-4DCA-8C6B-67DE1A11FA03}" type="presParOf" srcId="{DD7D5D9A-0FF1-4B38-B8EE-0FA9320FF42F}" destId="{D07C2BEF-2AF2-4F12-A9C0-290EDF2551E3}" srcOrd="1" destOrd="0" presId="urn:microsoft.com/office/officeart/2005/8/layout/orgChart1"/>
    <dgm:cxn modelId="{97E7487E-315D-4F65-B9E7-5A183B2C97C1}" type="presParOf" srcId="{43606822-89AE-4BA9-AF04-57AE74CF218C}" destId="{CCCE88C1-E443-4438-BA18-368088848A0D}" srcOrd="1" destOrd="0" presId="urn:microsoft.com/office/officeart/2005/8/layout/orgChart1"/>
    <dgm:cxn modelId="{93C44362-E846-4FF0-A7F8-DDF0997F8D6A}" type="presParOf" srcId="{43606822-89AE-4BA9-AF04-57AE74CF218C}" destId="{E688166B-ED4F-4E76-8C1A-732662E9919A}" srcOrd="2" destOrd="0" presId="urn:microsoft.com/office/officeart/2005/8/layout/orgChart1"/>
    <dgm:cxn modelId="{F2E3DD6C-F753-4BDB-9266-59F8D11383D9}" type="presParOf" srcId="{B3735540-F70D-40AE-B0CC-AD8B25D42ADF}" destId="{05DDC094-8E61-420A-844D-B073EC91C091}" srcOrd="2" destOrd="0" presId="urn:microsoft.com/office/officeart/2005/8/layout/orgChart1"/>
    <dgm:cxn modelId="{1C646BA9-5BDD-4C93-88C8-26FF827F9922}" type="presParOf" srcId="{B3735540-F70D-40AE-B0CC-AD8B25D42ADF}" destId="{8E93531B-A381-4E1D-B85F-FD60CDB7DBF5}" srcOrd="3" destOrd="0" presId="urn:microsoft.com/office/officeart/2005/8/layout/orgChart1"/>
    <dgm:cxn modelId="{86212558-AD2C-4310-ACAB-DC0832DE8FC0}" type="presParOf" srcId="{8E93531B-A381-4E1D-B85F-FD60CDB7DBF5}" destId="{A310369F-4F49-4C26-BC8C-E5418D9245B1}" srcOrd="0" destOrd="0" presId="urn:microsoft.com/office/officeart/2005/8/layout/orgChart1"/>
    <dgm:cxn modelId="{6C296C44-1E6A-4805-8078-0B57BB5E6B70}" type="presParOf" srcId="{A310369F-4F49-4C26-BC8C-E5418D9245B1}" destId="{640FD604-49C4-4201-9418-7A060DF885D7}" srcOrd="0" destOrd="0" presId="urn:microsoft.com/office/officeart/2005/8/layout/orgChart1"/>
    <dgm:cxn modelId="{1F6F57DE-1975-4F6B-9E27-1740D4378A0D}" type="presParOf" srcId="{A310369F-4F49-4C26-BC8C-E5418D9245B1}" destId="{938D7AD8-DE7B-4315-800B-D51E0A42DBE5}" srcOrd="1" destOrd="0" presId="urn:microsoft.com/office/officeart/2005/8/layout/orgChart1"/>
    <dgm:cxn modelId="{26F75719-7AAE-478B-AA23-CFC694F22B6F}" type="presParOf" srcId="{8E93531B-A381-4E1D-B85F-FD60CDB7DBF5}" destId="{3B9B8065-C806-4A07-9F75-E6DC83152DDE}" srcOrd="1" destOrd="0" presId="urn:microsoft.com/office/officeart/2005/8/layout/orgChart1"/>
    <dgm:cxn modelId="{3D2C3664-E363-438E-957A-83E53C779BEB}" type="presParOf" srcId="{8E93531B-A381-4E1D-B85F-FD60CDB7DBF5}" destId="{33F23E4A-3AE5-4A54-9791-43C1BC028E16}" srcOrd="2" destOrd="0" presId="urn:microsoft.com/office/officeart/2005/8/layout/orgChart1"/>
    <dgm:cxn modelId="{D53DE155-47F8-4C94-8266-D7A15E6849AE}" type="presParOf" srcId="{B3735540-F70D-40AE-B0CC-AD8B25D42ADF}" destId="{8A5A65B6-9BD4-4694-A639-989377B055BD}" srcOrd="4" destOrd="0" presId="urn:microsoft.com/office/officeart/2005/8/layout/orgChart1"/>
    <dgm:cxn modelId="{858D334F-1D33-4932-A107-80712128761B}" type="presParOf" srcId="{B3735540-F70D-40AE-B0CC-AD8B25D42ADF}" destId="{5E8B05D7-D714-4400-B56F-C691AE1FADDC}" srcOrd="5" destOrd="0" presId="urn:microsoft.com/office/officeart/2005/8/layout/orgChart1"/>
    <dgm:cxn modelId="{A7D2CD98-B2BA-4064-B067-74AD0C98E5B5}" type="presParOf" srcId="{5E8B05D7-D714-4400-B56F-C691AE1FADDC}" destId="{331E5BDA-1BA6-41E8-8478-4524D0248ECB}" srcOrd="0" destOrd="0" presId="urn:microsoft.com/office/officeart/2005/8/layout/orgChart1"/>
    <dgm:cxn modelId="{D2430B37-8309-4F63-BD1F-5B7B81F0F07B}" type="presParOf" srcId="{331E5BDA-1BA6-41E8-8478-4524D0248ECB}" destId="{30567BA3-CA08-4CD2-A8B1-1D78B11AC42E}" srcOrd="0" destOrd="0" presId="urn:microsoft.com/office/officeart/2005/8/layout/orgChart1"/>
    <dgm:cxn modelId="{84F07E75-AC76-403B-AF9C-37AD25A400DB}" type="presParOf" srcId="{331E5BDA-1BA6-41E8-8478-4524D0248ECB}" destId="{2AF0ADE3-9A2D-4C38-8C5B-A3872A808454}" srcOrd="1" destOrd="0" presId="urn:microsoft.com/office/officeart/2005/8/layout/orgChart1"/>
    <dgm:cxn modelId="{B8ABA3CE-5E9B-4FDE-8687-1CEEB5E8820C}" type="presParOf" srcId="{5E8B05D7-D714-4400-B56F-C691AE1FADDC}" destId="{B7358AD3-D5E4-46ED-8182-65AFA13EFA26}" srcOrd="1" destOrd="0" presId="urn:microsoft.com/office/officeart/2005/8/layout/orgChart1"/>
    <dgm:cxn modelId="{B83C4051-BCD8-4D19-87AA-837AC2A5D826}" type="presParOf" srcId="{5E8B05D7-D714-4400-B56F-C691AE1FADDC}" destId="{BBEE1FA6-D0C8-4E2F-91AB-6E92128E4EEC}" srcOrd="2" destOrd="0" presId="urn:microsoft.com/office/officeart/2005/8/layout/orgChart1"/>
    <dgm:cxn modelId="{4DB91008-A77C-49BB-9CCF-D1CD69406779}" type="presParOf" srcId="{52279BD6-840D-45BE-9163-3F06DEFD6A52}" destId="{A09E2165-EFBB-4B8B-97F2-FCBE07C42E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0F6C3B-831D-427D-A1A7-79B74E3298E1}"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n-US"/>
        </a:p>
      </dgm:t>
    </dgm:pt>
    <dgm:pt modelId="{13EEA371-3F88-4E3D-B948-237B68DDAE37}">
      <dgm:prSet phldrT="[Text]" custT="1"/>
      <dgm:spPr/>
      <dgm:t>
        <a:bodyPr/>
        <a:lstStyle/>
        <a:p>
          <a:r>
            <a:rPr lang="en-US" sz="2800" b="1" dirty="0"/>
            <a:t>Functional</a:t>
          </a:r>
          <a:r>
            <a:rPr lang="en-US" sz="2800" dirty="0"/>
            <a:t> </a:t>
          </a:r>
          <a:r>
            <a:rPr lang="en-US" sz="2800" b="1" dirty="0"/>
            <a:t>requirements for walls</a:t>
          </a:r>
          <a:endParaRPr lang="en-US" sz="2800" dirty="0"/>
        </a:p>
      </dgm:t>
    </dgm:pt>
    <dgm:pt modelId="{62C009BE-1EA7-4E48-882A-8BD2A2B64455}" type="parTrans" cxnId="{1AFC23DD-7027-4D06-98BD-DC12A48A94E4}">
      <dgm:prSet/>
      <dgm:spPr/>
      <dgm:t>
        <a:bodyPr/>
        <a:lstStyle/>
        <a:p>
          <a:endParaRPr lang="en-US"/>
        </a:p>
      </dgm:t>
    </dgm:pt>
    <dgm:pt modelId="{0716ED6B-BED9-4DC8-8C9B-E706D896F2FB}" type="sibTrans" cxnId="{1AFC23DD-7027-4D06-98BD-DC12A48A94E4}">
      <dgm:prSet/>
      <dgm:spPr/>
      <dgm:t>
        <a:bodyPr/>
        <a:lstStyle/>
        <a:p>
          <a:endParaRPr lang="en-US"/>
        </a:p>
      </dgm:t>
    </dgm:pt>
    <dgm:pt modelId="{B891ECEF-4ACF-4CF8-A5FD-EDB5406FD1ED}">
      <dgm:prSet phldrT="[Text]"/>
      <dgm:spPr/>
      <dgm:t>
        <a:bodyPr/>
        <a:lstStyle/>
        <a:p>
          <a:r>
            <a:rPr lang="en-US" b="1" dirty="0"/>
            <a:t>Thermal insulation</a:t>
          </a:r>
          <a:endParaRPr lang="en-US" dirty="0"/>
        </a:p>
      </dgm:t>
    </dgm:pt>
    <dgm:pt modelId="{2EB19877-FC3D-432C-96EC-5DA4C9683A32}" type="parTrans" cxnId="{0E4367E7-0AAD-4A3A-8A66-2077C10F5FAE}">
      <dgm:prSet/>
      <dgm:spPr/>
      <dgm:t>
        <a:bodyPr/>
        <a:lstStyle/>
        <a:p>
          <a:endParaRPr lang="en-US"/>
        </a:p>
      </dgm:t>
    </dgm:pt>
    <dgm:pt modelId="{F3BCBA18-273E-4330-97E5-D01911C17997}" type="sibTrans" cxnId="{0E4367E7-0AAD-4A3A-8A66-2077C10F5FAE}">
      <dgm:prSet/>
      <dgm:spPr/>
      <dgm:t>
        <a:bodyPr/>
        <a:lstStyle/>
        <a:p>
          <a:endParaRPr lang="en-US"/>
        </a:p>
      </dgm:t>
    </dgm:pt>
    <dgm:pt modelId="{635C8352-1E5F-4326-ACD0-F07725B1B0BC}">
      <dgm:prSet phldrT="[Text]" custT="1"/>
      <dgm:spPr/>
      <dgm:t>
        <a:bodyPr/>
        <a:lstStyle/>
        <a:p>
          <a:r>
            <a:rPr lang="en-US" sz="1600" b="1" dirty="0"/>
            <a:t>Fire resistance</a:t>
          </a:r>
          <a:endParaRPr lang="en-US" sz="1600" dirty="0"/>
        </a:p>
      </dgm:t>
    </dgm:pt>
    <dgm:pt modelId="{83D01CE3-7A2B-4C4E-BF80-27575F0075D1}" type="parTrans" cxnId="{581706D3-B1D8-4605-B56C-32015DB9F38C}">
      <dgm:prSet/>
      <dgm:spPr/>
      <dgm:t>
        <a:bodyPr/>
        <a:lstStyle/>
        <a:p>
          <a:endParaRPr lang="en-US"/>
        </a:p>
      </dgm:t>
    </dgm:pt>
    <dgm:pt modelId="{9DBB067B-CF78-4B76-8A8E-69EE1D427AA6}" type="sibTrans" cxnId="{581706D3-B1D8-4605-B56C-32015DB9F38C}">
      <dgm:prSet/>
      <dgm:spPr/>
      <dgm:t>
        <a:bodyPr/>
        <a:lstStyle/>
        <a:p>
          <a:endParaRPr lang="en-US"/>
        </a:p>
      </dgm:t>
    </dgm:pt>
    <dgm:pt modelId="{3CBF68FB-19C7-49E4-B14F-7D250E52CE09}">
      <dgm:prSet phldrT="[Text]"/>
      <dgm:spPr/>
      <dgm:t>
        <a:bodyPr/>
        <a:lstStyle/>
        <a:p>
          <a:r>
            <a:rPr lang="en-US" b="1" dirty="0"/>
            <a:t>Resistance to climatic factors</a:t>
          </a:r>
          <a:endParaRPr lang="en-US" dirty="0"/>
        </a:p>
      </dgm:t>
    </dgm:pt>
    <dgm:pt modelId="{9DBFA01E-960D-48DE-B730-3F2A5C3F8439}" type="parTrans" cxnId="{5AFE9443-4E24-4394-B373-FABFB8FA476A}">
      <dgm:prSet/>
      <dgm:spPr/>
      <dgm:t>
        <a:bodyPr/>
        <a:lstStyle/>
        <a:p>
          <a:endParaRPr lang="en-US"/>
        </a:p>
      </dgm:t>
    </dgm:pt>
    <dgm:pt modelId="{F97C39A8-F3C3-4075-888D-069E51A84CEC}" type="sibTrans" cxnId="{5AFE9443-4E24-4394-B373-FABFB8FA476A}">
      <dgm:prSet/>
      <dgm:spPr/>
      <dgm:t>
        <a:bodyPr/>
        <a:lstStyle/>
        <a:p>
          <a:endParaRPr lang="en-US"/>
        </a:p>
      </dgm:t>
    </dgm:pt>
    <dgm:pt modelId="{94E9BB34-7DA7-48A3-9B84-8D700D89FBED}">
      <dgm:prSet/>
      <dgm:spPr/>
      <dgm:t>
        <a:bodyPr/>
        <a:lstStyle/>
        <a:p>
          <a:r>
            <a:rPr lang="en-US" b="1" dirty="0"/>
            <a:t>Durability and stability</a:t>
          </a:r>
          <a:endParaRPr lang="en-US" dirty="0"/>
        </a:p>
      </dgm:t>
    </dgm:pt>
    <dgm:pt modelId="{1A6749C5-6DFF-45DC-B1D4-51351F832E98}" type="parTrans" cxnId="{40242FED-5791-4797-A96C-91D21F426C4A}">
      <dgm:prSet/>
      <dgm:spPr/>
      <dgm:t>
        <a:bodyPr/>
        <a:lstStyle/>
        <a:p>
          <a:endParaRPr lang="en-US"/>
        </a:p>
      </dgm:t>
    </dgm:pt>
    <dgm:pt modelId="{F748C8ED-A6E4-4D22-9456-117839A2680F}" type="sibTrans" cxnId="{40242FED-5791-4797-A96C-91D21F426C4A}">
      <dgm:prSet/>
      <dgm:spPr/>
      <dgm:t>
        <a:bodyPr/>
        <a:lstStyle/>
        <a:p>
          <a:endParaRPr lang="en-US"/>
        </a:p>
      </dgm:t>
    </dgm:pt>
    <dgm:pt modelId="{9F55E10E-49AF-43C5-8633-8B53482A877D}">
      <dgm:prSet phldrT="[Text]"/>
      <dgm:spPr/>
      <dgm:t>
        <a:bodyPr/>
        <a:lstStyle/>
        <a:p>
          <a:r>
            <a:rPr lang="en-US" b="1"/>
            <a:t>Sound insulation</a:t>
          </a:r>
          <a:endParaRPr lang="en-US" dirty="0"/>
        </a:p>
      </dgm:t>
    </dgm:pt>
    <dgm:pt modelId="{ED780ECC-71F7-4D1E-9738-9F45888BCDEF}" type="parTrans" cxnId="{8FF9E414-9342-4FC1-B05C-C46A74CA61FF}">
      <dgm:prSet/>
      <dgm:spPr/>
      <dgm:t>
        <a:bodyPr/>
        <a:lstStyle/>
        <a:p>
          <a:endParaRPr lang="en-US"/>
        </a:p>
      </dgm:t>
    </dgm:pt>
    <dgm:pt modelId="{C389FE48-FF46-46A4-9598-C78D02BB651D}" type="sibTrans" cxnId="{8FF9E414-9342-4FC1-B05C-C46A74CA61FF}">
      <dgm:prSet/>
      <dgm:spPr/>
      <dgm:t>
        <a:bodyPr/>
        <a:lstStyle/>
        <a:p>
          <a:endParaRPr lang="en-US"/>
        </a:p>
      </dgm:t>
    </dgm:pt>
    <dgm:pt modelId="{161B966E-25DD-4F5C-8E75-EC9AFD55658F}">
      <dgm:prSet phldrT="[Text]" custT="1"/>
      <dgm:spPr/>
      <dgm:t>
        <a:bodyPr/>
        <a:lstStyle/>
        <a:p>
          <a:r>
            <a:rPr lang="en-US" sz="1200" b="1" dirty="0"/>
            <a:t>Safety and resistance to insects and rodents</a:t>
          </a:r>
          <a:endParaRPr lang="en-US" sz="1200" dirty="0"/>
        </a:p>
      </dgm:t>
    </dgm:pt>
    <dgm:pt modelId="{7A924079-9FD9-4F00-96E2-3AA84B679690}" type="parTrans" cxnId="{3229BB30-C7D0-4717-984B-CE78D9B35637}">
      <dgm:prSet/>
      <dgm:spPr/>
      <dgm:t>
        <a:bodyPr/>
        <a:lstStyle/>
        <a:p>
          <a:endParaRPr lang="en-US"/>
        </a:p>
      </dgm:t>
    </dgm:pt>
    <dgm:pt modelId="{3B54A24E-F268-4073-A931-35DBAE360555}" type="sibTrans" cxnId="{3229BB30-C7D0-4717-984B-CE78D9B35637}">
      <dgm:prSet/>
      <dgm:spPr/>
      <dgm:t>
        <a:bodyPr/>
        <a:lstStyle/>
        <a:p>
          <a:endParaRPr lang="en-US"/>
        </a:p>
      </dgm:t>
    </dgm:pt>
    <dgm:pt modelId="{4270D32C-D082-478A-869F-7991D2F409F8}" type="pres">
      <dgm:prSet presAssocID="{440F6C3B-831D-427D-A1A7-79B74E3298E1}" presName="hierChild1" presStyleCnt="0">
        <dgm:presLayoutVars>
          <dgm:orgChart val="1"/>
          <dgm:chPref val="1"/>
          <dgm:dir/>
          <dgm:animOne val="branch"/>
          <dgm:animLvl val="lvl"/>
          <dgm:resizeHandles/>
        </dgm:presLayoutVars>
      </dgm:prSet>
      <dgm:spPr/>
    </dgm:pt>
    <dgm:pt modelId="{EF82A216-8BC9-48C6-B197-768D9188F12E}" type="pres">
      <dgm:prSet presAssocID="{13EEA371-3F88-4E3D-B948-237B68DDAE37}" presName="hierRoot1" presStyleCnt="0">
        <dgm:presLayoutVars>
          <dgm:hierBranch val="init"/>
        </dgm:presLayoutVars>
      </dgm:prSet>
      <dgm:spPr/>
    </dgm:pt>
    <dgm:pt modelId="{810B8377-B977-4D49-A758-4341F525D959}" type="pres">
      <dgm:prSet presAssocID="{13EEA371-3F88-4E3D-B948-237B68DDAE37}" presName="rootComposite1" presStyleCnt="0"/>
      <dgm:spPr/>
    </dgm:pt>
    <dgm:pt modelId="{B4BE8172-D067-4674-BE74-F92F077382DC}" type="pres">
      <dgm:prSet presAssocID="{13EEA371-3F88-4E3D-B948-237B68DDAE37}" presName="rootText1" presStyleLbl="node0" presStyleIdx="0" presStyleCnt="1" custScaleX="319142" custScaleY="302017">
        <dgm:presLayoutVars>
          <dgm:chPref val="3"/>
        </dgm:presLayoutVars>
      </dgm:prSet>
      <dgm:spPr/>
    </dgm:pt>
    <dgm:pt modelId="{4B201CF1-5B16-47F9-9191-7FCC1CB5AE83}" type="pres">
      <dgm:prSet presAssocID="{13EEA371-3F88-4E3D-B948-237B68DDAE37}" presName="rootConnector1" presStyleLbl="node1" presStyleIdx="0" presStyleCnt="0"/>
      <dgm:spPr/>
    </dgm:pt>
    <dgm:pt modelId="{99D00A8F-C273-431F-8F77-E5DDB9DD89C2}" type="pres">
      <dgm:prSet presAssocID="{13EEA371-3F88-4E3D-B948-237B68DDAE37}" presName="hierChild2" presStyleCnt="0"/>
      <dgm:spPr/>
    </dgm:pt>
    <dgm:pt modelId="{F97B7B86-030C-4DC2-B281-2540DD2FF556}" type="pres">
      <dgm:prSet presAssocID="{2EB19877-FC3D-432C-96EC-5DA4C9683A32}" presName="Name37" presStyleLbl="parChTrans1D2" presStyleIdx="0" presStyleCnt="6"/>
      <dgm:spPr/>
    </dgm:pt>
    <dgm:pt modelId="{A36BD0EC-2ACA-490A-8BD9-29C51CDAFD28}" type="pres">
      <dgm:prSet presAssocID="{B891ECEF-4ACF-4CF8-A5FD-EDB5406FD1ED}" presName="hierRoot2" presStyleCnt="0">
        <dgm:presLayoutVars>
          <dgm:hierBranch val="init"/>
        </dgm:presLayoutVars>
      </dgm:prSet>
      <dgm:spPr/>
    </dgm:pt>
    <dgm:pt modelId="{4CB21BD6-2385-4507-87A2-7FF7B1C5AE8C}" type="pres">
      <dgm:prSet presAssocID="{B891ECEF-4ACF-4CF8-A5FD-EDB5406FD1ED}" presName="rootComposite" presStyleCnt="0"/>
      <dgm:spPr/>
    </dgm:pt>
    <dgm:pt modelId="{CB62A3F5-8C34-435E-8873-DDAB4BBC7DE4}" type="pres">
      <dgm:prSet presAssocID="{B891ECEF-4ACF-4CF8-A5FD-EDB5406FD1ED}" presName="rootText" presStyleLbl="node2" presStyleIdx="0" presStyleCnt="6" custScaleX="161306" custScaleY="150413">
        <dgm:presLayoutVars>
          <dgm:chPref val="3"/>
        </dgm:presLayoutVars>
      </dgm:prSet>
      <dgm:spPr/>
    </dgm:pt>
    <dgm:pt modelId="{2D5A3201-196E-4013-9CAC-0418CBCBCD00}" type="pres">
      <dgm:prSet presAssocID="{B891ECEF-4ACF-4CF8-A5FD-EDB5406FD1ED}" presName="rootConnector" presStyleLbl="node2" presStyleIdx="0" presStyleCnt="6"/>
      <dgm:spPr/>
    </dgm:pt>
    <dgm:pt modelId="{F5CBDE4B-2ACE-495F-8750-B0B901C97300}" type="pres">
      <dgm:prSet presAssocID="{B891ECEF-4ACF-4CF8-A5FD-EDB5406FD1ED}" presName="hierChild4" presStyleCnt="0"/>
      <dgm:spPr/>
    </dgm:pt>
    <dgm:pt modelId="{8BD15A28-BFFD-4C86-A1F8-30E64F4F1FD2}" type="pres">
      <dgm:prSet presAssocID="{B891ECEF-4ACF-4CF8-A5FD-EDB5406FD1ED}" presName="hierChild5" presStyleCnt="0"/>
      <dgm:spPr/>
    </dgm:pt>
    <dgm:pt modelId="{B54686C9-427B-4EE6-B42F-CE9F370A9918}" type="pres">
      <dgm:prSet presAssocID="{ED780ECC-71F7-4D1E-9738-9F45888BCDEF}" presName="Name37" presStyleLbl="parChTrans1D2" presStyleIdx="1" presStyleCnt="6"/>
      <dgm:spPr/>
    </dgm:pt>
    <dgm:pt modelId="{C93AA864-6F3C-4C5E-8599-1B51470EB56F}" type="pres">
      <dgm:prSet presAssocID="{9F55E10E-49AF-43C5-8633-8B53482A877D}" presName="hierRoot2" presStyleCnt="0">
        <dgm:presLayoutVars>
          <dgm:hierBranch val="init"/>
        </dgm:presLayoutVars>
      </dgm:prSet>
      <dgm:spPr/>
    </dgm:pt>
    <dgm:pt modelId="{13C153F7-7C07-41AB-8B89-98EBC5C715DB}" type="pres">
      <dgm:prSet presAssocID="{9F55E10E-49AF-43C5-8633-8B53482A877D}" presName="rootComposite" presStyleCnt="0"/>
      <dgm:spPr/>
    </dgm:pt>
    <dgm:pt modelId="{25EC9FBB-5F55-4DF0-9499-14CB757AB8DF}" type="pres">
      <dgm:prSet presAssocID="{9F55E10E-49AF-43C5-8633-8B53482A877D}" presName="rootText" presStyleLbl="node2" presStyleIdx="1" presStyleCnt="6" custScaleX="121443" custScaleY="144051">
        <dgm:presLayoutVars>
          <dgm:chPref val="3"/>
        </dgm:presLayoutVars>
      </dgm:prSet>
      <dgm:spPr/>
    </dgm:pt>
    <dgm:pt modelId="{D55613D7-2104-430D-AB09-9CF493AD696A}" type="pres">
      <dgm:prSet presAssocID="{9F55E10E-49AF-43C5-8633-8B53482A877D}" presName="rootConnector" presStyleLbl="node2" presStyleIdx="1" presStyleCnt="6"/>
      <dgm:spPr/>
    </dgm:pt>
    <dgm:pt modelId="{6F1AFD7A-C097-435F-904C-5202D82489FC}" type="pres">
      <dgm:prSet presAssocID="{9F55E10E-49AF-43C5-8633-8B53482A877D}" presName="hierChild4" presStyleCnt="0"/>
      <dgm:spPr/>
    </dgm:pt>
    <dgm:pt modelId="{29906213-F51F-49F9-AC3B-5B72A2B41487}" type="pres">
      <dgm:prSet presAssocID="{9F55E10E-49AF-43C5-8633-8B53482A877D}" presName="hierChild5" presStyleCnt="0"/>
      <dgm:spPr/>
    </dgm:pt>
    <dgm:pt modelId="{B7F36D30-5444-4BF1-93A5-D7FD0839D36A}" type="pres">
      <dgm:prSet presAssocID="{7A924079-9FD9-4F00-96E2-3AA84B679690}" presName="Name37" presStyleLbl="parChTrans1D2" presStyleIdx="2" presStyleCnt="6"/>
      <dgm:spPr/>
    </dgm:pt>
    <dgm:pt modelId="{1A831DFA-7146-4A15-ACE1-CCC9CA593AF2}" type="pres">
      <dgm:prSet presAssocID="{161B966E-25DD-4F5C-8E75-EC9AFD55658F}" presName="hierRoot2" presStyleCnt="0">
        <dgm:presLayoutVars>
          <dgm:hierBranch val="init"/>
        </dgm:presLayoutVars>
      </dgm:prSet>
      <dgm:spPr/>
    </dgm:pt>
    <dgm:pt modelId="{B954FACA-3DBE-433C-8626-E79AFE29904B}" type="pres">
      <dgm:prSet presAssocID="{161B966E-25DD-4F5C-8E75-EC9AFD55658F}" presName="rootComposite" presStyleCnt="0"/>
      <dgm:spPr/>
    </dgm:pt>
    <dgm:pt modelId="{7475A854-55CB-4ADF-A542-83B22A7FF974}" type="pres">
      <dgm:prSet presAssocID="{161B966E-25DD-4F5C-8E75-EC9AFD55658F}" presName="rootText" presStyleLbl="node2" presStyleIdx="2" presStyleCnt="6" custScaleX="140373" custScaleY="138723">
        <dgm:presLayoutVars>
          <dgm:chPref val="3"/>
        </dgm:presLayoutVars>
      </dgm:prSet>
      <dgm:spPr/>
    </dgm:pt>
    <dgm:pt modelId="{531C1757-C579-4350-A527-238304FB427C}" type="pres">
      <dgm:prSet presAssocID="{161B966E-25DD-4F5C-8E75-EC9AFD55658F}" presName="rootConnector" presStyleLbl="node2" presStyleIdx="2" presStyleCnt="6"/>
      <dgm:spPr/>
    </dgm:pt>
    <dgm:pt modelId="{42866A65-B6B0-4851-AD9C-486A6914EEA4}" type="pres">
      <dgm:prSet presAssocID="{161B966E-25DD-4F5C-8E75-EC9AFD55658F}" presName="hierChild4" presStyleCnt="0"/>
      <dgm:spPr/>
    </dgm:pt>
    <dgm:pt modelId="{D8442FD8-6DE4-4DED-B3DF-A70D3CFD0071}" type="pres">
      <dgm:prSet presAssocID="{161B966E-25DD-4F5C-8E75-EC9AFD55658F}" presName="hierChild5" presStyleCnt="0"/>
      <dgm:spPr/>
    </dgm:pt>
    <dgm:pt modelId="{717EB096-BE09-4663-805A-A791B11EDB5C}" type="pres">
      <dgm:prSet presAssocID="{83D01CE3-7A2B-4C4E-BF80-27575F0075D1}" presName="Name37" presStyleLbl="parChTrans1D2" presStyleIdx="3" presStyleCnt="6"/>
      <dgm:spPr/>
    </dgm:pt>
    <dgm:pt modelId="{4337729C-6DF0-4327-9623-515A2157AAA3}" type="pres">
      <dgm:prSet presAssocID="{635C8352-1E5F-4326-ACD0-F07725B1B0BC}" presName="hierRoot2" presStyleCnt="0">
        <dgm:presLayoutVars>
          <dgm:hierBranch val="init"/>
        </dgm:presLayoutVars>
      </dgm:prSet>
      <dgm:spPr/>
    </dgm:pt>
    <dgm:pt modelId="{3DD9CEC1-1BF0-45FA-99B8-CC488BDACA96}" type="pres">
      <dgm:prSet presAssocID="{635C8352-1E5F-4326-ACD0-F07725B1B0BC}" presName="rootComposite" presStyleCnt="0"/>
      <dgm:spPr/>
    </dgm:pt>
    <dgm:pt modelId="{C5598916-E885-4161-B0D7-C375F958345E}" type="pres">
      <dgm:prSet presAssocID="{635C8352-1E5F-4326-ACD0-F07725B1B0BC}" presName="rootText" presStyleLbl="node2" presStyleIdx="3" presStyleCnt="6" custScaleX="146274" custScaleY="145927">
        <dgm:presLayoutVars>
          <dgm:chPref val="3"/>
        </dgm:presLayoutVars>
      </dgm:prSet>
      <dgm:spPr/>
    </dgm:pt>
    <dgm:pt modelId="{2F6D3D52-7CEE-46E3-A649-781E3C3F1E1C}" type="pres">
      <dgm:prSet presAssocID="{635C8352-1E5F-4326-ACD0-F07725B1B0BC}" presName="rootConnector" presStyleLbl="node2" presStyleIdx="3" presStyleCnt="6"/>
      <dgm:spPr/>
    </dgm:pt>
    <dgm:pt modelId="{29C85DCE-DF83-4A90-B338-7BF7360A2E3B}" type="pres">
      <dgm:prSet presAssocID="{635C8352-1E5F-4326-ACD0-F07725B1B0BC}" presName="hierChild4" presStyleCnt="0"/>
      <dgm:spPr/>
    </dgm:pt>
    <dgm:pt modelId="{558BFBDB-0EA8-456C-B180-4D4C5059F4FE}" type="pres">
      <dgm:prSet presAssocID="{635C8352-1E5F-4326-ACD0-F07725B1B0BC}" presName="hierChild5" presStyleCnt="0"/>
      <dgm:spPr/>
    </dgm:pt>
    <dgm:pt modelId="{300C8F20-8B34-449C-BAE3-9E53FFAC81BD}" type="pres">
      <dgm:prSet presAssocID="{9DBFA01E-960D-48DE-B730-3F2A5C3F8439}" presName="Name37" presStyleLbl="parChTrans1D2" presStyleIdx="4" presStyleCnt="6"/>
      <dgm:spPr/>
    </dgm:pt>
    <dgm:pt modelId="{19B9AEEA-DE17-4D95-8C23-9699AF167EC2}" type="pres">
      <dgm:prSet presAssocID="{3CBF68FB-19C7-49E4-B14F-7D250E52CE09}" presName="hierRoot2" presStyleCnt="0">
        <dgm:presLayoutVars>
          <dgm:hierBranch val="init"/>
        </dgm:presLayoutVars>
      </dgm:prSet>
      <dgm:spPr/>
    </dgm:pt>
    <dgm:pt modelId="{F74941AE-02D1-41E5-8CB6-6313315D260B}" type="pres">
      <dgm:prSet presAssocID="{3CBF68FB-19C7-49E4-B14F-7D250E52CE09}" presName="rootComposite" presStyleCnt="0"/>
      <dgm:spPr/>
    </dgm:pt>
    <dgm:pt modelId="{95CBA053-5716-4581-B1D5-EED1E3606694}" type="pres">
      <dgm:prSet presAssocID="{3CBF68FB-19C7-49E4-B14F-7D250E52CE09}" presName="rootText" presStyleLbl="node2" presStyleIdx="4" presStyleCnt="6" custScaleX="147489" custScaleY="151751">
        <dgm:presLayoutVars>
          <dgm:chPref val="3"/>
        </dgm:presLayoutVars>
      </dgm:prSet>
      <dgm:spPr/>
    </dgm:pt>
    <dgm:pt modelId="{0EA8DEF2-4495-4C59-A887-22D4A45CFDC0}" type="pres">
      <dgm:prSet presAssocID="{3CBF68FB-19C7-49E4-B14F-7D250E52CE09}" presName="rootConnector" presStyleLbl="node2" presStyleIdx="4" presStyleCnt="6"/>
      <dgm:spPr/>
    </dgm:pt>
    <dgm:pt modelId="{DD37FD2D-1EF8-408F-BEA1-CE23D2E96FEE}" type="pres">
      <dgm:prSet presAssocID="{3CBF68FB-19C7-49E4-B14F-7D250E52CE09}" presName="hierChild4" presStyleCnt="0"/>
      <dgm:spPr/>
    </dgm:pt>
    <dgm:pt modelId="{7A8F62F8-9053-40DD-90C6-BFB8DFCD6234}" type="pres">
      <dgm:prSet presAssocID="{3CBF68FB-19C7-49E4-B14F-7D250E52CE09}" presName="hierChild5" presStyleCnt="0"/>
      <dgm:spPr/>
    </dgm:pt>
    <dgm:pt modelId="{E0BD4075-2743-4E03-9A36-E83FD54FBEE2}" type="pres">
      <dgm:prSet presAssocID="{1A6749C5-6DFF-45DC-B1D4-51351F832E98}" presName="Name37" presStyleLbl="parChTrans1D2" presStyleIdx="5" presStyleCnt="6"/>
      <dgm:spPr/>
    </dgm:pt>
    <dgm:pt modelId="{727B7606-6C19-45AD-8D60-2252E03D779A}" type="pres">
      <dgm:prSet presAssocID="{94E9BB34-7DA7-48A3-9B84-8D700D89FBED}" presName="hierRoot2" presStyleCnt="0">
        <dgm:presLayoutVars>
          <dgm:hierBranch val="init"/>
        </dgm:presLayoutVars>
      </dgm:prSet>
      <dgm:spPr/>
    </dgm:pt>
    <dgm:pt modelId="{B0D34B7C-F5CC-4963-A09B-AC11BEBCD9BD}" type="pres">
      <dgm:prSet presAssocID="{94E9BB34-7DA7-48A3-9B84-8D700D89FBED}" presName="rootComposite" presStyleCnt="0"/>
      <dgm:spPr/>
    </dgm:pt>
    <dgm:pt modelId="{10F774FF-4E1C-486A-8F58-0D9524D57E69}" type="pres">
      <dgm:prSet presAssocID="{94E9BB34-7DA7-48A3-9B84-8D700D89FBED}" presName="rootText" presStyleLbl="node2" presStyleIdx="5" presStyleCnt="6" custScaleX="144866" custScaleY="149055">
        <dgm:presLayoutVars>
          <dgm:chPref val="3"/>
        </dgm:presLayoutVars>
      </dgm:prSet>
      <dgm:spPr/>
    </dgm:pt>
    <dgm:pt modelId="{429F52E2-7C32-4D3E-B899-566D2B709956}" type="pres">
      <dgm:prSet presAssocID="{94E9BB34-7DA7-48A3-9B84-8D700D89FBED}" presName="rootConnector" presStyleLbl="node2" presStyleIdx="5" presStyleCnt="6"/>
      <dgm:spPr/>
    </dgm:pt>
    <dgm:pt modelId="{7052A22A-2B31-45A8-B8FA-60F126141064}" type="pres">
      <dgm:prSet presAssocID="{94E9BB34-7DA7-48A3-9B84-8D700D89FBED}" presName="hierChild4" presStyleCnt="0"/>
      <dgm:spPr/>
    </dgm:pt>
    <dgm:pt modelId="{2124D2EC-16AD-4C2F-BFCB-BBC7BD4C690E}" type="pres">
      <dgm:prSet presAssocID="{94E9BB34-7DA7-48A3-9B84-8D700D89FBED}" presName="hierChild5" presStyleCnt="0"/>
      <dgm:spPr/>
    </dgm:pt>
    <dgm:pt modelId="{E4ECDC0E-B499-4A33-9CD1-D6F2D913A61E}" type="pres">
      <dgm:prSet presAssocID="{13EEA371-3F88-4E3D-B948-237B68DDAE37}" presName="hierChild3" presStyleCnt="0"/>
      <dgm:spPr/>
    </dgm:pt>
  </dgm:ptLst>
  <dgm:cxnLst>
    <dgm:cxn modelId="{58DD9810-C63E-4D7E-A890-26C0A5988BA6}" type="presOf" srcId="{13EEA371-3F88-4E3D-B948-237B68DDAE37}" destId="{B4BE8172-D067-4674-BE74-F92F077382DC}" srcOrd="0" destOrd="0" presId="urn:microsoft.com/office/officeart/2005/8/layout/orgChart1"/>
    <dgm:cxn modelId="{8FF9E414-9342-4FC1-B05C-C46A74CA61FF}" srcId="{13EEA371-3F88-4E3D-B948-237B68DDAE37}" destId="{9F55E10E-49AF-43C5-8633-8B53482A877D}" srcOrd="1" destOrd="0" parTransId="{ED780ECC-71F7-4D1E-9738-9F45888BCDEF}" sibTransId="{C389FE48-FF46-46A4-9598-C78D02BB651D}"/>
    <dgm:cxn modelId="{844D5815-020E-4C4E-BB8C-A71B67D8AEA7}" type="presOf" srcId="{ED780ECC-71F7-4D1E-9738-9F45888BCDEF}" destId="{B54686C9-427B-4EE6-B42F-CE9F370A9918}" srcOrd="0" destOrd="0" presId="urn:microsoft.com/office/officeart/2005/8/layout/orgChart1"/>
    <dgm:cxn modelId="{1E831B21-F34A-4AAF-A82F-DC7923F2FB03}" type="presOf" srcId="{13EEA371-3F88-4E3D-B948-237B68DDAE37}" destId="{4B201CF1-5B16-47F9-9191-7FCC1CB5AE83}" srcOrd="1" destOrd="0" presId="urn:microsoft.com/office/officeart/2005/8/layout/orgChart1"/>
    <dgm:cxn modelId="{969A3823-E7BA-4331-9CCF-D0C030CD8FFD}" type="presOf" srcId="{B891ECEF-4ACF-4CF8-A5FD-EDB5406FD1ED}" destId="{2D5A3201-196E-4013-9CAC-0418CBCBCD00}" srcOrd="1" destOrd="0" presId="urn:microsoft.com/office/officeart/2005/8/layout/orgChart1"/>
    <dgm:cxn modelId="{3229BB30-C7D0-4717-984B-CE78D9B35637}" srcId="{13EEA371-3F88-4E3D-B948-237B68DDAE37}" destId="{161B966E-25DD-4F5C-8E75-EC9AFD55658F}" srcOrd="2" destOrd="0" parTransId="{7A924079-9FD9-4F00-96E2-3AA84B679690}" sibTransId="{3B54A24E-F268-4073-A931-35DBAE360555}"/>
    <dgm:cxn modelId="{CB2E9439-3EF5-4394-8DDE-47993E6E3F1C}" type="presOf" srcId="{9DBFA01E-960D-48DE-B730-3F2A5C3F8439}" destId="{300C8F20-8B34-449C-BAE3-9E53FFAC81BD}" srcOrd="0" destOrd="0" presId="urn:microsoft.com/office/officeart/2005/8/layout/orgChart1"/>
    <dgm:cxn modelId="{BA03DA3F-FC4A-4BA9-835F-22EF68B06504}" type="presOf" srcId="{635C8352-1E5F-4326-ACD0-F07725B1B0BC}" destId="{C5598916-E885-4161-B0D7-C375F958345E}" srcOrd="0" destOrd="0" presId="urn:microsoft.com/office/officeart/2005/8/layout/orgChart1"/>
    <dgm:cxn modelId="{5C25E45D-6FC3-468C-A85D-C5510AC55091}" type="presOf" srcId="{1A6749C5-6DFF-45DC-B1D4-51351F832E98}" destId="{E0BD4075-2743-4E03-9A36-E83FD54FBEE2}" srcOrd="0" destOrd="0" presId="urn:microsoft.com/office/officeart/2005/8/layout/orgChart1"/>
    <dgm:cxn modelId="{B3190661-0F91-4038-AA65-76466BCA1B10}" type="presOf" srcId="{440F6C3B-831D-427D-A1A7-79B74E3298E1}" destId="{4270D32C-D082-478A-869F-7991D2F409F8}" srcOrd="0" destOrd="0" presId="urn:microsoft.com/office/officeart/2005/8/layout/orgChart1"/>
    <dgm:cxn modelId="{B7E1B042-96A4-40BF-BCC7-FCAD39E1E3F7}" type="presOf" srcId="{83D01CE3-7A2B-4C4E-BF80-27575F0075D1}" destId="{717EB096-BE09-4663-805A-A791B11EDB5C}" srcOrd="0" destOrd="0" presId="urn:microsoft.com/office/officeart/2005/8/layout/orgChart1"/>
    <dgm:cxn modelId="{780DCD62-A7D2-402E-9232-6F4B389BC10B}" type="presOf" srcId="{3CBF68FB-19C7-49E4-B14F-7D250E52CE09}" destId="{0EA8DEF2-4495-4C59-A887-22D4A45CFDC0}" srcOrd="1" destOrd="0" presId="urn:microsoft.com/office/officeart/2005/8/layout/orgChart1"/>
    <dgm:cxn modelId="{5AFE9443-4E24-4394-B373-FABFB8FA476A}" srcId="{13EEA371-3F88-4E3D-B948-237B68DDAE37}" destId="{3CBF68FB-19C7-49E4-B14F-7D250E52CE09}" srcOrd="4" destOrd="0" parTransId="{9DBFA01E-960D-48DE-B730-3F2A5C3F8439}" sibTransId="{F97C39A8-F3C3-4075-888D-069E51A84CEC}"/>
    <dgm:cxn modelId="{1356D865-13D4-4E35-B572-3E1680B4F651}" type="presOf" srcId="{94E9BB34-7DA7-48A3-9B84-8D700D89FBED}" destId="{10F774FF-4E1C-486A-8F58-0D9524D57E69}" srcOrd="0" destOrd="0" presId="urn:microsoft.com/office/officeart/2005/8/layout/orgChart1"/>
    <dgm:cxn modelId="{DC08B74D-BEA1-46AA-8447-25EF26CF24BF}" type="presOf" srcId="{161B966E-25DD-4F5C-8E75-EC9AFD55658F}" destId="{7475A854-55CB-4ADF-A542-83B22A7FF974}" srcOrd="0" destOrd="0" presId="urn:microsoft.com/office/officeart/2005/8/layout/orgChart1"/>
    <dgm:cxn modelId="{F58A3551-82A4-4AB8-9E8C-9E122F49A5B0}" type="presOf" srcId="{9F55E10E-49AF-43C5-8633-8B53482A877D}" destId="{25EC9FBB-5F55-4DF0-9499-14CB757AB8DF}" srcOrd="0" destOrd="0" presId="urn:microsoft.com/office/officeart/2005/8/layout/orgChart1"/>
    <dgm:cxn modelId="{95DCCA72-6BF5-49DD-B50C-6FCA77BCC4E4}" type="presOf" srcId="{161B966E-25DD-4F5C-8E75-EC9AFD55658F}" destId="{531C1757-C579-4350-A527-238304FB427C}" srcOrd="1" destOrd="0" presId="urn:microsoft.com/office/officeart/2005/8/layout/orgChart1"/>
    <dgm:cxn modelId="{DDE0F25A-EDB4-4A53-8DAB-6662397989F1}" type="presOf" srcId="{2EB19877-FC3D-432C-96EC-5DA4C9683A32}" destId="{F97B7B86-030C-4DC2-B281-2540DD2FF556}" srcOrd="0" destOrd="0" presId="urn:microsoft.com/office/officeart/2005/8/layout/orgChart1"/>
    <dgm:cxn modelId="{0289A39C-BEE0-4FCF-A51E-CC6BAE955DDE}" type="presOf" srcId="{7A924079-9FD9-4F00-96E2-3AA84B679690}" destId="{B7F36D30-5444-4BF1-93A5-D7FD0839D36A}" srcOrd="0" destOrd="0" presId="urn:microsoft.com/office/officeart/2005/8/layout/orgChart1"/>
    <dgm:cxn modelId="{91366DBA-575B-4D38-87B1-7522555D46A9}" type="presOf" srcId="{635C8352-1E5F-4326-ACD0-F07725B1B0BC}" destId="{2F6D3D52-7CEE-46E3-A649-781E3C3F1E1C}" srcOrd="1" destOrd="0" presId="urn:microsoft.com/office/officeart/2005/8/layout/orgChart1"/>
    <dgm:cxn modelId="{9C5E65C3-E2F0-44CA-AFF1-070673F68B73}" type="presOf" srcId="{94E9BB34-7DA7-48A3-9B84-8D700D89FBED}" destId="{429F52E2-7C32-4D3E-B899-566D2B709956}" srcOrd="1" destOrd="0" presId="urn:microsoft.com/office/officeart/2005/8/layout/orgChart1"/>
    <dgm:cxn modelId="{745AA2D0-B727-4467-86FD-BBE154862C89}" type="presOf" srcId="{B891ECEF-4ACF-4CF8-A5FD-EDB5406FD1ED}" destId="{CB62A3F5-8C34-435E-8873-DDAB4BBC7DE4}" srcOrd="0" destOrd="0" presId="urn:microsoft.com/office/officeart/2005/8/layout/orgChart1"/>
    <dgm:cxn modelId="{581706D3-B1D8-4605-B56C-32015DB9F38C}" srcId="{13EEA371-3F88-4E3D-B948-237B68DDAE37}" destId="{635C8352-1E5F-4326-ACD0-F07725B1B0BC}" srcOrd="3" destOrd="0" parTransId="{83D01CE3-7A2B-4C4E-BF80-27575F0075D1}" sibTransId="{9DBB067B-CF78-4B76-8A8E-69EE1D427AA6}"/>
    <dgm:cxn modelId="{E07ABAD7-9201-4EC4-B16D-8436F15C2C58}" type="presOf" srcId="{9F55E10E-49AF-43C5-8633-8B53482A877D}" destId="{D55613D7-2104-430D-AB09-9CF493AD696A}" srcOrd="1" destOrd="0" presId="urn:microsoft.com/office/officeart/2005/8/layout/orgChart1"/>
    <dgm:cxn modelId="{1AFC23DD-7027-4D06-98BD-DC12A48A94E4}" srcId="{440F6C3B-831D-427D-A1A7-79B74E3298E1}" destId="{13EEA371-3F88-4E3D-B948-237B68DDAE37}" srcOrd="0" destOrd="0" parTransId="{62C009BE-1EA7-4E48-882A-8BD2A2B64455}" sibTransId="{0716ED6B-BED9-4DC8-8C9B-E706D896F2FB}"/>
    <dgm:cxn modelId="{0E4367E7-0AAD-4A3A-8A66-2077C10F5FAE}" srcId="{13EEA371-3F88-4E3D-B948-237B68DDAE37}" destId="{B891ECEF-4ACF-4CF8-A5FD-EDB5406FD1ED}" srcOrd="0" destOrd="0" parTransId="{2EB19877-FC3D-432C-96EC-5DA4C9683A32}" sibTransId="{F3BCBA18-273E-4330-97E5-D01911C17997}"/>
    <dgm:cxn modelId="{77B2D6EA-55F9-4A79-B419-B2A46419F213}" type="presOf" srcId="{3CBF68FB-19C7-49E4-B14F-7D250E52CE09}" destId="{95CBA053-5716-4581-B1D5-EED1E3606694}" srcOrd="0" destOrd="0" presId="urn:microsoft.com/office/officeart/2005/8/layout/orgChart1"/>
    <dgm:cxn modelId="{40242FED-5791-4797-A96C-91D21F426C4A}" srcId="{13EEA371-3F88-4E3D-B948-237B68DDAE37}" destId="{94E9BB34-7DA7-48A3-9B84-8D700D89FBED}" srcOrd="5" destOrd="0" parTransId="{1A6749C5-6DFF-45DC-B1D4-51351F832E98}" sibTransId="{F748C8ED-A6E4-4D22-9456-117839A2680F}"/>
    <dgm:cxn modelId="{505BA9AC-236F-4951-883C-1BD7E5A91966}" type="presParOf" srcId="{4270D32C-D082-478A-869F-7991D2F409F8}" destId="{EF82A216-8BC9-48C6-B197-768D9188F12E}" srcOrd="0" destOrd="0" presId="urn:microsoft.com/office/officeart/2005/8/layout/orgChart1"/>
    <dgm:cxn modelId="{E570D22F-82A5-4788-A9C7-3B89DE2A6117}" type="presParOf" srcId="{EF82A216-8BC9-48C6-B197-768D9188F12E}" destId="{810B8377-B977-4D49-A758-4341F525D959}" srcOrd="0" destOrd="0" presId="urn:microsoft.com/office/officeart/2005/8/layout/orgChart1"/>
    <dgm:cxn modelId="{2DE026F7-A0E1-4D7C-A073-3F9456B8EE61}" type="presParOf" srcId="{810B8377-B977-4D49-A758-4341F525D959}" destId="{B4BE8172-D067-4674-BE74-F92F077382DC}" srcOrd="0" destOrd="0" presId="urn:microsoft.com/office/officeart/2005/8/layout/orgChart1"/>
    <dgm:cxn modelId="{2E5BAD31-E2FC-4593-B9C7-888A32668BD1}" type="presParOf" srcId="{810B8377-B977-4D49-A758-4341F525D959}" destId="{4B201CF1-5B16-47F9-9191-7FCC1CB5AE83}" srcOrd="1" destOrd="0" presId="urn:microsoft.com/office/officeart/2005/8/layout/orgChart1"/>
    <dgm:cxn modelId="{5399C03A-8F42-4A77-9B2D-7B72F2C38172}" type="presParOf" srcId="{EF82A216-8BC9-48C6-B197-768D9188F12E}" destId="{99D00A8F-C273-431F-8F77-E5DDB9DD89C2}" srcOrd="1" destOrd="0" presId="urn:microsoft.com/office/officeart/2005/8/layout/orgChart1"/>
    <dgm:cxn modelId="{C192F30E-F537-42D8-9F40-0EDA64F4B75B}" type="presParOf" srcId="{99D00A8F-C273-431F-8F77-E5DDB9DD89C2}" destId="{F97B7B86-030C-4DC2-B281-2540DD2FF556}" srcOrd="0" destOrd="0" presId="urn:microsoft.com/office/officeart/2005/8/layout/orgChart1"/>
    <dgm:cxn modelId="{7B79E5D7-D841-4C67-A75C-8202EE2531D9}" type="presParOf" srcId="{99D00A8F-C273-431F-8F77-E5DDB9DD89C2}" destId="{A36BD0EC-2ACA-490A-8BD9-29C51CDAFD28}" srcOrd="1" destOrd="0" presId="urn:microsoft.com/office/officeart/2005/8/layout/orgChart1"/>
    <dgm:cxn modelId="{B02AC053-5E86-4B46-B8D0-B73AABBC2E13}" type="presParOf" srcId="{A36BD0EC-2ACA-490A-8BD9-29C51CDAFD28}" destId="{4CB21BD6-2385-4507-87A2-7FF7B1C5AE8C}" srcOrd="0" destOrd="0" presId="urn:microsoft.com/office/officeart/2005/8/layout/orgChart1"/>
    <dgm:cxn modelId="{388F6319-4D66-4C88-A261-C071BE8B46E6}" type="presParOf" srcId="{4CB21BD6-2385-4507-87A2-7FF7B1C5AE8C}" destId="{CB62A3F5-8C34-435E-8873-DDAB4BBC7DE4}" srcOrd="0" destOrd="0" presId="urn:microsoft.com/office/officeart/2005/8/layout/orgChart1"/>
    <dgm:cxn modelId="{1B15F8BB-3629-40CD-9C2E-D1EBB532D5DE}" type="presParOf" srcId="{4CB21BD6-2385-4507-87A2-7FF7B1C5AE8C}" destId="{2D5A3201-196E-4013-9CAC-0418CBCBCD00}" srcOrd="1" destOrd="0" presId="urn:microsoft.com/office/officeart/2005/8/layout/orgChart1"/>
    <dgm:cxn modelId="{079E457E-9E62-4697-BE81-D153645DED69}" type="presParOf" srcId="{A36BD0EC-2ACA-490A-8BD9-29C51CDAFD28}" destId="{F5CBDE4B-2ACE-495F-8750-B0B901C97300}" srcOrd="1" destOrd="0" presId="urn:microsoft.com/office/officeart/2005/8/layout/orgChart1"/>
    <dgm:cxn modelId="{5184D9D2-A17F-4AD9-B0F4-FBBBF329B7E0}" type="presParOf" srcId="{A36BD0EC-2ACA-490A-8BD9-29C51CDAFD28}" destId="{8BD15A28-BFFD-4C86-A1F8-30E64F4F1FD2}" srcOrd="2" destOrd="0" presId="urn:microsoft.com/office/officeart/2005/8/layout/orgChart1"/>
    <dgm:cxn modelId="{3D5BF8C2-D79C-473D-BF3C-A4323EB08F21}" type="presParOf" srcId="{99D00A8F-C273-431F-8F77-E5DDB9DD89C2}" destId="{B54686C9-427B-4EE6-B42F-CE9F370A9918}" srcOrd="2" destOrd="0" presId="urn:microsoft.com/office/officeart/2005/8/layout/orgChart1"/>
    <dgm:cxn modelId="{5CDB0311-D7B3-4709-A0C6-08B85EB86C44}" type="presParOf" srcId="{99D00A8F-C273-431F-8F77-E5DDB9DD89C2}" destId="{C93AA864-6F3C-4C5E-8599-1B51470EB56F}" srcOrd="3" destOrd="0" presId="urn:microsoft.com/office/officeart/2005/8/layout/orgChart1"/>
    <dgm:cxn modelId="{AEC7ED72-7AEC-4CCD-8F16-83B837FB0AC9}" type="presParOf" srcId="{C93AA864-6F3C-4C5E-8599-1B51470EB56F}" destId="{13C153F7-7C07-41AB-8B89-98EBC5C715DB}" srcOrd="0" destOrd="0" presId="urn:microsoft.com/office/officeart/2005/8/layout/orgChart1"/>
    <dgm:cxn modelId="{C99A791F-2E56-4A78-9BA5-3527B8A2F866}" type="presParOf" srcId="{13C153F7-7C07-41AB-8B89-98EBC5C715DB}" destId="{25EC9FBB-5F55-4DF0-9499-14CB757AB8DF}" srcOrd="0" destOrd="0" presId="urn:microsoft.com/office/officeart/2005/8/layout/orgChart1"/>
    <dgm:cxn modelId="{BA62B3B4-8D45-4F32-A4BF-DEA9B8A1AEB4}" type="presParOf" srcId="{13C153F7-7C07-41AB-8B89-98EBC5C715DB}" destId="{D55613D7-2104-430D-AB09-9CF493AD696A}" srcOrd="1" destOrd="0" presId="urn:microsoft.com/office/officeart/2005/8/layout/orgChart1"/>
    <dgm:cxn modelId="{DEDAB779-75CB-4119-A102-530C92F39265}" type="presParOf" srcId="{C93AA864-6F3C-4C5E-8599-1B51470EB56F}" destId="{6F1AFD7A-C097-435F-904C-5202D82489FC}" srcOrd="1" destOrd="0" presId="urn:microsoft.com/office/officeart/2005/8/layout/orgChart1"/>
    <dgm:cxn modelId="{D4D69DC3-65E9-4AE0-B634-EB03ED142D9D}" type="presParOf" srcId="{C93AA864-6F3C-4C5E-8599-1B51470EB56F}" destId="{29906213-F51F-49F9-AC3B-5B72A2B41487}" srcOrd="2" destOrd="0" presId="urn:microsoft.com/office/officeart/2005/8/layout/orgChart1"/>
    <dgm:cxn modelId="{85122656-43CB-420C-A1EE-C0F5A410B73F}" type="presParOf" srcId="{99D00A8F-C273-431F-8F77-E5DDB9DD89C2}" destId="{B7F36D30-5444-4BF1-93A5-D7FD0839D36A}" srcOrd="4" destOrd="0" presId="urn:microsoft.com/office/officeart/2005/8/layout/orgChart1"/>
    <dgm:cxn modelId="{F05457AA-C605-4740-91A4-DB440A1DC08C}" type="presParOf" srcId="{99D00A8F-C273-431F-8F77-E5DDB9DD89C2}" destId="{1A831DFA-7146-4A15-ACE1-CCC9CA593AF2}" srcOrd="5" destOrd="0" presId="urn:microsoft.com/office/officeart/2005/8/layout/orgChart1"/>
    <dgm:cxn modelId="{47119267-5984-45A6-A15A-44F05E3294FB}" type="presParOf" srcId="{1A831DFA-7146-4A15-ACE1-CCC9CA593AF2}" destId="{B954FACA-3DBE-433C-8626-E79AFE29904B}" srcOrd="0" destOrd="0" presId="urn:microsoft.com/office/officeart/2005/8/layout/orgChart1"/>
    <dgm:cxn modelId="{6F656996-0C43-4087-9A2C-6EC00A132408}" type="presParOf" srcId="{B954FACA-3DBE-433C-8626-E79AFE29904B}" destId="{7475A854-55CB-4ADF-A542-83B22A7FF974}" srcOrd="0" destOrd="0" presId="urn:microsoft.com/office/officeart/2005/8/layout/orgChart1"/>
    <dgm:cxn modelId="{77827CB5-44E5-48DF-90FA-E53F31FCB067}" type="presParOf" srcId="{B954FACA-3DBE-433C-8626-E79AFE29904B}" destId="{531C1757-C579-4350-A527-238304FB427C}" srcOrd="1" destOrd="0" presId="urn:microsoft.com/office/officeart/2005/8/layout/orgChart1"/>
    <dgm:cxn modelId="{DF10DAD4-4783-4CF4-A56D-C0FCA1B2C92D}" type="presParOf" srcId="{1A831DFA-7146-4A15-ACE1-CCC9CA593AF2}" destId="{42866A65-B6B0-4851-AD9C-486A6914EEA4}" srcOrd="1" destOrd="0" presId="urn:microsoft.com/office/officeart/2005/8/layout/orgChart1"/>
    <dgm:cxn modelId="{386ACED7-6F9F-4FF5-A458-C45B20A794BC}" type="presParOf" srcId="{1A831DFA-7146-4A15-ACE1-CCC9CA593AF2}" destId="{D8442FD8-6DE4-4DED-B3DF-A70D3CFD0071}" srcOrd="2" destOrd="0" presId="urn:microsoft.com/office/officeart/2005/8/layout/orgChart1"/>
    <dgm:cxn modelId="{82747758-B454-498E-A847-5F252480F6EC}" type="presParOf" srcId="{99D00A8F-C273-431F-8F77-E5DDB9DD89C2}" destId="{717EB096-BE09-4663-805A-A791B11EDB5C}" srcOrd="6" destOrd="0" presId="urn:microsoft.com/office/officeart/2005/8/layout/orgChart1"/>
    <dgm:cxn modelId="{928E0AC7-30CD-482D-8ACC-BF855C208C9F}" type="presParOf" srcId="{99D00A8F-C273-431F-8F77-E5DDB9DD89C2}" destId="{4337729C-6DF0-4327-9623-515A2157AAA3}" srcOrd="7" destOrd="0" presId="urn:microsoft.com/office/officeart/2005/8/layout/orgChart1"/>
    <dgm:cxn modelId="{683D5F20-9B94-42D1-9529-A5EFD720D320}" type="presParOf" srcId="{4337729C-6DF0-4327-9623-515A2157AAA3}" destId="{3DD9CEC1-1BF0-45FA-99B8-CC488BDACA96}" srcOrd="0" destOrd="0" presId="urn:microsoft.com/office/officeart/2005/8/layout/orgChart1"/>
    <dgm:cxn modelId="{A20D464E-9518-49C7-A219-A4031E3DA0C3}" type="presParOf" srcId="{3DD9CEC1-1BF0-45FA-99B8-CC488BDACA96}" destId="{C5598916-E885-4161-B0D7-C375F958345E}" srcOrd="0" destOrd="0" presId="urn:microsoft.com/office/officeart/2005/8/layout/orgChart1"/>
    <dgm:cxn modelId="{8272A11D-6B90-4A92-A6A5-543175A5B6CA}" type="presParOf" srcId="{3DD9CEC1-1BF0-45FA-99B8-CC488BDACA96}" destId="{2F6D3D52-7CEE-46E3-A649-781E3C3F1E1C}" srcOrd="1" destOrd="0" presId="urn:microsoft.com/office/officeart/2005/8/layout/orgChart1"/>
    <dgm:cxn modelId="{C5DC270B-504D-4FC3-BE2C-08DA1A9F0087}" type="presParOf" srcId="{4337729C-6DF0-4327-9623-515A2157AAA3}" destId="{29C85DCE-DF83-4A90-B338-7BF7360A2E3B}" srcOrd="1" destOrd="0" presId="urn:microsoft.com/office/officeart/2005/8/layout/orgChart1"/>
    <dgm:cxn modelId="{E3A9E698-2284-4F8C-B27A-1CD857B6D58F}" type="presParOf" srcId="{4337729C-6DF0-4327-9623-515A2157AAA3}" destId="{558BFBDB-0EA8-456C-B180-4D4C5059F4FE}" srcOrd="2" destOrd="0" presId="urn:microsoft.com/office/officeart/2005/8/layout/orgChart1"/>
    <dgm:cxn modelId="{CD98B276-DE99-45EB-B3D4-B576E71F8610}" type="presParOf" srcId="{99D00A8F-C273-431F-8F77-E5DDB9DD89C2}" destId="{300C8F20-8B34-449C-BAE3-9E53FFAC81BD}" srcOrd="8" destOrd="0" presId="urn:microsoft.com/office/officeart/2005/8/layout/orgChart1"/>
    <dgm:cxn modelId="{40809865-5B16-4137-BB0E-FE3A64EA03C8}" type="presParOf" srcId="{99D00A8F-C273-431F-8F77-E5DDB9DD89C2}" destId="{19B9AEEA-DE17-4D95-8C23-9699AF167EC2}" srcOrd="9" destOrd="0" presId="urn:microsoft.com/office/officeart/2005/8/layout/orgChart1"/>
    <dgm:cxn modelId="{9DD4C1C7-FB30-4CC8-A2DA-AB2631F09B7F}" type="presParOf" srcId="{19B9AEEA-DE17-4D95-8C23-9699AF167EC2}" destId="{F74941AE-02D1-41E5-8CB6-6313315D260B}" srcOrd="0" destOrd="0" presId="urn:microsoft.com/office/officeart/2005/8/layout/orgChart1"/>
    <dgm:cxn modelId="{60C39805-9560-47A0-AAFA-AF2C72E307BA}" type="presParOf" srcId="{F74941AE-02D1-41E5-8CB6-6313315D260B}" destId="{95CBA053-5716-4581-B1D5-EED1E3606694}" srcOrd="0" destOrd="0" presId="urn:microsoft.com/office/officeart/2005/8/layout/orgChart1"/>
    <dgm:cxn modelId="{DCBE507C-DAFA-4D32-BDFA-74A22C15C549}" type="presParOf" srcId="{F74941AE-02D1-41E5-8CB6-6313315D260B}" destId="{0EA8DEF2-4495-4C59-A887-22D4A45CFDC0}" srcOrd="1" destOrd="0" presId="urn:microsoft.com/office/officeart/2005/8/layout/orgChart1"/>
    <dgm:cxn modelId="{EC52D6F1-B0B4-4B7E-BCBD-B220E8842707}" type="presParOf" srcId="{19B9AEEA-DE17-4D95-8C23-9699AF167EC2}" destId="{DD37FD2D-1EF8-408F-BEA1-CE23D2E96FEE}" srcOrd="1" destOrd="0" presId="urn:microsoft.com/office/officeart/2005/8/layout/orgChart1"/>
    <dgm:cxn modelId="{F83CB670-E5C5-47A2-85F9-DDB3B3361EAA}" type="presParOf" srcId="{19B9AEEA-DE17-4D95-8C23-9699AF167EC2}" destId="{7A8F62F8-9053-40DD-90C6-BFB8DFCD6234}" srcOrd="2" destOrd="0" presId="urn:microsoft.com/office/officeart/2005/8/layout/orgChart1"/>
    <dgm:cxn modelId="{490AB70D-7FA6-422B-8CF7-0DFA1C2BCA33}" type="presParOf" srcId="{99D00A8F-C273-431F-8F77-E5DDB9DD89C2}" destId="{E0BD4075-2743-4E03-9A36-E83FD54FBEE2}" srcOrd="10" destOrd="0" presId="urn:microsoft.com/office/officeart/2005/8/layout/orgChart1"/>
    <dgm:cxn modelId="{1E80B2A7-5613-4A9D-A4CC-5D50C5DEDDB0}" type="presParOf" srcId="{99D00A8F-C273-431F-8F77-E5DDB9DD89C2}" destId="{727B7606-6C19-45AD-8D60-2252E03D779A}" srcOrd="11" destOrd="0" presId="urn:microsoft.com/office/officeart/2005/8/layout/orgChart1"/>
    <dgm:cxn modelId="{72998F7D-673C-45E9-8732-BF1FBEEA6E43}" type="presParOf" srcId="{727B7606-6C19-45AD-8D60-2252E03D779A}" destId="{B0D34B7C-F5CC-4963-A09B-AC11BEBCD9BD}" srcOrd="0" destOrd="0" presId="urn:microsoft.com/office/officeart/2005/8/layout/orgChart1"/>
    <dgm:cxn modelId="{7DC7C234-C8BB-46A7-B746-19295CA34DF2}" type="presParOf" srcId="{B0D34B7C-F5CC-4963-A09B-AC11BEBCD9BD}" destId="{10F774FF-4E1C-486A-8F58-0D9524D57E69}" srcOrd="0" destOrd="0" presId="urn:microsoft.com/office/officeart/2005/8/layout/orgChart1"/>
    <dgm:cxn modelId="{7BC7828B-3E08-45EB-8519-5835AD8423F2}" type="presParOf" srcId="{B0D34B7C-F5CC-4963-A09B-AC11BEBCD9BD}" destId="{429F52E2-7C32-4D3E-B899-566D2B709956}" srcOrd="1" destOrd="0" presId="urn:microsoft.com/office/officeart/2005/8/layout/orgChart1"/>
    <dgm:cxn modelId="{07C0B2A6-2D2E-4D37-A7DA-0C19A5E8954F}" type="presParOf" srcId="{727B7606-6C19-45AD-8D60-2252E03D779A}" destId="{7052A22A-2B31-45A8-B8FA-60F126141064}" srcOrd="1" destOrd="0" presId="urn:microsoft.com/office/officeart/2005/8/layout/orgChart1"/>
    <dgm:cxn modelId="{3AB38262-5FEC-4BCE-972D-7C45B8EFBCDF}" type="presParOf" srcId="{727B7606-6C19-45AD-8D60-2252E03D779A}" destId="{2124D2EC-16AD-4C2F-BFCB-BBC7BD4C690E}" srcOrd="2" destOrd="0" presId="urn:microsoft.com/office/officeart/2005/8/layout/orgChart1"/>
    <dgm:cxn modelId="{DE458D24-AF05-40CE-B910-CF96D33A477A}" type="presParOf" srcId="{EF82A216-8BC9-48C6-B197-768D9188F12E}" destId="{E4ECDC0E-B499-4A33-9CD1-D6F2D913A6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5024-52A6-46F0-A69F-69D4C25412FB}">
      <dsp:nvSpPr>
        <dsp:cNvPr id="0" name=""/>
        <dsp:cNvSpPr/>
      </dsp:nvSpPr>
      <dsp:spPr>
        <a:xfrm>
          <a:off x="0" y="1527933"/>
          <a:ext cx="6096000" cy="2438400"/>
        </a:xfrm>
        <a:prstGeom prst="leftRightRibb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16EAF-FFE8-4815-91F5-17513ACB5E13}">
      <dsp:nvSpPr>
        <dsp:cNvPr id="0" name=""/>
        <dsp:cNvSpPr/>
      </dsp:nvSpPr>
      <dsp:spPr>
        <a:xfrm>
          <a:off x="720073" y="1872210"/>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Structure</a:t>
          </a:r>
          <a:endParaRPr lang="en-US" sz="3500" kern="1200" dirty="0"/>
        </a:p>
      </dsp:txBody>
      <dsp:txXfrm>
        <a:off x="720073" y="1872210"/>
        <a:ext cx="2011680" cy="1194816"/>
      </dsp:txXfrm>
    </dsp:sp>
    <dsp:sp modelId="{DC4E639C-FA79-41B3-BADC-476999D0E413}">
      <dsp:nvSpPr>
        <dsp:cNvPr id="0" name=""/>
        <dsp:cNvSpPr/>
      </dsp:nvSpPr>
      <dsp:spPr>
        <a:xfrm>
          <a:off x="3096333" y="2304257"/>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Construction</a:t>
          </a:r>
          <a:endParaRPr lang="en-US" sz="3500" kern="1200" dirty="0"/>
        </a:p>
      </dsp:txBody>
      <dsp:txXfrm>
        <a:off x="3096333" y="2304257"/>
        <a:ext cx="2377440" cy="1194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2B67-A6DA-45B8-AEB5-8AAD860A59C9}">
      <dsp:nvSpPr>
        <dsp:cNvPr id="0" name=""/>
        <dsp:cNvSpPr/>
      </dsp:nvSpPr>
      <dsp:spPr>
        <a:xfrm>
          <a:off x="2040139" y="526"/>
          <a:ext cx="1290887" cy="6454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Clay brick</a:t>
          </a:r>
        </a:p>
      </dsp:txBody>
      <dsp:txXfrm>
        <a:off x="2059043" y="19430"/>
        <a:ext cx="1253079" cy="607635"/>
      </dsp:txXfrm>
    </dsp:sp>
    <dsp:sp modelId="{0BB18E77-9FE8-4A1E-BABF-1A02809C01ED}">
      <dsp:nvSpPr>
        <dsp:cNvPr id="0" name=""/>
        <dsp:cNvSpPr/>
      </dsp:nvSpPr>
      <dsp:spPr>
        <a:xfrm>
          <a:off x="2169228" y="645970"/>
          <a:ext cx="129088" cy="484082"/>
        </a:xfrm>
        <a:custGeom>
          <a:avLst/>
          <a:gdLst/>
          <a:ahLst/>
          <a:cxnLst/>
          <a:rect l="0" t="0" r="0" b="0"/>
          <a:pathLst>
            <a:path>
              <a:moveTo>
                <a:pt x="0" y="0"/>
              </a:moveTo>
              <a:lnTo>
                <a:pt x="0" y="484082"/>
              </a:lnTo>
              <a:lnTo>
                <a:pt x="129088" y="4840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9C268-3F63-4472-AC4D-C71D986FAD63}">
      <dsp:nvSpPr>
        <dsp:cNvPr id="0" name=""/>
        <dsp:cNvSpPr/>
      </dsp:nvSpPr>
      <dsp:spPr>
        <a:xfrm>
          <a:off x="2298317" y="807331"/>
          <a:ext cx="1350309" cy="6454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Glazed brick</a:t>
          </a:r>
        </a:p>
      </dsp:txBody>
      <dsp:txXfrm>
        <a:off x="2317221" y="826235"/>
        <a:ext cx="1312501" cy="607635"/>
      </dsp:txXfrm>
    </dsp:sp>
    <dsp:sp modelId="{9B33550C-4E51-4848-A58A-0353E5E87448}">
      <dsp:nvSpPr>
        <dsp:cNvPr id="0" name=""/>
        <dsp:cNvSpPr/>
      </dsp:nvSpPr>
      <dsp:spPr>
        <a:xfrm>
          <a:off x="2169228" y="645970"/>
          <a:ext cx="129088" cy="1290887"/>
        </a:xfrm>
        <a:custGeom>
          <a:avLst/>
          <a:gdLst/>
          <a:ahLst/>
          <a:cxnLst/>
          <a:rect l="0" t="0" r="0" b="0"/>
          <a:pathLst>
            <a:path>
              <a:moveTo>
                <a:pt x="0" y="0"/>
              </a:moveTo>
              <a:lnTo>
                <a:pt x="0" y="1290887"/>
              </a:lnTo>
              <a:lnTo>
                <a:pt x="129088" y="12908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D63B1-1E39-4099-8B89-1C049E3DD60E}">
      <dsp:nvSpPr>
        <dsp:cNvPr id="0" name=""/>
        <dsp:cNvSpPr/>
      </dsp:nvSpPr>
      <dsp:spPr>
        <a:xfrm>
          <a:off x="2298317" y="1614135"/>
          <a:ext cx="1374247" cy="6454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ea typeface="+mn-ea"/>
              <a:cs typeface="+mn-cs"/>
            </a:rPr>
            <a:t>Yellow brick</a:t>
          </a:r>
          <a:endParaRPr lang="en-US" sz="1800" kern="1200" dirty="0">
            <a:latin typeface="Calibri"/>
            <a:ea typeface="+mn-ea"/>
            <a:cs typeface="+mn-cs"/>
          </a:endParaRPr>
        </a:p>
      </dsp:txBody>
      <dsp:txXfrm>
        <a:off x="2317221" y="1633039"/>
        <a:ext cx="1336439" cy="607635"/>
      </dsp:txXfrm>
    </dsp:sp>
    <dsp:sp modelId="{FF32CF2F-506B-49F3-9F4C-9B7162CD2D7C}">
      <dsp:nvSpPr>
        <dsp:cNvPr id="0" name=""/>
        <dsp:cNvSpPr/>
      </dsp:nvSpPr>
      <dsp:spPr>
        <a:xfrm>
          <a:off x="2169228" y="645970"/>
          <a:ext cx="129088" cy="2097692"/>
        </a:xfrm>
        <a:custGeom>
          <a:avLst/>
          <a:gdLst/>
          <a:ahLst/>
          <a:cxnLst/>
          <a:rect l="0" t="0" r="0" b="0"/>
          <a:pathLst>
            <a:path>
              <a:moveTo>
                <a:pt x="0" y="0"/>
              </a:moveTo>
              <a:lnTo>
                <a:pt x="0" y="2097692"/>
              </a:lnTo>
              <a:lnTo>
                <a:pt x="129088" y="20976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A984D-DB02-441A-A9CE-205CD2F4D922}">
      <dsp:nvSpPr>
        <dsp:cNvPr id="0" name=""/>
        <dsp:cNvSpPr/>
      </dsp:nvSpPr>
      <dsp:spPr>
        <a:xfrm>
          <a:off x="2298317" y="2420940"/>
          <a:ext cx="1374258" cy="6454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White brick</a:t>
          </a:r>
        </a:p>
      </dsp:txBody>
      <dsp:txXfrm>
        <a:off x="2317221" y="2439844"/>
        <a:ext cx="1336450" cy="607635"/>
      </dsp:txXfrm>
    </dsp:sp>
    <dsp:sp modelId="{AF1A1DE3-BB87-4F12-BC8F-DD13DF4BE1D5}">
      <dsp:nvSpPr>
        <dsp:cNvPr id="0" name=""/>
        <dsp:cNvSpPr/>
      </dsp:nvSpPr>
      <dsp:spPr>
        <a:xfrm>
          <a:off x="2169228" y="645970"/>
          <a:ext cx="141543" cy="2972759"/>
        </a:xfrm>
        <a:custGeom>
          <a:avLst/>
          <a:gdLst/>
          <a:ahLst/>
          <a:cxnLst/>
          <a:rect l="0" t="0" r="0" b="0"/>
          <a:pathLst>
            <a:path>
              <a:moveTo>
                <a:pt x="0" y="0"/>
              </a:moveTo>
              <a:lnTo>
                <a:pt x="0" y="2972759"/>
              </a:lnTo>
              <a:lnTo>
                <a:pt x="141543" y="29727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ED965-0185-4D45-861B-394EB67B83B2}">
      <dsp:nvSpPr>
        <dsp:cNvPr id="0" name=""/>
        <dsp:cNvSpPr/>
      </dsp:nvSpPr>
      <dsp:spPr>
        <a:xfrm>
          <a:off x="2310771" y="3296007"/>
          <a:ext cx="1374268" cy="6454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Red brick</a:t>
          </a:r>
        </a:p>
      </dsp:txBody>
      <dsp:txXfrm>
        <a:off x="2329675" y="3314911"/>
        <a:ext cx="1336460" cy="607635"/>
      </dsp:txXfrm>
    </dsp:sp>
    <dsp:sp modelId="{8C705004-9B0E-420D-A199-F33240B0D6FE}">
      <dsp:nvSpPr>
        <dsp:cNvPr id="0" name=""/>
        <dsp:cNvSpPr/>
      </dsp:nvSpPr>
      <dsp:spPr>
        <a:xfrm>
          <a:off x="2169228" y="645970"/>
          <a:ext cx="129088" cy="3711301"/>
        </a:xfrm>
        <a:custGeom>
          <a:avLst/>
          <a:gdLst/>
          <a:ahLst/>
          <a:cxnLst/>
          <a:rect l="0" t="0" r="0" b="0"/>
          <a:pathLst>
            <a:path>
              <a:moveTo>
                <a:pt x="0" y="0"/>
              </a:moveTo>
              <a:lnTo>
                <a:pt x="0" y="3711301"/>
              </a:lnTo>
              <a:lnTo>
                <a:pt x="129088" y="37113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428C2-9D3B-439A-A34B-4634E27191FF}">
      <dsp:nvSpPr>
        <dsp:cNvPr id="0" name=""/>
        <dsp:cNvSpPr/>
      </dsp:nvSpPr>
      <dsp:spPr>
        <a:xfrm>
          <a:off x="2298317" y="4034549"/>
          <a:ext cx="1350309" cy="6454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Faience brick</a:t>
          </a:r>
        </a:p>
      </dsp:txBody>
      <dsp:txXfrm>
        <a:off x="2317221" y="4053453"/>
        <a:ext cx="1312501" cy="607635"/>
      </dsp:txXfrm>
    </dsp:sp>
    <dsp:sp modelId="{BFE893E6-E4B3-4AA2-A23A-5CC3D058B2E8}">
      <dsp:nvSpPr>
        <dsp:cNvPr id="0" name=""/>
        <dsp:cNvSpPr/>
      </dsp:nvSpPr>
      <dsp:spPr>
        <a:xfrm>
          <a:off x="3653748" y="526"/>
          <a:ext cx="1290887" cy="64544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Sand brick</a:t>
          </a:r>
        </a:p>
      </dsp:txBody>
      <dsp:txXfrm>
        <a:off x="3672652" y="19430"/>
        <a:ext cx="1253079" cy="607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2B67-A6DA-45B8-AEB5-8AAD860A59C9}">
      <dsp:nvSpPr>
        <dsp:cNvPr id="0" name=""/>
        <dsp:cNvSpPr/>
      </dsp:nvSpPr>
      <dsp:spPr>
        <a:xfrm>
          <a:off x="48033" y="624479"/>
          <a:ext cx="1272247" cy="6361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Glass brick</a:t>
          </a:r>
        </a:p>
      </dsp:txBody>
      <dsp:txXfrm>
        <a:off x="66664" y="643110"/>
        <a:ext cx="1234985" cy="598861"/>
      </dsp:txXfrm>
    </dsp:sp>
    <dsp:sp modelId="{BFE893E6-E4B3-4AA2-A23A-5CC3D058B2E8}">
      <dsp:nvSpPr>
        <dsp:cNvPr id="0" name=""/>
        <dsp:cNvSpPr/>
      </dsp:nvSpPr>
      <dsp:spPr>
        <a:xfrm>
          <a:off x="1590658" y="624479"/>
          <a:ext cx="1272247" cy="63612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Lime brick</a:t>
          </a:r>
        </a:p>
      </dsp:txBody>
      <dsp:txXfrm>
        <a:off x="1609289" y="643110"/>
        <a:ext cx="1234985" cy="598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A65B6-9BD4-4694-A639-989377B055BD}">
      <dsp:nvSpPr>
        <dsp:cNvPr id="0" name=""/>
        <dsp:cNvSpPr/>
      </dsp:nvSpPr>
      <dsp:spPr>
        <a:xfrm>
          <a:off x="3048000" y="2206786"/>
          <a:ext cx="2156482" cy="374265"/>
        </a:xfrm>
        <a:custGeom>
          <a:avLst/>
          <a:gdLst/>
          <a:ahLst/>
          <a:cxnLst/>
          <a:rect l="0" t="0" r="0" b="0"/>
          <a:pathLst>
            <a:path>
              <a:moveTo>
                <a:pt x="0" y="0"/>
              </a:moveTo>
              <a:lnTo>
                <a:pt x="0" y="187132"/>
              </a:lnTo>
              <a:lnTo>
                <a:pt x="2156482" y="187132"/>
              </a:lnTo>
              <a:lnTo>
                <a:pt x="2156482" y="3742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DC094-8E61-420A-844D-B073EC91C091}">
      <dsp:nvSpPr>
        <dsp:cNvPr id="0" name=""/>
        <dsp:cNvSpPr/>
      </dsp:nvSpPr>
      <dsp:spPr>
        <a:xfrm>
          <a:off x="3002280" y="2206786"/>
          <a:ext cx="91440" cy="374265"/>
        </a:xfrm>
        <a:custGeom>
          <a:avLst/>
          <a:gdLst/>
          <a:ahLst/>
          <a:cxnLst/>
          <a:rect l="0" t="0" r="0" b="0"/>
          <a:pathLst>
            <a:path>
              <a:moveTo>
                <a:pt x="45720" y="0"/>
              </a:moveTo>
              <a:lnTo>
                <a:pt x="45720" y="3742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C3D83-49D6-4426-90EF-33FFFE54A9B3}">
      <dsp:nvSpPr>
        <dsp:cNvPr id="0" name=""/>
        <dsp:cNvSpPr/>
      </dsp:nvSpPr>
      <dsp:spPr>
        <a:xfrm>
          <a:off x="891517" y="2206786"/>
          <a:ext cx="2156482" cy="374265"/>
        </a:xfrm>
        <a:custGeom>
          <a:avLst/>
          <a:gdLst/>
          <a:ahLst/>
          <a:cxnLst/>
          <a:rect l="0" t="0" r="0" b="0"/>
          <a:pathLst>
            <a:path>
              <a:moveTo>
                <a:pt x="2156482" y="0"/>
              </a:moveTo>
              <a:lnTo>
                <a:pt x="2156482" y="187132"/>
              </a:lnTo>
              <a:lnTo>
                <a:pt x="0" y="187132"/>
              </a:lnTo>
              <a:lnTo>
                <a:pt x="0" y="3742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555F3-8834-4BC8-A0BD-1BCF834B08B8}">
      <dsp:nvSpPr>
        <dsp:cNvPr id="0" name=""/>
        <dsp:cNvSpPr/>
      </dsp:nvSpPr>
      <dsp:spPr>
        <a:xfrm>
          <a:off x="1463823" y="591839"/>
          <a:ext cx="3168353" cy="16149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Types of brick depending on the density of the material</a:t>
          </a:r>
        </a:p>
      </dsp:txBody>
      <dsp:txXfrm>
        <a:off x="1463823" y="591839"/>
        <a:ext cx="3168353" cy="1614946"/>
      </dsp:txXfrm>
    </dsp:sp>
    <dsp:sp modelId="{9D62E060-DC0C-4A09-A50A-598ECA3E4D4B}">
      <dsp:nvSpPr>
        <dsp:cNvPr id="0" name=""/>
        <dsp:cNvSpPr/>
      </dsp:nvSpPr>
      <dsp:spPr>
        <a:xfrm>
          <a:off x="409" y="2581051"/>
          <a:ext cx="1782216" cy="891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Solid brick</a:t>
          </a:r>
        </a:p>
      </dsp:txBody>
      <dsp:txXfrm>
        <a:off x="409" y="2581051"/>
        <a:ext cx="1782216" cy="891108"/>
      </dsp:txXfrm>
    </dsp:sp>
    <dsp:sp modelId="{640FD604-49C4-4201-9418-7A060DF885D7}">
      <dsp:nvSpPr>
        <dsp:cNvPr id="0" name=""/>
        <dsp:cNvSpPr/>
      </dsp:nvSpPr>
      <dsp:spPr>
        <a:xfrm>
          <a:off x="2156891" y="2581051"/>
          <a:ext cx="1782216" cy="891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Hollow bricks</a:t>
          </a:r>
        </a:p>
      </dsp:txBody>
      <dsp:txXfrm>
        <a:off x="2156891" y="2581051"/>
        <a:ext cx="1782216" cy="891108"/>
      </dsp:txXfrm>
    </dsp:sp>
    <dsp:sp modelId="{30567BA3-CA08-4CD2-A8B1-1D78B11AC42E}">
      <dsp:nvSpPr>
        <dsp:cNvPr id="0" name=""/>
        <dsp:cNvSpPr/>
      </dsp:nvSpPr>
      <dsp:spPr>
        <a:xfrm>
          <a:off x="4313373" y="2581051"/>
          <a:ext cx="1782216" cy="891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Perforated brick</a:t>
          </a:r>
        </a:p>
      </dsp:txBody>
      <dsp:txXfrm>
        <a:off x="4313373" y="2581051"/>
        <a:ext cx="1782216" cy="891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D4075-2743-4E03-9A36-E83FD54FBEE2}">
      <dsp:nvSpPr>
        <dsp:cNvPr id="0" name=""/>
        <dsp:cNvSpPr/>
      </dsp:nvSpPr>
      <dsp:spPr>
        <a:xfrm>
          <a:off x="4353272" y="3149194"/>
          <a:ext cx="3696030" cy="188874"/>
        </a:xfrm>
        <a:custGeom>
          <a:avLst/>
          <a:gdLst/>
          <a:ahLst/>
          <a:cxnLst/>
          <a:rect l="0" t="0" r="0" b="0"/>
          <a:pathLst>
            <a:path>
              <a:moveTo>
                <a:pt x="0" y="0"/>
              </a:moveTo>
              <a:lnTo>
                <a:pt x="0" y="94437"/>
              </a:lnTo>
              <a:lnTo>
                <a:pt x="3696030" y="94437"/>
              </a:lnTo>
              <a:lnTo>
                <a:pt x="3696030" y="1888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0C8F20-8B34-449C-BAE3-9E53FFAC81BD}">
      <dsp:nvSpPr>
        <dsp:cNvPr id="0" name=""/>
        <dsp:cNvSpPr/>
      </dsp:nvSpPr>
      <dsp:spPr>
        <a:xfrm>
          <a:off x="4353272" y="3149194"/>
          <a:ext cx="2192430" cy="188874"/>
        </a:xfrm>
        <a:custGeom>
          <a:avLst/>
          <a:gdLst/>
          <a:ahLst/>
          <a:cxnLst/>
          <a:rect l="0" t="0" r="0" b="0"/>
          <a:pathLst>
            <a:path>
              <a:moveTo>
                <a:pt x="0" y="0"/>
              </a:moveTo>
              <a:lnTo>
                <a:pt x="0" y="94437"/>
              </a:lnTo>
              <a:lnTo>
                <a:pt x="2192430" y="94437"/>
              </a:lnTo>
              <a:lnTo>
                <a:pt x="2192430" y="1888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7EB096-BE09-4663-805A-A791B11EDB5C}">
      <dsp:nvSpPr>
        <dsp:cNvPr id="0" name=""/>
        <dsp:cNvSpPr/>
      </dsp:nvSpPr>
      <dsp:spPr>
        <a:xfrm>
          <a:off x="4353272" y="3149194"/>
          <a:ext cx="682498" cy="188874"/>
        </a:xfrm>
        <a:custGeom>
          <a:avLst/>
          <a:gdLst/>
          <a:ahLst/>
          <a:cxnLst/>
          <a:rect l="0" t="0" r="0" b="0"/>
          <a:pathLst>
            <a:path>
              <a:moveTo>
                <a:pt x="0" y="0"/>
              </a:moveTo>
              <a:lnTo>
                <a:pt x="0" y="94437"/>
              </a:lnTo>
              <a:lnTo>
                <a:pt x="682498" y="94437"/>
              </a:lnTo>
              <a:lnTo>
                <a:pt x="682498" y="1888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7F36D30-5444-4BF1-93A5-D7FD0839D36A}">
      <dsp:nvSpPr>
        <dsp:cNvPr id="0" name=""/>
        <dsp:cNvSpPr/>
      </dsp:nvSpPr>
      <dsp:spPr>
        <a:xfrm>
          <a:off x="3557839" y="3149194"/>
          <a:ext cx="795432" cy="188874"/>
        </a:xfrm>
        <a:custGeom>
          <a:avLst/>
          <a:gdLst/>
          <a:ahLst/>
          <a:cxnLst/>
          <a:rect l="0" t="0" r="0" b="0"/>
          <a:pathLst>
            <a:path>
              <a:moveTo>
                <a:pt x="795432" y="0"/>
              </a:moveTo>
              <a:lnTo>
                <a:pt x="795432" y="94437"/>
              </a:lnTo>
              <a:lnTo>
                <a:pt x="0" y="94437"/>
              </a:lnTo>
              <a:lnTo>
                <a:pt x="0" y="1888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4686C9-427B-4EE6-B42F-CE9F370A9918}">
      <dsp:nvSpPr>
        <dsp:cNvPr id="0" name=""/>
        <dsp:cNvSpPr/>
      </dsp:nvSpPr>
      <dsp:spPr>
        <a:xfrm>
          <a:off x="2191573" y="3149194"/>
          <a:ext cx="2161698" cy="188874"/>
        </a:xfrm>
        <a:custGeom>
          <a:avLst/>
          <a:gdLst/>
          <a:ahLst/>
          <a:cxnLst/>
          <a:rect l="0" t="0" r="0" b="0"/>
          <a:pathLst>
            <a:path>
              <a:moveTo>
                <a:pt x="2161698" y="0"/>
              </a:moveTo>
              <a:lnTo>
                <a:pt x="2161698" y="94437"/>
              </a:lnTo>
              <a:lnTo>
                <a:pt x="0" y="94437"/>
              </a:lnTo>
              <a:lnTo>
                <a:pt x="0" y="1888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7B7B86-030C-4DC2-B281-2540DD2FF556}">
      <dsp:nvSpPr>
        <dsp:cNvPr id="0" name=""/>
        <dsp:cNvSpPr/>
      </dsp:nvSpPr>
      <dsp:spPr>
        <a:xfrm>
          <a:off x="731172" y="3149194"/>
          <a:ext cx="3622099" cy="188874"/>
        </a:xfrm>
        <a:custGeom>
          <a:avLst/>
          <a:gdLst/>
          <a:ahLst/>
          <a:cxnLst/>
          <a:rect l="0" t="0" r="0" b="0"/>
          <a:pathLst>
            <a:path>
              <a:moveTo>
                <a:pt x="3622099" y="0"/>
              </a:moveTo>
              <a:lnTo>
                <a:pt x="3622099" y="94437"/>
              </a:lnTo>
              <a:lnTo>
                <a:pt x="0" y="94437"/>
              </a:lnTo>
              <a:lnTo>
                <a:pt x="0" y="1888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BE8172-D067-4674-BE74-F92F077382DC}">
      <dsp:nvSpPr>
        <dsp:cNvPr id="0" name=""/>
        <dsp:cNvSpPr/>
      </dsp:nvSpPr>
      <dsp:spPr>
        <a:xfrm>
          <a:off x="2918084" y="1791018"/>
          <a:ext cx="2870374" cy="135817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Functional</a:t>
          </a:r>
          <a:r>
            <a:rPr lang="en-US" sz="2800" kern="1200" dirty="0"/>
            <a:t> </a:t>
          </a:r>
          <a:r>
            <a:rPr lang="en-US" sz="2800" b="1" kern="1200" dirty="0"/>
            <a:t>requirements for walls</a:t>
          </a:r>
          <a:endParaRPr lang="en-US" sz="2800" kern="1200" dirty="0"/>
        </a:p>
      </dsp:txBody>
      <dsp:txXfrm>
        <a:off x="2918084" y="1791018"/>
        <a:ext cx="2870374" cy="1358175"/>
      </dsp:txXfrm>
    </dsp:sp>
    <dsp:sp modelId="{CB62A3F5-8C34-435E-8873-DDAB4BBC7DE4}">
      <dsp:nvSpPr>
        <dsp:cNvPr id="0" name=""/>
        <dsp:cNvSpPr/>
      </dsp:nvSpPr>
      <dsp:spPr>
        <a:xfrm>
          <a:off x="5776" y="3338069"/>
          <a:ext cx="1450791" cy="67640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Thermal insulation</a:t>
          </a:r>
          <a:endParaRPr lang="en-US" sz="1600" kern="1200" dirty="0"/>
        </a:p>
      </dsp:txBody>
      <dsp:txXfrm>
        <a:off x="5776" y="3338069"/>
        <a:ext cx="1450791" cy="676409"/>
      </dsp:txXfrm>
    </dsp:sp>
    <dsp:sp modelId="{25EC9FBB-5F55-4DF0-9499-14CB757AB8DF}">
      <dsp:nvSpPr>
        <dsp:cNvPr id="0" name=""/>
        <dsp:cNvSpPr/>
      </dsp:nvSpPr>
      <dsp:spPr>
        <a:xfrm>
          <a:off x="1645442" y="3338069"/>
          <a:ext cx="1092262" cy="6477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Sound insulation</a:t>
          </a:r>
          <a:endParaRPr lang="en-US" sz="1600" kern="1200" dirty="0"/>
        </a:p>
      </dsp:txBody>
      <dsp:txXfrm>
        <a:off x="1645442" y="3338069"/>
        <a:ext cx="1092262" cy="647799"/>
      </dsp:txXfrm>
    </dsp:sp>
    <dsp:sp modelId="{7475A854-55CB-4ADF-A542-83B22A7FF974}">
      <dsp:nvSpPr>
        <dsp:cNvPr id="0" name=""/>
        <dsp:cNvSpPr/>
      </dsp:nvSpPr>
      <dsp:spPr>
        <a:xfrm>
          <a:off x="2926579" y="3338069"/>
          <a:ext cx="1262519" cy="62383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Safety and resistance to insects and rodents</a:t>
          </a:r>
          <a:endParaRPr lang="en-US" sz="1200" kern="1200" dirty="0"/>
        </a:p>
      </dsp:txBody>
      <dsp:txXfrm>
        <a:off x="2926579" y="3338069"/>
        <a:ext cx="1262519" cy="623839"/>
      </dsp:txXfrm>
    </dsp:sp>
    <dsp:sp modelId="{C5598916-E885-4161-B0D7-C375F958345E}">
      <dsp:nvSpPr>
        <dsp:cNvPr id="0" name=""/>
        <dsp:cNvSpPr/>
      </dsp:nvSpPr>
      <dsp:spPr>
        <a:xfrm>
          <a:off x="4377974" y="3338069"/>
          <a:ext cx="1315593" cy="65623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Fire resistance</a:t>
          </a:r>
          <a:endParaRPr lang="en-US" sz="1600" kern="1200" dirty="0"/>
        </a:p>
      </dsp:txBody>
      <dsp:txXfrm>
        <a:off x="4377974" y="3338069"/>
        <a:ext cx="1315593" cy="656236"/>
      </dsp:txXfrm>
    </dsp:sp>
    <dsp:sp modelId="{95CBA053-5716-4581-B1D5-EED1E3606694}">
      <dsp:nvSpPr>
        <dsp:cNvPr id="0" name=""/>
        <dsp:cNvSpPr/>
      </dsp:nvSpPr>
      <dsp:spPr>
        <a:xfrm>
          <a:off x="5882442" y="3338069"/>
          <a:ext cx="1326521" cy="68242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Resistance to climatic factors</a:t>
          </a:r>
          <a:endParaRPr lang="en-US" sz="1600" kern="1200" dirty="0"/>
        </a:p>
      </dsp:txBody>
      <dsp:txXfrm>
        <a:off x="5882442" y="3338069"/>
        <a:ext cx="1326521" cy="682426"/>
      </dsp:txXfrm>
    </dsp:sp>
    <dsp:sp modelId="{10F774FF-4E1C-486A-8F58-0D9524D57E69}">
      <dsp:nvSpPr>
        <dsp:cNvPr id="0" name=""/>
        <dsp:cNvSpPr/>
      </dsp:nvSpPr>
      <dsp:spPr>
        <a:xfrm>
          <a:off x="7397838" y="3338069"/>
          <a:ext cx="1302929" cy="6703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Durability and stability</a:t>
          </a:r>
          <a:endParaRPr lang="en-US" sz="1600" kern="1200" dirty="0"/>
        </a:p>
      </dsp:txBody>
      <dsp:txXfrm>
        <a:off x="7397838" y="3338069"/>
        <a:ext cx="1302929" cy="67030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C29451-22B0-4203-8461-FA00F818DFAB}" type="datetimeFigureOut">
              <a:rPr lang="ar-IQ" smtClean="0"/>
              <a:t>07/04/1447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9F0BF0B-E20F-49D9-AA54-4CFE9D1C6931}" type="slidenum">
              <a:rPr lang="ar-IQ" smtClean="0"/>
              <a:t>‹#›</a:t>
            </a:fld>
            <a:endParaRPr lang="ar-IQ"/>
          </a:p>
        </p:txBody>
      </p:sp>
    </p:spTree>
    <p:extLst>
      <p:ext uri="{BB962C8B-B14F-4D97-AF65-F5344CB8AC3E}">
        <p14:creationId xmlns:p14="http://schemas.microsoft.com/office/powerpoint/2010/main" val="23623797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BF0B-E20F-49D9-AA54-4CFE9D1C6931}" type="slidenum">
              <a:rPr lang="ar-IQ" smtClean="0"/>
              <a:t>17</a:t>
            </a:fld>
            <a:endParaRPr lang="ar-IQ"/>
          </a:p>
        </p:txBody>
      </p:sp>
    </p:spTree>
    <p:extLst>
      <p:ext uri="{BB962C8B-B14F-4D97-AF65-F5344CB8AC3E}">
        <p14:creationId xmlns:p14="http://schemas.microsoft.com/office/powerpoint/2010/main" val="38713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11D0B44C-2C92-434F-A10B-752AD8ADF52C}" type="datetimeFigureOut">
              <a:rPr lang="ar-IQ" smtClean="0"/>
              <a:t>07/04/1447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316417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1D0B44C-2C92-434F-A10B-752AD8ADF52C}" type="datetimeFigureOut">
              <a:rPr lang="ar-IQ" smtClean="0"/>
              <a:t>07/04/1447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303329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1D0B44C-2C92-434F-A10B-752AD8ADF52C}" type="datetimeFigureOut">
              <a:rPr lang="ar-IQ" smtClean="0"/>
              <a:t>07/04/1447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95960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1D0B44C-2C92-434F-A10B-752AD8ADF52C}" type="datetimeFigureOut">
              <a:rPr lang="ar-IQ" smtClean="0"/>
              <a:t>07/04/1447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340873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0B44C-2C92-434F-A10B-752AD8ADF52C}" type="datetimeFigureOut">
              <a:rPr lang="ar-IQ" smtClean="0"/>
              <a:t>07/04/1447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176150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11D0B44C-2C92-434F-A10B-752AD8ADF52C}" type="datetimeFigureOut">
              <a:rPr lang="ar-IQ" smtClean="0"/>
              <a:t>07/04/1447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40517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11D0B44C-2C92-434F-A10B-752AD8ADF52C}" type="datetimeFigureOut">
              <a:rPr lang="ar-IQ" smtClean="0"/>
              <a:t>07/04/1447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336161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11D0B44C-2C92-434F-A10B-752AD8ADF52C}" type="datetimeFigureOut">
              <a:rPr lang="ar-IQ" smtClean="0"/>
              <a:t>07/04/1447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141557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0B44C-2C92-434F-A10B-752AD8ADF52C}" type="datetimeFigureOut">
              <a:rPr lang="ar-IQ" smtClean="0"/>
              <a:t>07/04/1447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212992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0B44C-2C92-434F-A10B-752AD8ADF52C}" type="datetimeFigureOut">
              <a:rPr lang="ar-IQ" smtClean="0"/>
              <a:t>07/04/1447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416194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0B44C-2C92-434F-A10B-752AD8ADF52C}" type="datetimeFigureOut">
              <a:rPr lang="ar-IQ" smtClean="0"/>
              <a:t>07/04/1447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D7FDC64-66BC-40C3-937E-C7563ABE7457}" type="slidenum">
              <a:rPr lang="ar-IQ" smtClean="0"/>
              <a:t>‹#›</a:t>
            </a:fld>
            <a:endParaRPr lang="ar-IQ"/>
          </a:p>
        </p:txBody>
      </p:sp>
    </p:spTree>
    <p:extLst>
      <p:ext uri="{BB962C8B-B14F-4D97-AF65-F5344CB8AC3E}">
        <p14:creationId xmlns:p14="http://schemas.microsoft.com/office/powerpoint/2010/main" val="200074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D0B44C-2C92-434F-A10B-752AD8ADF52C}" type="datetimeFigureOut">
              <a:rPr lang="ar-IQ" smtClean="0"/>
              <a:t>07/04/1447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7FDC64-66BC-40C3-937E-C7563ABE7457}" type="slidenum">
              <a:rPr lang="ar-IQ" smtClean="0"/>
              <a:t>‹#›</a:t>
            </a:fld>
            <a:endParaRPr lang="ar-IQ"/>
          </a:p>
        </p:txBody>
      </p:sp>
    </p:spTree>
    <p:extLst>
      <p:ext uri="{BB962C8B-B14F-4D97-AF65-F5344CB8AC3E}">
        <p14:creationId xmlns:p14="http://schemas.microsoft.com/office/powerpoint/2010/main" val="93440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811" t="13349" r="25288" b="54666"/>
          <a:stretch/>
        </p:blipFill>
        <p:spPr>
          <a:xfrm>
            <a:off x="323528" y="476672"/>
            <a:ext cx="8640960" cy="5760273"/>
          </a:xfrm>
          <a:prstGeom prst="rect">
            <a:avLst/>
          </a:prstGeom>
        </p:spPr>
      </p:pic>
      <p:sp>
        <p:nvSpPr>
          <p:cNvPr id="3" name="Subtitle 2"/>
          <p:cNvSpPr>
            <a:spLocks noGrp="1"/>
          </p:cNvSpPr>
          <p:nvPr>
            <p:ph type="subTitle" idx="1"/>
          </p:nvPr>
        </p:nvSpPr>
        <p:spPr>
          <a:xfrm>
            <a:off x="899592" y="3212976"/>
            <a:ext cx="7232848" cy="1752600"/>
          </a:xfrm>
        </p:spPr>
        <p:txBody>
          <a:bodyPr>
            <a:normAutofit fontScale="25000" lnSpcReduction="20000"/>
          </a:bodyPr>
          <a:lstStyle/>
          <a:p>
            <a:r>
              <a:rPr lang="en-US" sz="9600" b="1" dirty="0">
                <a:solidFill>
                  <a:srgbClr val="FF0000"/>
                </a:solidFill>
              </a:rPr>
              <a:t>Why do we study </a:t>
            </a:r>
            <a:r>
              <a:rPr lang="en-US" sz="9600" b="1" dirty="0">
                <a:solidFill>
                  <a:srgbClr val="FF0000"/>
                </a:solidFill>
                <a:effectLst/>
                <a:latin typeface="Calibri" panose="020F0502020204030204" pitchFamily="34" charset="0"/>
                <a:ea typeface="Calibri" panose="020F0502020204030204" pitchFamily="34" charset="0"/>
              </a:rPr>
              <a:t>Building construction</a:t>
            </a:r>
            <a:r>
              <a:rPr lang="en-US" sz="9600" b="1" dirty="0">
                <a:solidFill>
                  <a:srgbClr val="FF0000"/>
                </a:solidFill>
              </a:rPr>
              <a:t>? </a:t>
            </a:r>
            <a:endParaRPr lang="ar-IQ" sz="9600" b="1" dirty="0">
              <a:solidFill>
                <a:srgbClr val="FF0000"/>
              </a:solidFill>
            </a:endParaRPr>
          </a:p>
          <a:p>
            <a:r>
              <a:rPr lang="en-US" sz="9600" b="1" dirty="0">
                <a:solidFill>
                  <a:schemeClr val="accent2">
                    <a:lumMod val="50000"/>
                  </a:schemeClr>
                </a:solidFill>
              </a:rPr>
              <a:t>This is to know the available building materials and construction principles and to choose the best and most economically and environmentally appropriate method for the building fabric to perform its role in the best possible way.</a:t>
            </a:r>
            <a:endParaRPr lang="ar-IQ" sz="9600" b="1" dirty="0">
              <a:solidFill>
                <a:schemeClr val="accent2">
                  <a:lumMod val="50000"/>
                </a:schemeClr>
              </a:solidFill>
            </a:endParaRPr>
          </a:p>
          <a:p>
            <a:r>
              <a:rPr lang="ar-IQ" sz="9600" b="1">
                <a:solidFill>
                  <a:schemeClr val="tx1"/>
                </a:solidFill>
              </a:rPr>
              <a:t>2025</a:t>
            </a:r>
            <a:r>
              <a:rPr lang="ar-IQ" sz="9600">
                <a:solidFill>
                  <a:schemeClr val="tx1"/>
                </a:solidFill>
              </a:rPr>
              <a:t>-</a:t>
            </a:r>
            <a:r>
              <a:rPr lang="ar-IQ" sz="9600" b="1">
                <a:solidFill>
                  <a:schemeClr val="tx1"/>
                </a:solidFill>
              </a:rPr>
              <a:t>2026</a:t>
            </a:r>
            <a:endParaRPr lang="ar-IQ" sz="9600" b="1" dirty="0">
              <a:solidFill>
                <a:schemeClr val="tx1"/>
              </a:solidFill>
            </a:endParaRPr>
          </a:p>
          <a:p>
            <a:pPr rtl="0"/>
            <a:r>
              <a:rPr lang="en-US" sz="8000" b="1" kern="0" dirty="0">
                <a:solidFill>
                  <a:srgbClr val="00B050"/>
                </a:solidFill>
                <a:latin typeface="Cambria" panose="02040503050406030204" pitchFamily="18" charset="0"/>
              </a:rPr>
              <a:t>Teacher: PhD </a:t>
            </a:r>
            <a:r>
              <a:rPr lang="en-US" sz="8000" b="1" kern="0" dirty="0" err="1">
                <a:solidFill>
                  <a:srgbClr val="00B050"/>
                </a:solidFill>
                <a:effectLst/>
                <a:latin typeface="Cambria" panose="02040503050406030204" pitchFamily="18" charset="0"/>
                <a:ea typeface="Times New Roman" panose="02020603050405020304" pitchFamily="18" charset="0"/>
                <a:cs typeface="Cambria" panose="02040503050406030204" pitchFamily="18" charset="0"/>
              </a:rPr>
              <a:t>Maysaa</a:t>
            </a:r>
            <a:r>
              <a:rPr lang="en-US" sz="8000" b="1" kern="0" dirty="0">
                <a:solidFill>
                  <a:srgbClr val="00B050"/>
                </a:solidFill>
                <a:effectLst/>
                <a:latin typeface="Cambria" panose="02040503050406030204" pitchFamily="18" charset="0"/>
                <a:ea typeface="Times New Roman" panose="02020603050405020304" pitchFamily="18" charset="0"/>
                <a:cs typeface="Cambria" panose="02040503050406030204" pitchFamily="18" charset="0"/>
              </a:rPr>
              <a:t> </a:t>
            </a:r>
            <a:r>
              <a:rPr lang="en-US" sz="8000" b="1" kern="0" dirty="0" err="1">
                <a:solidFill>
                  <a:srgbClr val="00B050"/>
                </a:solidFill>
                <a:effectLst/>
                <a:latin typeface="Cambria" panose="02040503050406030204" pitchFamily="18" charset="0"/>
                <a:ea typeface="Times New Roman" panose="02020603050405020304" pitchFamily="18" charset="0"/>
                <a:cs typeface="Cambria" panose="02040503050406030204" pitchFamily="18" charset="0"/>
              </a:rPr>
              <a:t>Izyara</a:t>
            </a:r>
            <a:r>
              <a:rPr lang="en-US" sz="8000" b="1" kern="0" dirty="0">
                <a:solidFill>
                  <a:srgbClr val="00B050"/>
                </a:solidFill>
                <a:effectLst/>
                <a:latin typeface="Cambria" panose="02040503050406030204" pitchFamily="18" charset="0"/>
                <a:ea typeface="Times New Roman" panose="02020603050405020304" pitchFamily="18" charset="0"/>
                <a:cs typeface="Cambria" panose="02040503050406030204" pitchFamily="18" charset="0"/>
              </a:rPr>
              <a:t> Mohammed</a:t>
            </a:r>
            <a:endParaRPr lang="ar-IQ" sz="8000" b="1" dirty="0">
              <a:solidFill>
                <a:srgbClr val="00B050"/>
              </a:solidFill>
            </a:endParaRPr>
          </a:p>
          <a:p>
            <a:endParaRPr lang="ar-IQ" dirty="0"/>
          </a:p>
          <a:p>
            <a:r>
              <a:rPr lang="ar-IQ" dirty="0"/>
              <a:t>ا</a:t>
            </a:r>
          </a:p>
        </p:txBody>
      </p:sp>
      <p:sp>
        <p:nvSpPr>
          <p:cNvPr id="2" name="Title 1"/>
          <p:cNvSpPr>
            <a:spLocks noGrp="1"/>
          </p:cNvSpPr>
          <p:nvPr>
            <p:ph type="ctrTitle"/>
          </p:nvPr>
        </p:nvSpPr>
        <p:spPr>
          <a:xfrm>
            <a:off x="1691680" y="836712"/>
            <a:ext cx="5686400" cy="2475706"/>
          </a:xfrm>
        </p:spPr>
        <p:txBody>
          <a:bodyPr>
            <a:normAutofit/>
          </a:bodyPr>
          <a:lstStyle/>
          <a:p>
            <a:r>
              <a:rPr lang="en-US" sz="3600" b="1" dirty="0">
                <a:solidFill>
                  <a:srgbClr val="FF0000"/>
                </a:solidFill>
                <a:latin typeface="Cambria" panose="02040503050406030204" pitchFamily="18" charset="0"/>
                <a:ea typeface="Cambria" panose="02040503050406030204" pitchFamily="18" charset="0"/>
              </a:rPr>
              <a:t>Building construction 1</a:t>
            </a:r>
            <a:endParaRPr lang="ar-IQ"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44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764704"/>
            <a:ext cx="7772400" cy="2592289"/>
          </a:xfrm>
        </p:spPr>
        <p:txBody>
          <a:bodyPr>
            <a:normAutofit/>
          </a:bodyPr>
          <a:lstStyle/>
          <a:p>
            <a:r>
              <a:rPr lang="en-US" sz="3400" b="1" dirty="0">
                <a:solidFill>
                  <a:srgbClr val="FF0000"/>
                </a:solidFill>
                <a:highlight>
                  <a:srgbClr val="FFFF00"/>
                </a:highlight>
                <a:latin typeface="+mn-lt"/>
                <a:ea typeface="+mn-ea"/>
                <a:cs typeface="+mn-cs"/>
              </a:rPr>
              <a:t>Building:</a:t>
            </a:r>
            <a:br>
              <a:rPr lang="en-US" sz="3400" b="1" dirty="0">
                <a:solidFill>
                  <a:srgbClr val="FF0000"/>
                </a:solidFill>
                <a:latin typeface="+mn-lt"/>
                <a:ea typeface="+mn-ea"/>
                <a:cs typeface="+mn-cs"/>
              </a:rPr>
            </a:br>
            <a:r>
              <a:rPr lang="en-US" sz="3400" b="1" dirty="0">
                <a:solidFill>
                  <a:srgbClr val="FF0000"/>
                </a:solidFill>
                <a:latin typeface="+mn-lt"/>
                <a:ea typeface="+mn-ea"/>
                <a:cs typeface="+mn-cs"/>
              </a:rPr>
              <a:t> </a:t>
            </a:r>
            <a:r>
              <a:rPr lang="en-US" sz="2700" b="1" dirty="0">
                <a:solidFill>
                  <a:schemeClr val="accent2">
                    <a:lumMod val="75000"/>
                  </a:schemeClr>
                </a:solidFill>
                <a:latin typeface="+mn-lt"/>
                <a:ea typeface="+mn-ea"/>
                <a:cs typeface="+mn-cs"/>
              </a:rPr>
              <a:t>The basic function of a building is to enclose or surround space to provide an internal environment suitable for human activities and conditions suitable for the comfort of its occupants.</a:t>
            </a:r>
            <a:endParaRPr lang="ar-IQ" sz="2700" dirty="0">
              <a:solidFill>
                <a:schemeClr val="accent2">
                  <a:lumMod val="75000"/>
                </a:schemeClr>
              </a:solidFill>
            </a:endParaRPr>
          </a:p>
        </p:txBody>
      </p:sp>
      <p:sp>
        <p:nvSpPr>
          <p:cNvPr id="3" name="Subtitle 2"/>
          <p:cNvSpPr>
            <a:spLocks noGrp="1"/>
          </p:cNvSpPr>
          <p:nvPr>
            <p:ph type="subTitle" idx="1"/>
          </p:nvPr>
        </p:nvSpPr>
        <p:spPr>
          <a:xfrm>
            <a:off x="1691680" y="3429000"/>
            <a:ext cx="6400800" cy="2880320"/>
          </a:xfrm>
        </p:spPr>
        <p:txBody>
          <a:bodyPr>
            <a:normAutofit fontScale="62500" lnSpcReduction="20000"/>
          </a:bodyPr>
          <a:lstStyle/>
          <a:p>
            <a:r>
              <a:rPr lang="en-US" sz="4500" b="1" dirty="0">
                <a:solidFill>
                  <a:srgbClr val="FF0000"/>
                </a:solidFill>
                <a:highlight>
                  <a:srgbClr val="FFFF00"/>
                </a:highlight>
              </a:rPr>
              <a:t>Construction process:</a:t>
            </a:r>
          </a:p>
          <a:p>
            <a:pPr algn="l"/>
            <a:r>
              <a:rPr lang="en-US" sz="4000" b="1" dirty="0">
                <a:solidFill>
                  <a:srgbClr val="002060"/>
                </a:solidFill>
              </a:rPr>
              <a:t>It is giving the physical shape to the envelope surrounding the spaces inside the building.</a:t>
            </a:r>
          </a:p>
          <a:p>
            <a:pPr algn="l"/>
            <a:r>
              <a:rPr lang="en-US" sz="4000" b="1" dirty="0">
                <a:solidFill>
                  <a:srgbClr val="002060"/>
                </a:solidFill>
                <a:highlight>
                  <a:srgbClr val="FF0000"/>
                </a:highlight>
              </a:rPr>
              <a:t>It includes two main and overlapping activities:</a:t>
            </a:r>
          </a:p>
          <a:p>
            <a:pPr marL="571500" indent="-571500" algn="l" rtl="0">
              <a:buFont typeface="Wingdings" panose="05000000000000000000" pitchFamily="2" charset="2"/>
              <a:buChar char="v"/>
            </a:pPr>
            <a:r>
              <a:rPr lang="en-US" sz="4000" b="1" dirty="0">
                <a:solidFill>
                  <a:srgbClr val="002060"/>
                </a:solidFill>
              </a:rPr>
              <a:t>Design activity</a:t>
            </a:r>
          </a:p>
          <a:p>
            <a:pPr marL="571500" indent="-571500" algn="l" rtl="0">
              <a:buFont typeface="Wingdings" panose="05000000000000000000" pitchFamily="2" charset="2"/>
              <a:buChar char="v"/>
            </a:pPr>
            <a:r>
              <a:rPr lang="en-US" sz="4000" b="1" dirty="0">
                <a:solidFill>
                  <a:srgbClr val="002060"/>
                </a:solidFill>
              </a:rPr>
              <a:t>Production activity (implementation)</a:t>
            </a:r>
            <a:endParaRPr lang="ar-IQ" sz="4000" b="1" dirty="0">
              <a:solidFill>
                <a:srgbClr val="002060"/>
              </a:solidFill>
            </a:endParaRPr>
          </a:p>
          <a:p>
            <a:pPr algn="just"/>
            <a:endParaRPr lang="ar-IQ" dirty="0"/>
          </a:p>
          <a:p>
            <a:pPr algn="just"/>
            <a:endParaRPr lang="ar-IQ" dirty="0"/>
          </a:p>
          <a:p>
            <a:endParaRPr lang="ar-IQ" dirty="0"/>
          </a:p>
        </p:txBody>
      </p:sp>
    </p:spTree>
    <p:extLst>
      <p:ext uri="{BB962C8B-B14F-4D97-AF65-F5344CB8AC3E}">
        <p14:creationId xmlns:p14="http://schemas.microsoft.com/office/powerpoint/2010/main" val="248179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7772400" cy="2160240"/>
          </a:xfrm>
        </p:spPr>
        <p:txBody>
          <a:bodyPr>
            <a:normAutofit fontScale="90000"/>
          </a:bodyPr>
          <a:lstStyle/>
          <a:p>
            <a:r>
              <a:rPr lang="en-US" sz="3100" b="1" dirty="0">
                <a:solidFill>
                  <a:srgbClr val="FF0000"/>
                </a:solidFill>
                <a:highlight>
                  <a:srgbClr val="FFFF00"/>
                </a:highlight>
              </a:rPr>
              <a:t>What are the most important construction methods?</a:t>
            </a:r>
            <a:br>
              <a:rPr lang="en-US" dirty="0">
                <a:solidFill>
                  <a:srgbClr val="FF0000"/>
                </a:solidFill>
                <a:highlight>
                  <a:srgbClr val="FFFF00"/>
                </a:highlight>
              </a:rPr>
            </a:br>
            <a:r>
              <a:rPr lang="en-US" sz="2700" b="1" dirty="0">
                <a:solidFill>
                  <a:schemeClr val="accent2">
                    <a:lumMod val="75000"/>
                  </a:schemeClr>
                </a:solidFill>
              </a:rPr>
              <a:t>(Classification of facilities according to construction methods)</a:t>
            </a:r>
            <a:br>
              <a:rPr lang="en-US" sz="2700" b="1" dirty="0">
                <a:solidFill>
                  <a:schemeClr val="accent2">
                    <a:lumMod val="75000"/>
                  </a:schemeClr>
                </a:solidFill>
              </a:rPr>
            </a:br>
            <a:r>
              <a:rPr lang="en-US" sz="3100" b="1" dirty="0">
                <a:solidFill>
                  <a:srgbClr val="FF0000"/>
                </a:solidFill>
              </a:rPr>
              <a:t>1- Traditional Building:</a:t>
            </a:r>
            <a:endParaRPr lang="ar-IQ" sz="3100" b="1" dirty="0">
              <a:solidFill>
                <a:schemeClr val="tx2"/>
              </a:solidFill>
            </a:endParaRPr>
          </a:p>
        </p:txBody>
      </p:sp>
      <p:sp>
        <p:nvSpPr>
          <p:cNvPr id="3" name="Subtitle 2"/>
          <p:cNvSpPr>
            <a:spLocks noGrp="1"/>
          </p:cNvSpPr>
          <p:nvPr>
            <p:ph type="subTitle" idx="1"/>
          </p:nvPr>
        </p:nvSpPr>
        <p:spPr>
          <a:xfrm>
            <a:off x="755576" y="3429000"/>
            <a:ext cx="7336904" cy="2880320"/>
          </a:xfrm>
        </p:spPr>
        <p:txBody>
          <a:bodyPr>
            <a:normAutofit/>
          </a:bodyPr>
          <a:lstStyle/>
          <a:p>
            <a:pPr marL="571500" indent="-571500" algn="just" rtl="0">
              <a:buFont typeface="Wingdings" panose="05000000000000000000" pitchFamily="2" charset="2"/>
              <a:buChar char="v"/>
            </a:pPr>
            <a:r>
              <a:rPr lang="en-US" sz="2800" b="1" dirty="0">
                <a:solidFill>
                  <a:schemeClr val="tx1"/>
                </a:solidFill>
              </a:rPr>
              <a:t>Depends on craftsmanship.</a:t>
            </a:r>
          </a:p>
          <a:p>
            <a:pPr marL="571500" indent="-571500" algn="just" rtl="0">
              <a:buFont typeface="Wingdings" panose="05000000000000000000" pitchFamily="2" charset="2"/>
              <a:buChar char="v"/>
            </a:pPr>
            <a:r>
              <a:rPr lang="en-US" sz="2800" b="1" dirty="0">
                <a:solidFill>
                  <a:schemeClr val="tx1"/>
                </a:solidFill>
              </a:rPr>
              <a:t>Design and implementation activities are separate.</a:t>
            </a:r>
          </a:p>
          <a:p>
            <a:pPr marL="571500" indent="-571500" algn="just" rtl="0">
              <a:buFont typeface="Wingdings" panose="05000000000000000000" pitchFamily="2" charset="2"/>
              <a:buChar char="v"/>
            </a:pPr>
            <a:r>
              <a:rPr lang="en-US" sz="2800" b="1" dirty="0">
                <a:solidFill>
                  <a:schemeClr val="tx1"/>
                </a:solidFill>
              </a:rPr>
              <a:t>Useful for small projects.</a:t>
            </a:r>
            <a:endParaRPr lang="ar-IQ" sz="2800" b="1" dirty="0">
              <a:solidFill>
                <a:schemeClr val="tx1"/>
              </a:solidFill>
            </a:endParaRPr>
          </a:p>
        </p:txBody>
      </p:sp>
    </p:spTree>
    <p:extLst>
      <p:ext uri="{BB962C8B-B14F-4D97-AF65-F5344CB8AC3E}">
        <p14:creationId xmlns:p14="http://schemas.microsoft.com/office/powerpoint/2010/main" val="13102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3284984"/>
            <a:ext cx="7268344" cy="2880320"/>
          </a:xfrm>
        </p:spPr>
        <p:txBody>
          <a:bodyPr>
            <a:normAutofit/>
          </a:bodyPr>
          <a:lstStyle/>
          <a:p>
            <a:pPr marL="571500" indent="-571500" algn="l" rtl="0">
              <a:buFont typeface="Wingdings" panose="05000000000000000000" pitchFamily="2" charset="2"/>
              <a:buChar char="v"/>
            </a:pPr>
            <a:r>
              <a:rPr lang="en-US" sz="2800" b="1" dirty="0">
                <a:solidFill>
                  <a:schemeClr val="tx1"/>
                </a:solidFill>
              </a:rPr>
              <a:t>Some parts are prefabricated, especially the structural frame.</a:t>
            </a:r>
          </a:p>
          <a:p>
            <a:pPr marL="571500" indent="-571500" algn="l" rtl="0">
              <a:buFont typeface="Wingdings" panose="05000000000000000000" pitchFamily="2" charset="2"/>
              <a:buChar char="v"/>
            </a:pPr>
            <a:r>
              <a:rPr lang="en-US" sz="2800" b="1" dirty="0">
                <a:solidFill>
                  <a:schemeClr val="tx1"/>
                </a:solidFill>
              </a:rPr>
              <a:t>Design and implementation activities are less separate.</a:t>
            </a:r>
          </a:p>
          <a:p>
            <a:pPr marL="571500" indent="-571500" algn="l" rtl="0">
              <a:buFont typeface="Wingdings" panose="05000000000000000000" pitchFamily="2" charset="2"/>
              <a:buChar char="v"/>
            </a:pPr>
            <a:r>
              <a:rPr lang="en-US" sz="2800" b="1" dirty="0">
                <a:solidFill>
                  <a:schemeClr val="tx1"/>
                </a:solidFill>
              </a:rPr>
              <a:t>Useful for larger projects.</a:t>
            </a:r>
            <a:endParaRPr lang="ar-IQ" sz="2800" b="1" dirty="0">
              <a:solidFill>
                <a:schemeClr val="tx1"/>
              </a:solidFill>
            </a:endParaRPr>
          </a:p>
        </p:txBody>
      </p:sp>
      <p:sp>
        <p:nvSpPr>
          <p:cNvPr id="4" name="Title 1">
            <a:extLst>
              <a:ext uri="{FF2B5EF4-FFF2-40B4-BE49-F238E27FC236}">
                <a16:creationId xmlns:a16="http://schemas.microsoft.com/office/drawing/2014/main" id="{305F8EFD-9985-D9BA-CB61-38B180F9F076}"/>
              </a:ext>
            </a:extLst>
          </p:cNvPr>
          <p:cNvSpPr txBox="1">
            <a:spLocks/>
          </p:cNvSpPr>
          <p:nvPr/>
        </p:nvSpPr>
        <p:spPr>
          <a:xfrm>
            <a:off x="755576" y="764704"/>
            <a:ext cx="7772400" cy="216024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100" b="1" dirty="0">
                <a:solidFill>
                  <a:srgbClr val="FF0000"/>
                </a:solidFill>
                <a:highlight>
                  <a:srgbClr val="FFFF00"/>
                </a:highlight>
              </a:rPr>
              <a:t>What are the most important construction methods?</a:t>
            </a:r>
            <a:br>
              <a:rPr lang="en-US" dirty="0">
                <a:solidFill>
                  <a:srgbClr val="FF0000"/>
                </a:solidFill>
                <a:highlight>
                  <a:srgbClr val="FFFF00"/>
                </a:highlight>
              </a:rPr>
            </a:br>
            <a:r>
              <a:rPr lang="en-US" sz="2700" b="1" dirty="0">
                <a:solidFill>
                  <a:schemeClr val="accent2">
                    <a:lumMod val="75000"/>
                  </a:schemeClr>
                </a:solidFill>
              </a:rPr>
              <a:t>(Classification of facilities according to construction methods)</a:t>
            </a:r>
            <a:br>
              <a:rPr lang="en-US" sz="2700" b="1" dirty="0">
                <a:solidFill>
                  <a:schemeClr val="accent2">
                    <a:lumMod val="75000"/>
                  </a:schemeClr>
                </a:solidFill>
              </a:rPr>
            </a:br>
            <a:r>
              <a:rPr lang="en-US" sz="3100" b="1" dirty="0">
                <a:solidFill>
                  <a:srgbClr val="FF0000"/>
                </a:solidFill>
              </a:rPr>
              <a:t> </a:t>
            </a:r>
            <a:br>
              <a:rPr lang="ar-IQ" sz="3200" dirty="0">
                <a:solidFill>
                  <a:schemeClr val="tx2"/>
                </a:solidFill>
              </a:rPr>
            </a:br>
            <a:r>
              <a:rPr lang="en-US" sz="3100" b="1" dirty="0">
                <a:solidFill>
                  <a:srgbClr val="FF0000"/>
                </a:solidFill>
              </a:rPr>
              <a:t>2- Post Traditional Building:</a:t>
            </a:r>
            <a:endParaRPr lang="ar-IQ" sz="3100" b="1" dirty="0">
              <a:solidFill>
                <a:srgbClr val="FF0000"/>
              </a:solidFill>
            </a:endParaRPr>
          </a:p>
        </p:txBody>
      </p:sp>
    </p:spTree>
    <p:extLst>
      <p:ext uri="{BB962C8B-B14F-4D97-AF65-F5344CB8AC3E}">
        <p14:creationId xmlns:p14="http://schemas.microsoft.com/office/powerpoint/2010/main" val="112690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5392" y="3284984"/>
            <a:ext cx="7342584" cy="2880320"/>
          </a:xfrm>
        </p:spPr>
        <p:txBody>
          <a:bodyPr>
            <a:normAutofit/>
          </a:bodyPr>
          <a:lstStyle/>
          <a:p>
            <a:pPr algn="just"/>
            <a:endParaRPr lang="ar-IQ" b="1" dirty="0">
              <a:solidFill>
                <a:schemeClr val="tx1"/>
              </a:solidFill>
            </a:endParaRPr>
          </a:p>
          <a:p>
            <a:pPr marL="571500" indent="-571500" algn="l" rtl="0">
              <a:buFont typeface="Wingdings" panose="05000000000000000000" pitchFamily="2" charset="2"/>
              <a:buChar char="v"/>
            </a:pPr>
            <a:r>
              <a:rPr lang="en-US" sz="2800" b="1" dirty="0">
                <a:solidFill>
                  <a:schemeClr val="tx1"/>
                </a:solidFill>
              </a:rPr>
              <a:t>Integration of design and implementation.</a:t>
            </a:r>
          </a:p>
          <a:p>
            <a:pPr marL="571500" indent="-571500" algn="l" rtl="0">
              <a:buFont typeface="Wingdings" panose="05000000000000000000" pitchFamily="2" charset="2"/>
              <a:buChar char="v"/>
            </a:pPr>
            <a:r>
              <a:rPr lang="en-US" sz="2800" b="1" dirty="0">
                <a:solidFill>
                  <a:schemeClr val="tx1"/>
                </a:solidFill>
              </a:rPr>
              <a:t>Useful for implementing complex projects.</a:t>
            </a:r>
            <a:endParaRPr lang="ar-IQ" sz="2800" b="1" dirty="0">
              <a:solidFill>
                <a:schemeClr val="tx1"/>
              </a:solidFill>
            </a:endParaRPr>
          </a:p>
        </p:txBody>
      </p:sp>
      <p:sp>
        <p:nvSpPr>
          <p:cNvPr id="4" name="Title 1">
            <a:extLst>
              <a:ext uri="{FF2B5EF4-FFF2-40B4-BE49-F238E27FC236}">
                <a16:creationId xmlns:a16="http://schemas.microsoft.com/office/drawing/2014/main" id="{6F33C3D4-5128-99DD-0900-3AA0A9D94D14}"/>
              </a:ext>
            </a:extLst>
          </p:cNvPr>
          <p:cNvSpPr txBox="1">
            <a:spLocks/>
          </p:cNvSpPr>
          <p:nvPr/>
        </p:nvSpPr>
        <p:spPr>
          <a:xfrm>
            <a:off x="755576" y="980728"/>
            <a:ext cx="7772400" cy="216024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100" b="1" dirty="0">
                <a:solidFill>
                  <a:srgbClr val="FF0000"/>
                </a:solidFill>
                <a:highlight>
                  <a:srgbClr val="FFFF00"/>
                </a:highlight>
              </a:rPr>
              <a:t>What are the most important construction methods?</a:t>
            </a:r>
            <a:br>
              <a:rPr lang="en-US" dirty="0">
                <a:solidFill>
                  <a:srgbClr val="FF0000"/>
                </a:solidFill>
                <a:highlight>
                  <a:srgbClr val="FFFF00"/>
                </a:highlight>
              </a:rPr>
            </a:br>
            <a:r>
              <a:rPr lang="en-US" sz="2700" b="1" dirty="0">
                <a:solidFill>
                  <a:schemeClr val="accent2">
                    <a:lumMod val="75000"/>
                  </a:schemeClr>
                </a:solidFill>
              </a:rPr>
              <a:t>(Classification of facilities according to construction methods)</a:t>
            </a:r>
            <a:br>
              <a:rPr lang="en-US" sz="2700" b="1" dirty="0">
                <a:solidFill>
                  <a:schemeClr val="accent2">
                    <a:lumMod val="75000"/>
                  </a:schemeClr>
                </a:solidFill>
              </a:rPr>
            </a:br>
            <a:r>
              <a:rPr lang="en-US" sz="3100" b="1" dirty="0">
                <a:solidFill>
                  <a:srgbClr val="FF0000"/>
                </a:solidFill>
              </a:rPr>
              <a:t> </a:t>
            </a:r>
            <a:br>
              <a:rPr lang="ar-IQ" sz="3200" dirty="0">
                <a:solidFill>
                  <a:schemeClr val="tx2"/>
                </a:solidFill>
              </a:rPr>
            </a:br>
            <a:r>
              <a:rPr lang="en-US" sz="3100" b="1" dirty="0">
                <a:solidFill>
                  <a:srgbClr val="FF0000"/>
                </a:solidFill>
              </a:rPr>
              <a:t>3- Rationalized Building:</a:t>
            </a:r>
            <a:endParaRPr lang="ar-IQ" sz="3100" b="1" dirty="0">
              <a:solidFill>
                <a:srgbClr val="FF0000"/>
              </a:solidFill>
            </a:endParaRPr>
          </a:p>
        </p:txBody>
      </p:sp>
    </p:spTree>
    <p:extLst>
      <p:ext uri="{BB962C8B-B14F-4D97-AF65-F5344CB8AC3E}">
        <p14:creationId xmlns:p14="http://schemas.microsoft.com/office/powerpoint/2010/main" val="89267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3304" y="2276872"/>
            <a:ext cx="8064896" cy="2880320"/>
          </a:xfrm>
        </p:spPr>
        <p:txBody>
          <a:bodyPr>
            <a:normAutofit/>
          </a:bodyPr>
          <a:lstStyle/>
          <a:p>
            <a:pPr algn="just"/>
            <a:endParaRPr lang="ar-IQ" b="1" dirty="0">
              <a:solidFill>
                <a:schemeClr val="tx1"/>
              </a:solidFill>
            </a:endParaRPr>
          </a:p>
          <a:p>
            <a:pPr marL="571500" indent="-571500" algn="just" rtl="0">
              <a:buFont typeface="Wingdings" panose="05000000000000000000" pitchFamily="2" charset="2"/>
              <a:buChar char="v"/>
            </a:pPr>
            <a:r>
              <a:rPr lang="en-US" sz="2800" b="1" dirty="0">
                <a:solidFill>
                  <a:schemeClr val="tx1"/>
                </a:solidFill>
              </a:rPr>
              <a:t>Integration of design and implementation.</a:t>
            </a:r>
          </a:p>
          <a:p>
            <a:pPr marL="571500" indent="-571500" algn="just" rtl="0">
              <a:buFont typeface="Wingdings" panose="05000000000000000000" pitchFamily="2" charset="2"/>
              <a:buChar char="v"/>
            </a:pPr>
            <a:r>
              <a:rPr lang="en-US" sz="2800" b="1" dirty="0">
                <a:solidFill>
                  <a:schemeClr val="tx1"/>
                </a:solidFill>
              </a:rPr>
              <a:t>It is useful for implementing more complex and interconnected projects such as schools and residential complexes.</a:t>
            </a:r>
            <a:endParaRPr lang="ar-IQ" sz="2800"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1" y="4293096"/>
            <a:ext cx="3528392" cy="2370585"/>
          </a:xfrm>
          <a:prstGeom prst="rect">
            <a:avLst/>
          </a:prstGeom>
        </p:spPr>
      </p:pic>
      <p:sp>
        <p:nvSpPr>
          <p:cNvPr id="5" name="Title 1">
            <a:extLst>
              <a:ext uri="{FF2B5EF4-FFF2-40B4-BE49-F238E27FC236}">
                <a16:creationId xmlns:a16="http://schemas.microsoft.com/office/drawing/2014/main" id="{52A7FD17-9453-A03D-0C65-F32A7B7BFC7D}"/>
              </a:ext>
            </a:extLst>
          </p:cNvPr>
          <p:cNvSpPr txBox="1">
            <a:spLocks/>
          </p:cNvSpPr>
          <p:nvPr/>
        </p:nvSpPr>
        <p:spPr>
          <a:xfrm>
            <a:off x="685800" y="613852"/>
            <a:ext cx="7772400" cy="216024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100" b="1" dirty="0">
                <a:solidFill>
                  <a:srgbClr val="FF0000"/>
                </a:solidFill>
                <a:highlight>
                  <a:srgbClr val="FFFF00"/>
                </a:highlight>
              </a:rPr>
              <a:t>What are the most important construction methods?</a:t>
            </a:r>
            <a:br>
              <a:rPr lang="en-US" dirty="0">
                <a:solidFill>
                  <a:srgbClr val="FF0000"/>
                </a:solidFill>
                <a:highlight>
                  <a:srgbClr val="FFFF00"/>
                </a:highlight>
              </a:rPr>
            </a:br>
            <a:r>
              <a:rPr lang="en-US" sz="2700" b="1" dirty="0">
                <a:solidFill>
                  <a:schemeClr val="accent2">
                    <a:lumMod val="75000"/>
                  </a:schemeClr>
                </a:solidFill>
              </a:rPr>
              <a:t>(Classification of facilities according to construction methods)</a:t>
            </a:r>
            <a:br>
              <a:rPr lang="en-US" sz="2700" b="1" dirty="0">
                <a:solidFill>
                  <a:schemeClr val="accent2">
                    <a:lumMod val="75000"/>
                  </a:schemeClr>
                </a:solidFill>
              </a:rPr>
            </a:br>
            <a:r>
              <a:rPr lang="en-US" sz="3100" b="1" dirty="0">
                <a:solidFill>
                  <a:srgbClr val="FF0000"/>
                </a:solidFill>
              </a:rPr>
              <a:t> </a:t>
            </a:r>
            <a:br>
              <a:rPr lang="ar-IQ" sz="3200" dirty="0">
                <a:solidFill>
                  <a:schemeClr val="tx2"/>
                </a:solidFill>
              </a:rPr>
            </a:br>
            <a:r>
              <a:rPr lang="en-US" sz="3100" b="1" dirty="0">
                <a:solidFill>
                  <a:srgbClr val="FF0000"/>
                </a:solidFill>
              </a:rPr>
              <a:t>4- System Building :</a:t>
            </a:r>
            <a:endParaRPr lang="ar-IQ" sz="3100" b="1" dirty="0">
              <a:solidFill>
                <a:srgbClr val="FF0000"/>
              </a:solidFill>
            </a:endParaRPr>
          </a:p>
        </p:txBody>
      </p:sp>
    </p:spTree>
    <p:extLst>
      <p:ext uri="{BB962C8B-B14F-4D97-AF65-F5344CB8AC3E}">
        <p14:creationId xmlns:p14="http://schemas.microsoft.com/office/powerpoint/2010/main" val="400280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196752"/>
            <a:ext cx="6696744" cy="2160240"/>
          </a:xfrm>
        </p:spPr>
        <p:txBody>
          <a:bodyPr>
            <a:normAutofit fontScale="90000"/>
          </a:bodyPr>
          <a:lstStyle/>
          <a:p>
            <a:r>
              <a:rPr lang="en-US" sz="3100" b="1" dirty="0">
                <a:solidFill>
                  <a:schemeClr val="tx2"/>
                </a:solidFill>
                <a:highlight>
                  <a:srgbClr val="00FF00"/>
                </a:highlight>
              </a:rPr>
              <a:t>Structure Concepts </a:t>
            </a:r>
            <a:br>
              <a:rPr lang="en-US" sz="3100" b="1" dirty="0">
                <a:solidFill>
                  <a:srgbClr val="FF0000"/>
                </a:solidFill>
                <a:highlight>
                  <a:srgbClr val="FFFF00"/>
                </a:highlight>
              </a:rPr>
            </a:br>
            <a:r>
              <a:rPr lang="en-US" sz="2700" b="1" dirty="0">
                <a:solidFill>
                  <a:schemeClr val="accent2">
                    <a:lumMod val="75000"/>
                  </a:schemeClr>
                </a:solidFill>
              </a:rPr>
              <a:t>(classification of structures in terms of structural systems or concepts - power transmission systems)</a:t>
            </a:r>
            <a:br>
              <a:rPr lang="en-US" sz="2700" b="1" dirty="0">
                <a:solidFill>
                  <a:schemeClr val="accent2">
                    <a:lumMod val="75000"/>
                  </a:schemeClr>
                </a:solidFill>
              </a:rPr>
            </a:br>
            <a:endParaRPr lang="ar-IQ" sz="2700" b="1" dirty="0">
              <a:solidFill>
                <a:schemeClr val="accent2">
                  <a:lumMod val="75000"/>
                </a:schemeClr>
              </a:solidFill>
            </a:endParaRPr>
          </a:p>
        </p:txBody>
      </p:sp>
      <p:sp>
        <p:nvSpPr>
          <p:cNvPr id="3" name="Subtitle 2"/>
          <p:cNvSpPr>
            <a:spLocks noGrp="1"/>
          </p:cNvSpPr>
          <p:nvPr>
            <p:ph type="subTitle" idx="1"/>
          </p:nvPr>
        </p:nvSpPr>
        <p:spPr>
          <a:xfrm>
            <a:off x="539552" y="3429000"/>
            <a:ext cx="8208912" cy="2880320"/>
          </a:xfrm>
        </p:spPr>
        <p:txBody>
          <a:bodyPr>
            <a:normAutofit/>
          </a:bodyPr>
          <a:lstStyle/>
          <a:p>
            <a:pPr marL="514350" indent="-514350" algn="just" rtl="0">
              <a:buFont typeface="Wingdings" panose="05000000000000000000" pitchFamily="2" charset="2"/>
              <a:buChar char="v"/>
            </a:pPr>
            <a:r>
              <a:rPr lang="en-US" sz="2800" b="1" dirty="0">
                <a:solidFill>
                  <a:schemeClr val="tx1"/>
                </a:solidFill>
              </a:rPr>
              <a:t>Solid Structure System</a:t>
            </a:r>
            <a:r>
              <a:rPr lang="ar-IQ" sz="2800" b="1" dirty="0">
                <a:solidFill>
                  <a:schemeClr val="tx1"/>
                </a:solidFill>
              </a:rPr>
              <a:t>.</a:t>
            </a:r>
          </a:p>
          <a:p>
            <a:pPr marL="514350" indent="-514350" algn="just" rtl="0">
              <a:buFont typeface="Wingdings" panose="05000000000000000000" pitchFamily="2" charset="2"/>
              <a:buChar char="v"/>
            </a:pPr>
            <a:r>
              <a:rPr lang="en-US" sz="2800" b="1" dirty="0">
                <a:solidFill>
                  <a:schemeClr val="tx1"/>
                </a:solidFill>
              </a:rPr>
              <a:t>Skeletal Structure System </a:t>
            </a:r>
            <a:r>
              <a:rPr lang="ar-IQ" sz="2800" b="1" dirty="0">
                <a:solidFill>
                  <a:schemeClr val="tx1"/>
                </a:solidFill>
              </a:rPr>
              <a:t> .</a:t>
            </a:r>
          </a:p>
          <a:p>
            <a:pPr marL="514350" indent="-514350" algn="just" rtl="0">
              <a:buFont typeface="Wingdings" panose="05000000000000000000" pitchFamily="2" charset="2"/>
              <a:buChar char="v"/>
            </a:pPr>
            <a:r>
              <a:rPr lang="en-US" sz="2800" b="1" dirty="0">
                <a:solidFill>
                  <a:schemeClr val="tx1"/>
                </a:solidFill>
              </a:rPr>
              <a:t>Surface Structure System</a:t>
            </a:r>
            <a:r>
              <a:rPr lang="ar-IQ" sz="2800" b="1" dirty="0">
                <a:solidFill>
                  <a:schemeClr val="tx1"/>
                </a:solidFill>
              </a:rPr>
              <a:t>.</a:t>
            </a:r>
            <a:endParaRPr lang="en-US" sz="2800" b="1" dirty="0">
              <a:solidFill>
                <a:schemeClr val="tx1"/>
              </a:solidFill>
            </a:endParaRPr>
          </a:p>
          <a:p>
            <a:pPr marL="514350" indent="-514350" algn="just" rtl="0">
              <a:buFont typeface="Wingdings" panose="05000000000000000000" pitchFamily="2" charset="2"/>
              <a:buChar char="v"/>
            </a:pPr>
            <a:endParaRPr lang="ar-IQ" sz="2800"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Tree>
    <p:extLst>
      <p:ext uri="{BB962C8B-B14F-4D97-AF65-F5344CB8AC3E}">
        <p14:creationId xmlns:p14="http://schemas.microsoft.com/office/powerpoint/2010/main" val="379679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084468"/>
            <a:ext cx="7776864" cy="4232964"/>
          </a:xfrm>
        </p:spPr>
        <p:txBody>
          <a:bodyPr>
            <a:normAutofit fontScale="55000" lnSpcReduction="20000"/>
          </a:bodyPr>
          <a:lstStyle/>
          <a:p>
            <a:pPr marL="514350" indent="-514350" algn="just" rtl="0">
              <a:buFont typeface="Wingdings" panose="05000000000000000000" pitchFamily="2" charset="2"/>
              <a:buChar char="v"/>
            </a:pPr>
            <a:r>
              <a:rPr lang="en-US" sz="5100" b="1" dirty="0">
                <a:solidFill>
                  <a:srgbClr val="FF0000"/>
                </a:solidFill>
              </a:rPr>
              <a:t>Solid Structure System:</a:t>
            </a:r>
            <a:endParaRPr lang="ar-IQ" sz="5100" b="1" dirty="0">
              <a:solidFill>
                <a:srgbClr val="FF0000"/>
              </a:solidFill>
            </a:endParaRPr>
          </a:p>
          <a:p>
            <a:pPr marL="514350" indent="-514350" algn="just" rtl="0">
              <a:buFont typeface="Arial" pitchFamily="34" charset="0"/>
              <a:buChar char="•"/>
            </a:pPr>
            <a:r>
              <a:rPr lang="en-US" sz="5100" b="1" dirty="0">
                <a:solidFill>
                  <a:schemeClr val="tx1"/>
                </a:solidFill>
              </a:rPr>
              <a:t>This system can with stand </a:t>
            </a:r>
          </a:p>
          <a:p>
            <a:pPr algn="just" rtl="0"/>
            <a:r>
              <a:rPr lang="en-US" sz="5100" b="1" dirty="0">
                <a:solidFill>
                  <a:schemeClr val="tx1"/>
                </a:solidFill>
              </a:rPr>
              <a:t>       compressive stresses</a:t>
            </a:r>
          </a:p>
          <a:p>
            <a:pPr marL="514350" indent="-514350" algn="just" rtl="0">
              <a:buFont typeface="Arial" pitchFamily="34" charset="0"/>
              <a:buChar char="•"/>
            </a:pPr>
            <a:r>
              <a:rPr lang="en-US" sz="5100" b="1" dirty="0">
                <a:solidFill>
                  <a:schemeClr val="tx1"/>
                </a:solidFill>
              </a:rPr>
              <a:t>It relies on heavy walls with </a:t>
            </a:r>
          </a:p>
          <a:p>
            <a:pPr algn="just" rtl="0"/>
            <a:r>
              <a:rPr lang="en-US" sz="5100" b="1" dirty="0">
                <a:solidFill>
                  <a:schemeClr val="tx1"/>
                </a:solidFill>
              </a:rPr>
              <a:t>       homogeneous masses</a:t>
            </a:r>
          </a:p>
          <a:p>
            <a:pPr marL="514350" indent="-514350" algn="just" rtl="0">
              <a:buFont typeface="Arial" pitchFamily="34" charset="0"/>
              <a:buChar char="•"/>
            </a:pPr>
            <a:r>
              <a:rPr lang="en-US" sz="5100" b="1" dirty="0">
                <a:solidFill>
                  <a:schemeClr val="tx1"/>
                </a:solidFill>
              </a:rPr>
              <a:t>Its elements have multiple functions</a:t>
            </a:r>
          </a:p>
          <a:p>
            <a:pPr marL="514350" indent="-514350" algn="just" rtl="0">
              <a:buFont typeface="Arial" pitchFamily="34" charset="0"/>
              <a:buChar char="•"/>
            </a:pPr>
            <a:r>
              <a:rPr lang="en-US" sz="5100" b="1" dirty="0">
                <a:solidFill>
                  <a:schemeClr val="tx1"/>
                </a:solidFill>
              </a:rPr>
              <a:t>It is used for buildings with short, limited spans</a:t>
            </a:r>
          </a:p>
          <a:p>
            <a:pPr marL="514350" indent="-514350" algn="just" rtl="0">
              <a:buFont typeface="Arial" pitchFamily="34" charset="0"/>
              <a:buChar char="•"/>
            </a:pPr>
            <a:r>
              <a:rPr lang="en-US" sz="5100" b="1" dirty="0">
                <a:solidFill>
                  <a:schemeClr val="tx1"/>
                </a:solidFill>
              </a:rPr>
              <a:t>The percentage of the area used for the walls is greater than the roofed area</a:t>
            </a: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678" y="764704"/>
            <a:ext cx="2883814" cy="2159819"/>
          </a:xfrm>
          <a:prstGeom prst="rect">
            <a:avLst/>
          </a:prstGeom>
        </p:spPr>
      </p:pic>
      <p:sp>
        <p:nvSpPr>
          <p:cNvPr id="5" name="Title 1">
            <a:extLst>
              <a:ext uri="{FF2B5EF4-FFF2-40B4-BE49-F238E27FC236}">
                <a16:creationId xmlns:a16="http://schemas.microsoft.com/office/drawing/2014/main" id="{C7E5A4B6-C307-0C14-0539-6E6F1B4C0220}"/>
              </a:ext>
            </a:extLst>
          </p:cNvPr>
          <p:cNvSpPr txBox="1">
            <a:spLocks/>
          </p:cNvSpPr>
          <p:nvPr/>
        </p:nvSpPr>
        <p:spPr>
          <a:xfrm>
            <a:off x="-325846" y="476672"/>
            <a:ext cx="6696744" cy="216024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100" b="1" dirty="0">
                <a:solidFill>
                  <a:schemeClr val="tx2"/>
                </a:solidFill>
                <a:highlight>
                  <a:srgbClr val="00FF00"/>
                </a:highlight>
              </a:rPr>
              <a:t>Structure Concepts </a:t>
            </a:r>
            <a:br>
              <a:rPr lang="en-US" sz="3100" b="1" dirty="0">
                <a:solidFill>
                  <a:srgbClr val="FF0000"/>
                </a:solidFill>
                <a:highlight>
                  <a:srgbClr val="FFFF00"/>
                </a:highlight>
              </a:rPr>
            </a:br>
            <a:r>
              <a:rPr lang="en-US" sz="2700" b="1" dirty="0">
                <a:solidFill>
                  <a:schemeClr val="accent2">
                    <a:lumMod val="75000"/>
                  </a:schemeClr>
                </a:solidFill>
              </a:rPr>
              <a:t>(classification of structures in terms of structural systems or concepts - power transmission systems)</a:t>
            </a:r>
            <a:br>
              <a:rPr lang="en-US" sz="2700" b="1" dirty="0">
                <a:solidFill>
                  <a:schemeClr val="accent2">
                    <a:lumMod val="75000"/>
                  </a:schemeClr>
                </a:solidFill>
              </a:rPr>
            </a:br>
            <a:endParaRPr lang="ar-IQ" sz="2700" b="1" dirty="0">
              <a:solidFill>
                <a:schemeClr val="accent2">
                  <a:lumMod val="75000"/>
                </a:schemeClr>
              </a:solidFill>
            </a:endParaRPr>
          </a:p>
        </p:txBody>
      </p:sp>
      <p:pic>
        <p:nvPicPr>
          <p:cNvPr id="9" name="Picture 8">
            <a:extLst>
              <a:ext uri="{FF2B5EF4-FFF2-40B4-BE49-F238E27FC236}">
                <a16:creationId xmlns:a16="http://schemas.microsoft.com/office/drawing/2014/main" id="{6A8C8745-81BB-7EA9-4072-39F39CE23D0B}"/>
              </a:ext>
            </a:extLst>
          </p:cNvPr>
          <p:cNvPicPr>
            <a:picLocks noChangeAspect="1"/>
          </p:cNvPicPr>
          <p:nvPr/>
        </p:nvPicPr>
        <p:blipFill>
          <a:blip r:embed="rId3"/>
          <a:stretch>
            <a:fillRect/>
          </a:stretch>
        </p:blipFill>
        <p:spPr>
          <a:xfrm>
            <a:off x="5835678" y="3064745"/>
            <a:ext cx="2874218" cy="2159819"/>
          </a:xfrm>
          <a:prstGeom prst="rect">
            <a:avLst/>
          </a:prstGeom>
        </p:spPr>
      </p:pic>
    </p:spTree>
    <p:extLst>
      <p:ext uri="{BB962C8B-B14F-4D97-AF65-F5344CB8AC3E}">
        <p14:creationId xmlns:p14="http://schemas.microsoft.com/office/powerpoint/2010/main" val="137641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607" y="2276872"/>
            <a:ext cx="7829793" cy="4248472"/>
          </a:xfrm>
        </p:spPr>
        <p:txBody>
          <a:bodyPr>
            <a:normAutofit fontScale="40000" lnSpcReduction="20000"/>
          </a:bodyPr>
          <a:lstStyle/>
          <a:p>
            <a:pPr marL="514350" indent="-514350" algn="just" rtl="0">
              <a:buFont typeface="Wingdings" panose="05000000000000000000" pitchFamily="2" charset="2"/>
              <a:buChar char="v"/>
            </a:pPr>
            <a:r>
              <a:rPr lang="en-US" sz="5100" b="1" dirty="0">
                <a:solidFill>
                  <a:srgbClr val="FF0000"/>
                </a:solidFill>
              </a:rPr>
              <a:t>Skeletal Structure System:</a:t>
            </a:r>
          </a:p>
          <a:p>
            <a:pPr marL="571500" indent="-571500" algn="just" rtl="0">
              <a:buFont typeface="Arial" panose="020B0604020202020204" pitchFamily="34" charset="0"/>
              <a:buChar char="•"/>
            </a:pPr>
            <a:r>
              <a:rPr lang="en-US" sz="5100" b="1" dirty="0">
                <a:solidFill>
                  <a:schemeClr val="tx1"/>
                </a:solidFill>
              </a:rPr>
              <a:t> It is used for buildings with short and medium  spans.</a:t>
            </a:r>
          </a:p>
          <a:p>
            <a:pPr marL="514350" indent="-514350" algn="just" rtl="0">
              <a:buFont typeface="Arial" panose="020B0604020202020204" pitchFamily="34" charset="0"/>
              <a:buChar char="•"/>
            </a:pPr>
            <a:endParaRPr lang="en-US" sz="5100" b="1" dirty="0">
              <a:solidFill>
                <a:schemeClr val="tx1"/>
              </a:solidFill>
            </a:endParaRPr>
          </a:p>
          <a:p>
            <a:pPr marL="514350" indent="-514350" algn="just" rtl="0">
              <a:buFont typeface="Arial" panose="020B0604020202020204" pitchFamily="34" charset="0"/>
              <a:buChar char="•"/>
            </a:pPr>
            <a:r>
              <a:rPr lang="en-US" sz="5100" b="1" dirty="0">
                <a:solidFill>
                  <a:schemeClr val="tx1"/>
                </a:solidFill>
              </a:rPr>
              <a:t>It depends on clear horizontal and </a:t>
            </a:r>
          </a:p>
          <a:p>
            <a:pPr algn="just" rtl="0"/>
            <a:r>
              <a:rPr lang="en-US" sz="5100" b="1" dirty="0">
                <a:solidFill>
                  <a:schemeClr val="tx1"/>
                </a:solidFill>
              </a:rPr>
              <a:t>        vertical structural elements that bear </a:t>
            </a:r>
          </a:p>
          <a:p>
            <a:pPr algn="just" rtl="0"/>
            <a:r>
              <a:rPr lang="en-US" sz="5100" b="1" dirty="0">
                <a:solidFill>
                  <a:schemeClr val="tx1"/>
                </a:solidFill>
              </a:rPr>
              <a:t>        stresses.</a:t>
            </a:r>
          </a:p>
          <a:p>
            <a:pPr marL="514350" indent="-514350" algn="just" rtl="0">
              <a:buFont typeface="Arial" panose="020B0604020202020204" pitchFamily="34" charset="0"/>
              <a:buChar char="•"/>
            </a:pPr>
            <a:endParaRPr lang="en-US" sz="5100" b="1" dirty="0">
              <a:solidFill>
                <a:schemeClr val="tx1"/>
              </a:solidFill>
            </a:endParaRPr>
          </a:p>
          <a:p>
            <a:pPr marL="514350" indent="-514350" algn="just" rtl="0">
              <a:buFont typeface="Arial" panose="020B0604020202020204" pitchFamily="34" charset="0"/>
              <a:buChar char="•"/>
            </a:pPr>
            <a:r>
              <a:rPr lang="en-US" sz="5100" b="1" dirty="0">
                <a:solidFill>
                  <a:schemeClr val="tx1"/>
                </a:solidFill>
              </a:rPr>
              <a:t>The percentage of the area used</a:t>
            </a:r>
          </a:p>
          <a:p>
            <a:pPr algn="just" rtl="0"/>
            <a:r>
              <a:rPr lang="en-US" sz="5100" b="1" dirty="0">
                <a:solidFill>
                  <a:schemeClr val="tx1"/>
                </a:solidFill>
              </a:rPr>
              <a:t>         by the structural system for the spaces used</a:t>
            </a:r>
          </a:p>
          <a:p>
            <a:pPr algn="just" rtl="0"/>
            <a:r>
              <a:rPr lang="en-US" sz="5100" b="1" dirty="0">
                <a:solidFill>
                  <a:schemeClr val="tx1"/>
                </a:solidFill>
              </a:rPr>
              <a:t>          is small.</a:t>
            </a:r>
          </a:p>
          <a:p>
            <a:pPr marL="514350" indent="-514350" algn="just" rtl="0">
              <a:buFont typeface="Arial" panose="020B0604020202020204" pitchFamily="34" charset="0"/>
              <a:buChar char="•"/>
            </a:pPr>
            <a:endParaRPr lang="en-US" sz="5100" b="1" dirty="0">
              <a:solidFill>
                <a:schemeClr val="tx1"/>
              </a:solidFill>
            </a:endParaRPr>
          </a:p>
          <a:p>
            <a:pPr marL="514350" indent="-514350" algn="just" rtl="0">
              <a:buFont typeface="Arial" panose="020B0604020202020204" pitchFamily="34" charset="0"/>
              <a:buChar char="•"/>
            </a:pPr>
            <a:r>
              <a:rPr lang="en-US" sz="5100" b="1" dirty="0">
                <a:solidFill>
                  <a:schemeClr val="tx1"/>
                </a:solidFill>
              </a:rPr>
              <a:t>It needs other elements to resist external </a:t>
            </a:r>
          </a:p>
          <a:p>
            <a:pPr algn="just" rtl="0"/>
            <a:r>
              <a:rPr lang="en-US" sz="5100" b="1" dirty="0">
                <a:solidFill>
                  <a:schemeClr val="tx1"/>
                </a:solidFill>
              </a:rPr>
              <a:t>       conditions such as partitions and facade cladding.</a:t>
            </a:r>
            <a:endParaRPr lang="ar-IQ" sz="5100"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90750"/>
            <a:ext cx="2619660" cy="19647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8655" y="2913470"/>
            <a:ext cx="2619661" cy="1964746"/>
          </a:xfrm>
          <a:prstGeom prst="rect">
            <a:avLst/>
          </a:prstGeom>
        </p:spPr>
      </p:pic>
      <p:sp>
        <p:nvSpPr>
          <p:cNvPr id="6" name="Title 1">
            <a:extLst>
              <a:ext uri="{FF2B5EF4-FFF2-40B4-BE49-F238E27FC236}">
                <a16:creationId xmlns:a16="http://schemas.microsoft.com/office/drawing/2014/main" id="{7E3338D0-4851-BB09-4178-6EE781E3CFAA}"/>
              </a:ext>
            </a:extLst>
          </p:cNvPr>
          <p:cNvSpPr txBox="1">
            <a:spLocks/>
          </p:cNvSpPr>
          <p:nvPr/>
        </p:nvSpPr>
        <p:spPr>
          <a:xfrm>
            <a:off x="-252536" y="273479"/>
            <a:ext cx="6696744" cy="216024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100" b="1" dirty="0">
                <a:solidFill>
                  <a:schemeClr val="tx2"/>
                </a:solidFill>
                <a:highlight>
                  <a:srgbClr val="00FF00"/>
                </a:highlight>
              </a:rPr>
              <a:t>Structure Concepts </a:t>
            </a:r>
            <a:br>
              <a:rPr lang="en-US" sz="3100" b="1" dirty="0">
                <a:solidFill>
                  <a:srgbClr val="FF0000"/>
                </a:solidFill>
                <a:highlight>
                  <a:srgbClr val="FFFF00"/>
                </a:highlight>
              </a:rPr>
            </a:br>
            <a:r>
              <a:rPr lang="en-US" sz="2700" b="1" dirty="0">
                <a:solidFill>
                  <a:schemeClr val="accent2">
                    <a:lumMod val="75000"/>
                  </a:schemeClr>
                </a:solidFill>
              </a:rPr>
              <a:t>(classification of structures in terms of structural systems or concepts - power transmission systems)</a:t>
            </a:r>
            <a:br>
              <a:rPr lang="en-US" sz="2700" b="1" dirty="0">
                <a:solidFill>
                  <a:schemeClr val="accent2">
                    <a:lumMod val="75000"/>
                  </a:schemeClr>
                </a:solidFill>
              </a:rPr>
            </a:br>
            <a:endParaRPr lang="ar-IQ" sz="2700" b="1" dirty="0">
              <a:solidFill>
                <a:schemeClr val="accent2">
                  <a:lumMod val="75000"/>
                </a:schemeClr>
              </a:solidFill>
            </a:endParaRPr>
          </a:p>
        </p:txBody>
      </p:sp>
      <p:pic>
        <p:nvPicPr>
          <p:cNvPr id="12" name="Picture 11">
            <a:extLst>
              <a:ext uri="{FF2B5EF4-FFF2-40B4-BE49-F238E27FC236}">
                <a16:creationId xmlns:a16="http://schemas.microsoft.com/office/drawing/2014/main" id="{6546AF74-8AED-0777-43E1-2D22CDE2AE6F}"/>
              </a:ext>
            </a:extLst>
          </p:cNvPr>
          <p:cNvPicPr>
            <a:picLocks noChangeAspect="1"/>
          </p:cNvPicPr>
          <p:nvPr/>
        </p:nvPicPr>
        <p:blipFill>
          <a:blip r:embed="rId5"/>
          <a:stretch>
            <a:fillRect/>
          </a:stretch>
        </p:blipFill>
        <p:spPr>
          <a:xfrm>
            <a:off x="6238655" y="4913240"/>
            <a:ext cx="2629126" cy="1711596"/>
          </a:xfrm>
          <a:prstGeom prst="rect">
            <a:avLst/>
          </a:prstGeom>
        </p:spPr>
      </p:pic>
    </p:spTree>
    <p:extLst>
      <p:ext uri="{BB962C8B-B14F-4D97-AF65-F5344CB8AC3E}">
        <p14:creationId xmlns:p14="http://schemas.microsoft.com/office/powerpoint/2010/main" val="302989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ilding construction illustrated 5th by miin - Issuu">
            <a:extLst>
              <a:ext uri="{FF2B5EF4-FFF2-40B4-BE49-F238E27FC236}">
                <a16:creationId xmlns:a16="http://schemas.microsoft.com/office/drawing/2014/main" id="{6203117B-261A-7A91-6B39-5C09286944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866022"/>
            <a:ext cx="2334417" cy="362888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78611" y="2204864"/>
            <a:ext cx="7181835" cy="3787114"/>
          </a:xfrm>
        </p:spPr>
        <p:txBody>
          <a:bodyPr>
            <a:normAutofit fontScale="25000" lnSpcReduction="20000"/>
          </a:bodyPr>
          <a:lstStyle/>
          <a:p>
            <a:pPr marL="514350" indent="-514350" algn="just" rtl="0">
              <a:buFont typeface="Wingdings" panose="05000000000000000000" pitchFamily="2" charset="2"/>
              <a:buChar char="v"/>
            </a:pPr>
            <a:r>
              <a:rPr lang="en-US" sz="11200" b="1" dirty="0">
                <a:solidFill>
                  <a:srgbClr val="FF0000"/>
                </a:solidFill>
              </a:rPr>
              <a:t>Surface Structure System:</a:t>
            </a:r>
          </a:p>
          <a:p>
            <a:pPr marL="514350" indent="-514350" algn="just" rtl="0">
              <a:buFont typeface="Wingdings" panose="05000000000000000000" pitchFamily="2" charset="2"/>
              <a:buChar char="v"/>
            </a:pPr>
            <a:endParaRPr lang="ar-IQ" sz="4600" b="1" dirty="0">
              <a:solidFill>
                <a:schemeClr val="tx1"/>
              </a:solidFill>
            </a:endParaRPr>
          </a:p>
          <a:p>
            <a:pPr marL="514350" indent="-514350" algn="just" rtl="0">
              <a:buFont typeface="Arial" pitchFamily="34" charset="0"/>
              <a:buChar char="•"/>
            </a:pPr>
            <a:r>
              <a:rPr lang="en-US" sz="8600" b="1" dirty="0">
                <a:solidFill>
                  <a:schemeClr val="tx1"/>
                </a:solidFill>
              </a:rPr>
              <a:t>It is used for buildings with large</a:t>
            </a:r>
          </a:p>
          <a:p>
            <a:pPr algn="just" rtl="0"/>
            <a:r>
              <a:rPr lang="en-US" sz="8600" b="1" dirty="0">
                <a:solidFill>
                  <a:schemeClr val="tx1"/>
                </a:solidFill>
              </a:rPr>
              <a:t>       spans and roofing large open spaces.</a:t>
            </a:r>
          </a:p>
          <a:p>
            <a:pPr marL="514350" indent="-514350" algn="just" rtl="0">
              <a:buFont typeface="Arial" pitchFamily="34" charset="0"/>
              <a:buChar char="•"/>
            </a:pPr>
            <a:endParaRPr lang="en-US" sz="8600" b="1" dirty="0">
              <a:solidFill>
                <a:schemeClr val="tx1"/>
              </a:solidFill>
            </a:endParaRPr>
          </a:p>
          <a:p>
            <a:pPr marL="514350" indent="-514350" algn="just" rtl="0">
              <a:buFont typeface="Arial" pitchFamily="34" charset="0"/>
              <a:buChar char="•"/>
            </a:pPr>
            <a:r>
              <a:rPr lang="en-US" sz="8600" b="1" dirty="0">
                <a:solidFill>
                  <a:schemeClr val="tx1"/>
                </a:solidFill>
              </a:rPr>
              <a:t>The wall and roof perform the function</a:t>
            </a:r>
          </a:p>
          <a:p>
            <a:pPr algn="just" rtl="0"/>
            <a:r>
              <a:rPr lang="en-US" sz="8600" b="1" dirty="0">
                <a:solidFill>
                  <a:schemeClr val="tx1"/>
                </a:solidFill>
              </a:rPr>
              <a:t>         of enclosing the space.</a:t>
            </a:r>
          </a:p>
          <a:p>
            <a:pPr marL="514350" indent="-514350" algn="just" rtl="0">
              <a:buFont typeface="Arial" pitchFamily="34" charset="0"/>
              <a:buChar char="•"/>
            </a:pPr>
            <a:endParaRPr lang="en-US" sz="8600" b="1" dirty="0">
              <a:solidFill>
                <a:schemeClr val="tx1"/>
              </a:solidFill>
            </a:endParaRPr>
          </a:p>
          <a:p>
            <a:pPr marL="514350" indent="-514350" algn="just" rtl="0">
              <a:buFont typeface="Arial" pitchFamily="34" charset="0"/>
              <a:buChar char="•"/>
            </a:pPr>
            <a:r>
              <a:rPr lang="en-US" sz="8600" b="1" dirty="0">
                <a:solidFill>
                  <a:schemeClr val="tx1"/>
                </a:solidFill>
              </a:rPr>
              <a:t>The percentage of the area used by the </a:t>
            </a:r>
          </a:p>
          <a:p>
            <a:pPr algn="just" rtl="0"/>
            <a:r>
              <a:rPr lang="en-US" sz="8600" b="1" dirty="0">
                <a:solidFill>
                  <a:schemeClr val="tx1"/>
                </a:solidFill>
              </a:rPr>
              <a:t>        construction system for the spaces used</a:t>
            </a:r>
          </a:p>
          <a:p>
            <a:pPr algn="just" rtl="0"/>
            <a:r>
              <a:rPr lang="en-US" sz="8600" b="1" dirty="0">
                <a:solidFill>
                  <a:schemeClr val="tx1"/>
                </a:solidFill>
              </a:rPr>
              <a:t>        is very small.</a:t>
            </a:r>
          </a:p>
          <a:p>
            <a:pPr marL="514350" indent="-514350" algn="just" rtl="0">
              <a:buFont typeface="Arial" pitchFamily="34" charset="0"/>
              <a:buChar char="•"/>
            </a:pPr>
            <a:endParaRPr lang="en-US" sz="8600" b="1" dirty="0">
              <a:solidFill>
                <a:schemeClr val="tx1"/>
              </a:solidFill>
            </a:endParaRPr>
          </a:p>
          <a:p>
            <a:pPr marL="514350" indent="-514350" algn="just" rtl="0">
              <a:buFont typeface="Arial" pitchFamily="34" charset="0"/>
              <a:buChar char="•"/>
            </a:pPr>
            <a:r>
              <a:rPr lang="en-US" sz="8600" b="1" dirty="0">
                <a:solidFill>
                  <a:schemeClr val="tx1"/>
                </a:solidFill>
              </a:rPr>
              <a:t>The cost of construction and implementation with this system is high and with special specifications.</a:t>
            </a:r>
          </a:p>
          <a:p>
            <a:pPr marL="514350" indent="-514350" algn="just" rtl="0">
              <a:buFont typeface="+mj-lt"/>
              <a:buAutoNum type="arabicPeriod"/>
            </a:pPr>
            <a:endParaRPr lang="ar-IQ" sz="8600"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746" y="100463"/>
            <a:ext cx="3319643" cy="21915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643" y="4374798"/>
            <a:ext cx="2683848" cy="1771340"/>
          </a:xfrm>
          <a:prstGeom prst="rect">
            <a:avLst/>
          </a:prstGeom>
        </p:spPr>
      </p:pic>
      <p:sp>
        <p:nvSpPr>
          <p:cNvPr id="8" name="Title 1">
            <a:extLst>
              <a:ext uri="{FF2B5EF4-FFF2-40B4-BE49-F238E27FC236}">
                <a16:creationId xmlns:a16="http://schemas.microsoft.com/office/drawing/2014/main" id="{9D208832-6234-639B-3676-BC47B14B2342}"/>
              </a:ext>
            </a:extLst>
          </p:cNvPr>
          <p:cNvSpPr txBox="1">
            <a:spLocks/>
          </p:cNvSpPr>
          <p:nvPr/>
        </p:nvSpPr>
        <p:spPr>
          <a:xfrm>
            <a:off x="30178" y="208875"/>
            <a:ext cx="6696744" cy="216024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100" b="1" dirty="0">
                <a:solidFill>
                  <a:schemeClr val="tx2"/>
                </a:solidFill>
                <a:highlight>
                  <a:srgbClr val="00FF00"/>
                </a:highlight>
              </a:rPr>
              <a:t>Structure Concepts </a:t>
            </a:r>
            <a:br>
              <a:rPr lang="en-US" sz="3100" b="1" dirty="0">
                <a:solidFill>
                  <a:srgbClr val="FF0000"/>
                </a:solidFill>
                <a:highlight>
                  <a:srgbClr val="FFFF00"/>
                </a:highlight>
              </a:rPr>
            </a:br>
            <a:r>
              <a:rPr lang="en-US" sz="2700" b="1" dirty="0">
                <a:solidFill>
                  <a:schemeClr val="accent2">
                    <a:lumMod val="75000"/>
                  </a:schemeClr>
                </a:solidFill>
              </a:rPr>
              <a:t>(classification of structures in terms of structural systems or concepts - power transmission systems)</a:t>
            </a:r>
            <a:br>
              <a:rPr lang="en-US" sz="2700" b="1" dirty="0">
                <a:solidFill>
                  <a:schemeClr val="accent2">
                    <a:lumMod val="75000"/>
                  </a:schemeClr>
                </a:solidFill>
              </a:rPr>
            </a:br>
            <a:endParaRPr lang="ar-IQ" sz="2700" b="1" dirty="0">
              <a:solidFill>
                <a:schemeClr val="accent2">
                  <a:lumMod val="75000"/>
                </a:schemeClr>
              </a:solidFill>
            </a:endParaRPr>
          </a:p>
        </p:txBody>
      </p:sp>
    </p:spTree>
    <p:extLst>
      <p:ext uri="{BB962C8B-B14F-4D97-AF65-F5344CB8AC3E}">
        <p14:creationId xmlns:p14="http://schemas.microsoft.com/office/powerpoint/2010/main" val="79335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212976"/>
            <a:ext cx="7552928" cy="3096344"/>
          </a:xfrm>
        </p:spPr>
        <p:txBody>
          <a:bodyPr>
            <a:normAutofit/>
          </a:bodyPr>
          <a:lstStyle/>
          <a:p>
            <a:pPr marL="514350" indent="-514350" algn="just" rtl="0">
              <a:buFont typeface="Wingdings" panose="05000000000000000000" pitchFamily="2" charset="2"/>
              <a:buChar char="v"/>
            </a:pPr>
            <a:r>
              <a:rPr lang="en-US" sz="2800" b="1" dirty="0">
                <a:solidFill>
                  <a:schemeClr val="tx1"/>
                </a:solidFill>
              </a:rPr>
              <a:t>Structures with </a:t>
            </a:r>
            <a:r>
              <a:rPr lang="en-US" sz="2800" b="1" dirty="0">
                <a:solidFill>
                  <a:srgbClr val="FF0000"/>
                </a:solidFill>
              </a:rPr>
              <a:t>short</a:t>
            </a:r>
            <a:r>
              <a:rPr lang="en-US" sz="2800" b="1" dirty="0">
                <a:solidFill>
                  <a:schemeClr val="tx1"/>
                </a:solidFill>
              </a:rPr>
              <a:t> spans less than </a:t>
            </a:r>
            <a:r>
              <a:rPr lang="en-US" sz="2800" b="1" dirty="0">
                <a:solidFill>
                  <a:srgbClr val="92D050"/>
                </a:solidFill>
              </a:rPr>
              <a:t>8 meters</a:t>
            </a:r>
          </a:p>
          <a:p>
            <a:pPr marL="514350" indent="-514350" algn="just" rtl="0">
              <a:buFont typeface="Wingdings" panose="05000000000000000000" pitchFamily="2" charset="2"/>
              <a:buChar char="v"/>
            </a:pPr>
            <a:r>
              <a:rPr lang="en-US" sz="2800" b="1" dirty="0">
                <a:solidFill>
                  <a:schemeClr val="tx1"/>
                </a:solidFill>
              </a:rPr>
              <a:t>Structures with </a:t>
            </a:r>
            <a:r>
              <a:rPr lang="en-US" sz="2800" b="1" dirty="0">
                <a:solidFill>
                  <a:srgbClr val="FF0000"/>
                </a:solidFill>
              </a:rPr>
              <a:t>medium</a:t>
            </a:r>
            <a:r>
              <a:rPr lang="en-US" sz="2800" b="1" dirty="0">
                <a:solidFill>
                  <a:schemeClr val="tx1"/>
                </a:solidFill>
              </a:rPr>
              <a:t> spans from </a:t>
            </a:r>
            <a:r>
              <a:rPr lang="en-US" sz="2800" b="1" dirty="0">
                <a:solidFill>
                  <a:srgbClr val="92D050"/>
                </a:solidFill>
              </a:rPr>
              <a:t>8-18 meters</a:t>
            </a:r>
          </a:p>
          <a:p>
            <a:pPr marL="514350" indent="-514350" algn="just" rtl="0">
              <a:buFont typeface="Wingdings" panose="05000000000000000000" pitchFamily="2" charset="2"/>
              <a:buChar char="v"/>
            </a:pPr>
            <a:r>
              <a:rPr lang="en-US" sz="2800" b="1" dirty="0">
                <a:solidFill>
                  <a:schemeClr val="tx1"/>
                </a:solidFill>
              </a:rPr>
              <a:t>Structures with </a:t>
            </a:r>
            <a:r>
              <a:rPr lang="en-US" sz="2800" b="1" dirty="0">
                <a:solidFill>
                  <a:srgbClr val="FF0000"/>
                </a:solidFill>
              </a:rPr>
              <a:t>long</a:t>
            </a:r>
            <a:r>
              <a:rPr lang="en-US" sz="2800" b="1" dirty="0">
                <a:solidFill>
                  <a:schemeClr val="tx1"/>
                </a:solidFill>
              </a:rPr>
              <a:t> spans more than </a:t>
            </a:r>
            <a:r>
              <a:rPr lang="en-US" sz="2800" b="1" dirty="0">
                <a:solidFill>
                  <a:srgbClr val="92D050"/>
                </a:solidFill>
              </a:rPr>
              <a:t>20 meters</a:t>
            </a: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5" name="TextBox 4">
            <a:extLst>
              <a:ext uri="{FF2B5EF4-FFF2-40B4-BE49-F238E27FC236}">
                <a16:creationId xmlns:a16="http://schemas.microsoft.com/office/drawing/2014/main" id="{30C3FE10-D792-53DD-9B11-44EE7E347F89}"/>
              </a:ext>
            </a:extLst>
          </p:cNvPr>
          <p:cNvSpPr txBox="1"/>
          <p:nvPr/>
        </p:nvSpPr>
        <p:spPr>
          <a:xfrm>
            <a:off x="1835696" y="1196752"/>
            <a:ext cx="5616624" cy="1384995"/>
          </a:xfrm>
          <a:prstGeom prst="rect">
            <a:avLst/>
          </a:prstGeom>
          <a:noFill/>
        </p:spPr>
        <p:txBody>
          <a:bodyPr wrap="square">
            <a:spAutoFit/>
          </a:bodyPr>
          <a:lstStyle/>
          <a:p>
            <a:pPr algn="ctr" rtl="0"/>
            <a:r>
              <a:rPr lang="en-US" sz="2800" b="1" dirty="0">
                <a:solidFill>
                  <a:srgbClr val="FF0000"/>
                </a:solidFill>
                <a:highlight>
                  <a:srgbClr val="00FFFF"/>
                </a:highlight>
              </a:rPr>
              <a:t>Structural systems</a:t>
            </a:r>
            <a:endParaRPr lang="ar-IQ" sz="2800" b="1" dirty="0">
              <a:solidFill>
                <a:srgbClr val="FF0000"/>
              </a:solidFill>
              <a:highlight>
                <a:srgbClr val="00FFFF"/>
              </a:highlight>
            </a:endParaRPr>
          </a:p>
          <a:p>
            <a:pPr algn="ctr" rtl="0"/>
            <a:r>
              <a:rPr lang="en-US" sz="2800" b="1" dirty="0">
                <a:solidFill>
                  <a:srgbClr val="FF0000"/>
                </a:solidFill>
                <a:highlight>
                  <a:srgbClr val="00FFFF"/>
                </a:highlight>
              </a:rPr>
              <a:t> (classification of structures in terms of spans)</a:t>
            </a:r>
          </a:p>
        </p:txBody>
      </p:sp>
    </p:spTree>
    <p:extLst>
      <p:ext uri="{BB962C8B-B14F-4D97-AF65-F5344CB8AC3E}">
        <p14:creationId xmlns:p14="http://schemas.microsoft.com/office/powerpoint/2010/main" val="359128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20239"/>
            <a:ext cx="8138522" cy="688930"/>
          </a:xfrm>
        </p:spPr>
        <p:txBody>
          <a:bodyPr>
            <a:noAutofit/>
          </a:bodyPr>
          <a:lstStyle/>
          <a:p>
            <a:r>
              <a:rPr lang="en-US" sz="2400" b="1" dirty="0">
                <a:solidFill>
                  <a:srgbClr val="FF0000"/>
                </a:solidFill>
                <a:effectLst/>
                <a:latin typeface="Cambria" panose="02040503050406030204" pitchFamily="18" charset="0"/>
                <a:ea typeface="Cambria" panose="02040503050406030204" pitchFamily="18" charset="0"/>
                <a:cs typeface="Cambria" panose="02040503050406030204" pitchFamily="18" charset="0"/>
              </a:rPr>
              <a:t>Module Aims, Learning Outcomes and Indicative Contents</a:t>
            </a:r>
            <a:br>
              <a:rPr lang="ar-IQ" sz="2400" dirty="0">
                <a:solidFill>
                  <a:srgbClr val="FF0000"/>
                </a:solidFill>
              </a:rPr>
            </a:br>
            <a:endParaRPr lang="en-US" sz="24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11042315"/>
              </p:ext>
            </p:extLst>
          </p:nvPr>
        </p:nvGraphicFramePr>
        <p:xfrm>
          <a:off x="867431" y="1237610"/>
          <a:ext cx="7773829" cy="4855686"/>
        </p:xfrm>
        <a:graphic>
          <a:graphicData uri="http://schemas.openxmlformats.org/drawingml/2006/table">
            <a:tbl>
              <a:tblPr rtl="1" firstRow="1" firstCol="1" lastRow="1" lastCol="1" bandRow="1" bandCol="1">
                <a:tableStyleId>{16D9F66E-5EB9-4882-86FB-DCBF35E3C3E4}</a:tableStyleId>
              </a:tblPr>
              <a:tblGrid>
                <a:gridCol w="7773829">
                  <a:extLst>
                    <a:ext uri="{9D8B030D-6E8A-4147-A177-3AD203B41FA5}">
                      <a16:colId xmlns:a16="http://schemas.microsoft.com/office/drawing/2014/main" val="2379804904"/>
                    </a:ext>
                  </a:extLst>
                </a:gridCol>
              </a:tblGrid>
              <a:tr h="4855686">
                <a:tc>
                  <a:txBody>
                    <a:bodyPr/>
                    <a:lstStyle/>
                    <a:p>
                      <a:pPr marL="0" marR="0" algn="just" defTabSz="914400" rtl="1" eaLnBrk="1" latinLnBrk="0" hangingPunct="1">
                        <a:lnSpc>
                          <a:spcPct val="90000"/>
                        </a:lnSpc>
                        <a:spcBef>
                          <a:spcPts val="0"/>
                        </a:spcBef>
                        <a:spcAft>
                          <a:spcPts val="0"/>
                        </a:spcAft>
                      </a:pPr>
                      <a:r>
                        <a:rPr lang="en-US" sz="1800" kern="1200" spc="-30" dirty="0">
                          <a:effectLst/>
                        </a:rPr>
                        <a:t> </a:t>
                      </a:r>
                    </a:p>
                    <a:p>
                      <a:pPr marL="285750" lvl="0" indent="-285750" algn="l" rtl="0">
                        <a:buFont typeface="Wingdings" panose="05000000000000000000" pitchFamily="2" charset="2"/>
                        <a:buChar char="v"/>
                      </a:pPr>
                      <a:r>
                        <a:rPr lang="en-US" sz="2000" b="1" kern="1200" dirty="0">
                          <a:solidFill>
                            <a:schemeClr val="accent2">
                              <a:lumMod val="50000"/>
                            </a:schemeClr>
                          </a:solidFill>
                          <a:effectLst/>
                          <a:latin typeface="+mn-lt"/>
                          <a:ea typeface="+mn-ea"/>
                          <a:cs typeface="+mn-cs"/>
                        </a:rPr>
                        <a:t>Introducing the student to some aspects of technical systems related to building information that the architect must know to develop his design and construction capacity.</a:t>
                      </a:r>
                    </a:p>
                    <a:p>
                      <a:pPr marL="285750" lvl="0" indent="-285750" algn="l" rtl="0">
                        <a:buFont typeface="Wingdings" panose="05000000000000000000" pitchFamily="2" charset="2"/>
                        <a:buChar char="v"/>
                      </a:pPr>
                      <a:r>
                        <a:rPr lang="en-US" sz="2000" b="1" kern="1200" dirty="0">
                          <a:solidFill>
                            <a:schemeClr val="accent2">
                              <a:lumMod val="50000"/>
                            </a:schemeClr>
                          </a:solidFill>
                          <a:effectLst/>
                          <a:latin typeface="+mn-lt"/>
                          <a:ea typeface="+mn-ea"/>
                          <a:cs typeface="+mn-cs"/>
                        </a:rPr>
                        <a:t>This course deals with the basic concept of Building Construction and Simple types of building construction are introduced to the students..</a:t>
                      </a:r>
                    </a:p>
                    <a:p>
                      <a:pPr marL="285750" lvl="0" indent="-285750" algn="l" rtl="0">
                        <a:buFont typeface="Wingdings" panose="05000000000000000000" pitchFamily="2" charset="2"/>
                        <a:buChar char="v"/>
                      </a:pPr>
                      <a:r>
                        <a:rPr lang="en-US" sz="2000" b="1" kern="1200" dirty="0">
                          <a:solidFill>
                            <a:schemeClr val="accent2">
                              <a:lumMod val="50000"/>
                            </a:schemeClr>
                          </a:solidFill>
                          <a:effectLst/>
                          <a:latin typeface="+mn-lt"/>
                          <a:ea typeface="+mn-ea"/>
                          <a:cs typeface="+mn-cs"/>
                        </a:rPr>
                        <a:t>To understand how foundations, structural plans, and sections are working and drawing.</a:t>
                      </a:r>
                    </a:p>
                    <a:p>
                      <a:pPr marL="285750" lvl="0" indent="-285750" algn="l" rtl="0">
                        <a:buFont typeface="Wingdings" panose="05000000000000000000" pitchFamily="2" charset="2"/>
                        <a:buChar char="v"/>
                      </a:pPr>
                      <a:r>
                        <a:rPr lang="en-US" sz="2000" b="1" kern="1200" dirty="0">
                          <a:solidFill>
                            <a:schemeClr val="accent2">
                              <a:lumMod val="50000"/>
                            </a:schemeClr>
                          </a:solidFill>
                          <a:effectLst/>
                          <a:latin typeface="+mn-lt"/>
                          <a:ea typeface="+mn-ea"/>
                          <a:cs typeface="+mn-cs"/>
                        </a:rPr>
                        <a:t>This is the basic subject for all simple concrete floors and roofs, detailed sections  in buildings</a:t>
                      </a:r>
                    </a:p>
                    <a:p>
                      <a:pPr marL="285750" lvl="0" indent="-285750" algn="l" rtl="0">
                        <a:buFont typeface="Wingdings" panose="05000000000000000000" pitchFamily="2" charset="2"/>
                        <a:buChar char="v"/>
                      </a:pPr>
                      <a:r>
                        <a:rPr lang="en-US" sz="2000" b="1" kern="1200" dirty="0">
                          <a:solidFill>
                            <a:schemeClr val="accent2">
                              <a:lumMod val="50000"/>
                            </a:schemeClr>
                          </a:solidFill>
                          <a:effectLst/>
                          <a:latin typeface="+mn-lt"/>
                          <a:ea typeface="+mn-ea"/>
                          <a:cs typeface="+mn-cs"/>
                        </a:rPr>
                        <a:t>To understand how load-bearing walls and Jack are working</a:t>
                      </a:r>
                    </a:p>
                    <a:p>
                      <a:pPr marL="285750" indent="-285750" algn="l" rtl="0">
                        <a:buFont typeface="Wingdings" panose="05000000000000000000" pitchFamily="2" charset="2"/>
                        <a:buChar char="v"/>
                      </a:pPr>
                      <a:r>
                        <a:rPr lang="en-US" sz="2000" b="1" kern="1200" dirty="0">
                          <a:solidFill>
                            <a:schemeClr val="accent2">
                              <a:lumMod val="50000"/>
                            </a:schemeClr>
                          </a:solidFill>
                          <a:effectLst/>
                          <a:latin typeface="+mn-lt"/>
                          <a:ea typeface="+mn-ea"/>
                          <a:cs typeface="+mn-cs"/>
                        </a:rPr>
                        <a:t>To understand  buildings including doors and windows, stairs and partitions</a:t>
                      </a:r>
                      <a:endParaRPr lang="en-US" sz="2000" b="1" kern="1200" spc="-30" dirty="0">
                        <a:solidFill>
                          <a:schemeClr val="accent2">
                            <a:lumMod val="50000"/>
                          </a:schemeClr>
                        </a:solidFill>
                        <a:effectLst/>
                        <a:latin typeface="+mn-lt"/>
                        <a:ea typeface="+mn-ea"/>
                        <a:cs typeface="+mn-cs"/>
                      </a:endParaRPr>
                    </a:p>
                  </a:txBody>
                  <a:tcPr marL="68580" marR="68580" marT="0" marB="0"/>
                </a:tc>
                <a:extLst>
                  <a:ext uri="{0D108BD9-81ED-4DB2-BD59-A6C34878D82A}">
                    <a16:rowId xmlns:a16="http://schemas.microsoft.com/office/drawing/2014/main" val="1898255217"/>
                  </a:ext>
                </a:extLst>
              </a:tr>
            </a:tbl>
          </a:graphicData>
        </a:graphic>
      </p:graphicFrame>
    </p:spTree>
    <p:extLst>
      <p:ext uri="{BB962C8B-B14F-4D97-AF65-F5344CB8AC3E}">
        <p14:creationId xmlns:p14="http://schemas.microsoft.com/office/powerpoint/2010/main" val="371055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482" y="1018173"/>
            <a:ext cx="6264696" cy="1368152"/>
          </a:xfrm>
        </p:spPr>
        <p:txBody>
          <a:bodyPr>
            <a:normAutofit fontScale="90000"/>
          </a:bodyPr>
          <a:lstStyle/>
          <a:p>
            <a:pPr rtl="0"/>
            <a:r>
              <a:rPr lang="en-US" sz="5300" dirty="0">
                <a:solidFill>
                  <a:srgbClr val="C00000"/>
                </a:solidFill>
                <a:highlight>
                  <a:srgbClr val="C0C0C0"/>
                </a:highlight>
              </a:rPr>
              <a:t>Structural </a:t>
            </a:r>
            <a:r>
              <a:rPr lang="en-US" sz="3100" b="1" dirty="0">
                <a:solidFill>
                  <a:srgbClr val="C00000"/>
                </a:solidFill>
                <a:highlight>
                  <a:srgbClr val="C0C0C0"/>
                </a:highlight>
              </a:rPr>
              <a:t>elements</a:t>
            </a:r>
            <a:r>
              <a:rPr lang="en-US" sz="3100" dirty="0">
                <a:solidFill>
                  <a:srgbClr val="C00000"/>
                </a:solidFill>
                <a:highlight>
                  <a:srgbClr val="C0C0C0"/>
                </a:highlight>
              </a:rPr>
              <a:t> </a:t>
            </a:r>
            <a:br>
              <a:rPr lang="en-US" sz="3100" dirty="0">
                <a:solidFill>
                  <a:srgbClr val="C00000"/>
                </a:solidFill>
              </a:rPr>
            </a:br>
            <a:r>
              <a:rPr lang="en-US" dirty="0">
                <a:solidFill>
                  <a:srgbClr val="C00000"/>
                </a:solidFill>
              </a:rPr>
              <a:t>the</a:t>
            </a:r>
            <a:r>
              <a:rPr lang="en-US" sz="3100" dirty="0">
                <a:solidFill>
                  <a:srgbClr val="C00000"/>
                </a:solidFill>
              </a:rPr>
              <a:t> </a:t>
            </a:r>
            <a:r>
              <a:rPr lang="en-US" dirty="0">
                <a:solidFill>
                  <a:srgbClr val="C00000"/>
                </a:solidFill>
              </a:rPr>
              <a:t>wall</a:t>
            </a:r>
            <a:r>
              <a:rPr lang="en-US" sz="3100" dirty="0">
                <a:solidFill>
                  <a:srgbClr val="C00000"/>
                </a:solidFill>
              </a:rPr>
              <a:t> </a:t>
            </a:r>
            <a:br>
              <a:rPr lang="en-US" sz="3100" dirty="0">
                <a:solidFill>
                  <a:srgbClr val="C00000"/>
                </a:solidFill>
              </a:rPr>
            </a:br>
            <a:r>
              <a:rPr lang="en-US" sz="3100" b="1" dirty="0">
                <a:solidFill>
                  <a:srgbClr val="00B050"/>
                </a:solidFill>
              </a:rPr>
              <a:t>(structural classification of walls according to the stresses exerted on them)</a:t>
            </a:r>
            <a:br>
              <a:rPr lang="en-US" sz="3100" b="1" dirty="0">
                <a:solidFill>
                  <a:srgbClr val="00B050"/>
                </a:solidFill>
              </a:rPr>
            </a:br>
            <a:endParaRPr lang="ar-IQ" sz="3100" b="1" dirty="0">
              <a:solidFill>
                <a:srgbClr val="00B050"/>
              </a:solidFill>
            </a:endParaRPr>
          </a:p>
        </p:txBody>
      </p:sp>
      <p:sp>
        <p:nvSpPr>
          <p:cNvPr id="3" name="Subtitle 2"/>
          <p:cNvSpPr>
            <a:spLocks noGrp="1"/>
          </p:cNvSpPr>
          <p:nvPr>
            <p:ph type="subTitle" idx="1"/>
          </p:nvPr>
        </p:nvSpPr>
        <p:spPr>
          <a:xfrm>
            <a:off x="899592" y="2743483"/>
            <a:ext cx="6400800" cy="3096344"/>
          </a:xfrm>
        </p:spPr>
        <p:txBody>
          <a:bodyPr>
            <a:normAutofit/>
          </a:bodyPr>
          <a:lstStyle/>
          <a:p>
            <a:pPr marL="514350" indent="-514350" algn="just" rtl="0">
              <a:buFont typeface="Wingdings" panose="05000000000000000000" pitchFamily="2" charset="2"/>
              <a:buChar char="v"/>
            </a:pPr>
            <a:r>
              <a:rPr lang="en-US" b="1" dirty="0">
                <a:solidFill>
                  <a:schemeClr val="bg2">
                    <a:lumMod val="50000"/>
                  </a:schemeClr>
                </a:solidFill>
              </a:rPr>
              <a:t>Load Bearing Walls</a:t>
            </a:r>
            <a:r>
              <a:rPr lang="ar-IQ" b="1" dirty="0">
                <a:solidFill>
                  <a:schemeClr val="bg2">
                    <a:lumMod val="50000"/>
                  </a:schemeClr>
                </a:solidFill>
              </a:rPr>
              <a:t>.</a:t>
            </a:r>
          </a:p>
          <a:p>
            <a:pPr marL="514350" indent="-514350" algn="just" rtl="0">
              <a:buFont typeface="Wingdings" panose="05000000000000000000" pitchFamily="2" charset="2"/>
              <a:buChar char="v"/>
            </a:pPr>
            <a:r>
              <a:rPr lang="en-US" b="1" dirty="0">
                <a:solidFill>
                  <a:schemeClr val="bg2">
                    <a:lumMod val="50000"/>
                  </a:schemeClr>
                </a:solidFill>
              </a:rPr>
              <a:t>Partition Walls</a:t>
            </a:r>
            <a:r>
              <a:rPr lang="ar-IQ" b="1" dirty="0">
                <a:solidFill>
                  <a:schemeClr val="bg2">
                    <a:lumMod val="50000"/>
                  </a:schemeClr>
                </a:solidFill>
              </a:rPr>
              <a:t>.</a:t>
            </a:r>
          </a:p>
          <a:p>
            <a:pPr marL="514350" indent="-514350" algn="just" rtl="0">
              <a:buFont typeface="Wingdings" panose="05000000000000000000" pitchFamily="2" charset="2"/>
              <a:buChar char="v"/>
            </a:pPr>
            <a:r>
              <a:rPr lang="en-US" b="1" dirty="0">
                <a:solidFill>
                  <a:schemeClr val="bg2">
                    <a:lumMod val="50000"/>
                  </a:schemeClr>
                </a:solidFill>
              </a:rPr>
              <a:t>Retaining Walls</a:t>
            </a:r>
            <a:r>
              <a:rPr lang="ar-IQ" b="1" dirty="0">
                <a:solidFill>
                  <a:schemeClr val="bg2">
                    <a:lumMod val="50000"/>
                  </a:schemeClr>
                </a:solidFill>
              </a:rPr>
              <a:t>.</a:t>
            </a:r>
          </a:p>
          <a:p>
            <a:pPr marL="514350" indent="-514350" algn="just">
              <a:buFont typeface="Wingdings" panose="05000000000000000000" pitchFamily="2" charset="2"/>
              <a:buChar char="v"/>
            </a:pPr>
            <a:endParaRPr lang="ar-IQ" b="1" dirty="0">
              <a:solidFill>
                <a:schemeClr val="bg2">
                  <a:lumMod val="50000"/>
                </a:schemeClr>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5" name="Picture 4">
            <a:extLst>
              <a:ext uri="{FF2B5EF4-FFF2-40B4-BE49-F238E27FC236}">
                <a16:creationId xmlns:a16="http://schemas.microsoft.com/office/drawing/2014/main" id="{9BC57DD4-DD2D-3C93-2A33-BE5937F9E466}"/>
              </a:ext>
            </a:extLst>
          </p:cNvPr>
          <p:cNvPicPr>
            <a:picLocks noChangeAspect="1"/>
          </p:cNvPicPr>
          <p:nvPr/>
        </p:nvPicPr>
        <p:blipFill>
          <a:blip r:embed="rId2"/>
          <a:stretch>
            <a:fillRect/>
          </a:stretch>
        </p:blipFill>
        <p:spPr>
          <a:xfrm>
            <a:off x="6508178" y="3888168"/>
            <a:ext cx="2311049" cy="2641644"/>
          </a:xfrm>
          <a:prstGeom prst="rect">
            <a:avLst/>
          </a:prstGeom>
        </p:spPr>
      </p:pic>
      <p:pic>
        <p:nvPicPr>
          <p:cNvPr id="7" name="Picture 6">
            <a:extLst>
              <a:ext uri="{FF2B5EF4-FFF2-40B4-BE49-F238E27FC236}">
                <a16:creationId xmlns:a16="http://schemas.microsoft.com/office/drawing/2014/main" id="{E517A3B2-2DD4-AFC6-CBD3-BF65D579DDDC}"/>
              </a:ext>
            </a:extLst>
          </p:cNvPr>
          <p:cNvPicPr>
            <a:picLocks noChangeAspect="1"/>
          </p:cNvPicPr>
          <p:nvPr/>
        </p:nvPicPr>
        <p:blipFill>
          <a:blip r:embed="rId3"/>
          <a:stretch>
            <a:fillRect/>
          </a:stretch>
        </p:blipFill>
        <p:spPr>
          <a:xfrm>
            <a:off x="6508178" y="423433"/>
            <a:ext cx="2311049" cy="2465507"/>
          </a:xfrm>
          <a:prstGeom prst="rect">
            <a:avLst/>
          </a:prstGeom>
        </p:spPr>
      </p:pic>
      <p:pic>
        <p:nvPicPr>
          <p:cNvPr id="3074" name="Picture 2" descr="‫إنشاء المسابح وصيانتها | SAKO COMPANY‬‎">
            <a:extLst>
              <a:ext uri="{FF2B5EF4-FFF2-40B4-BE49-F238E27FC236}">
                <a16:creationId xmlns:a16="http://schemas.microsoft.com/office/drawing/2014/main" id="{53904200-4D12-1D0C-1BCC-EB0F70506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437112"/>
            <a:ext cx="3888432" cy="217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87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2636912"/>
            <a:ext cx="6912768" cy="3240360"/>
          </a:xfrm>
        </p:spPr>
        <p:txBody>
          <a:bodyPr>
            <a:normAutofit/>
          </a:bodyPr>
          <a:lstStyle/>
          <a:p>
            <a:pPr marL="514350" indent="-514350" algn="just">
              <a:buFont typeface="+mj-lt"/>
              <a:buAutoNum type="arabicPeriod"/>
            </a:pPr>
            <a:endParaRPr lang="ar-IQ" b="1" dirty="0">
              <a:solidFill>
                <a:schemeClr val="tx1"/>
              </a:solidFill>
            </a:endParaRPr>
          </a:p>
          <a:p>
            <a:pPr marL="514350" indent="-514350" algn="just" rtl="0">
              <a:buFont typeface="Wingdings" panose="05000000000000000000" pitchFamily="2" charset="2"/>
              <a:buChar char="v"/>
            </a:pPr>
            <a:r>
              <a:rPr lang="en-US" b="1" dirty="0">
                <a:solidFill>
                  <a:schemeClr val="bg2">
                    <a:lumMod val="50000"/>
                  </a:schemeClr>
                </a:solidFill>
              </a:rPr>
              <a:t>Solid Walls  </a:t>
            </a:r>
            <a:r>
              <a:rPr lang="ar-IQ" b="1" dirty="0">
                <a:solidFill>
                  <a:schemeClr val="bg2">
                    <a:lumMod val="50000"/>
                  </a:schemeClr>
                </a:solidFill>
              </a:rPr>
              <a:t>.</a:t>
            </a:r>
          </a:p>
          <a:p>
            <a:pPr marL="514350" indent="-514350" algn="just" rtl="0">
              <a:buFont typeface="Wingdings" panose="05000000000000000000" pitchFamily="2" charset="2"/>
              <a:buChar char="v"/>
            </a:pPr>
            <a:endParaRPr lang="ar-IQ" b="1" dirty="0">
              <a:solidFill>
                <a:schemeClr val="bg2">
                  <a:lumMod val="50000"/>
                </a:schemeClr>
              </a:solidFill>
            </a:endParaRPr>
          </a:p>
          <a:p>
            <a:pPr marL="514350" indent="-514350" algn="just" rtl="0">
              <a:buFont typeface="Wingdings" panose="05000000000000000000" pitchFamily="2" charset="2"/>
              <a:buChar char="v"/>
            </a:pPr>
            <a:r>
              <a:rPr lang="en-US" b="1" dirty="0">
                <a:solidFill>
                  <a:schemeClr val="bg2">
                    <a:lumMod val="50000"/>
                  </a:schemeClr>
                </a:solidFill>
              </a:rPr>
              <a:t>Cavity Walls</a:t>
            </a:r>
            <a:r>
              <a:rPr lang="ar-IQ" b="1" dirty="0">
                <a:solidFill>
                  <a:schemeClr val="bg2">
                    <a:lumMod val="50000"/>
                  </a:schemeClr>
                </a:solidFill>
              </a:rPr>
              <a:t>.</a:t>
            </a:r>
          </a:p>
          <a:p>
            <a:pPr marL="514350" indent="-514350" algn="just">
              <a:buFont typeface="+mj-lt"/>
              <a:buAutoNum type="arabicPeriod"/>
            </a:pPr>
            <a:endParaRPr lang="ar-IQ" b="1" dirty="0">
              <a:solidFill>
                <a:schemeClr val="bg2">
                  <a:lumMod val="50000"/>
                </a:schemeClr>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3429000"/>
            <a:ext cx="2263838" cy="26642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634380"/>
            <a:ext cx="1802787" cy="2636912"/>
          </a:xfrm>
          <a:prstGeom prst="rect">
            <a:avLst/>
          </a:prstGeom>
        </p:spPr>
      </p:pic>
      <p:sp>
        <p:nvSpPr>
          <p:cNvPr id="6" name="Title 1">
            <a:extLst>
              <a:ext uri="{FF2B5EF4-FFF2-40B4-BE49-F238E27FC236}">
                <a16:creationId xmlns:a16="http://schemas.microsoft.com/office/drawing/2014/main" id="{B797BFC2-90EB-E2C9-9303-10C469BD4387}"/>
              </a:ext>
            </a:extLst>
          </p:cNvPr>
          <p:cNvSpPr txBox="1">
            <a:spLocks/>
          </p:cNvSpPr>
          <p:nvPr/>
        </p:nvSpPr>
        <p:spPr>
          <a:xfrm>
            <a:off x="323528" y="835199"/>
            <a:ext cx="6120680" cy="1944216"/>
          </a:xfrm>
          <a:prstGeom prst="rect">
            <a:avLst/>
          </a:prstGeom>
        </p:spPr>
        <p:txBody>
          <a:bodyPr vert="horz" lIns="91440" tIns="45720" rIns="91440" bIns="45720" rtlCol="1" anchor="ctr">
            <a:normAutofit fontScale="7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5300" dirty="0">
                <a:solidFill>
                  <a:srgbClr val="C00000"/>
                </a:solidFill>
                <a:highlight>
                  <a:srgbClr val="C0C0C0"/>
                </a:highlight>
              </a:rPr>
              <a:t>Structural </a:t>
            </a:r>
            <a:r>
              <a:rPr lang="en-US" sz="3100" b="1" dirty="0">
                <a:solidFill>
                  <a:srgbClr val="C00000"/>
                </a:solidFill>
                <a:highlight>
                  <a:srgbClr val="C0C0C0"/>
                </a:highlight>
              </a:rPr>
              <a:t>elements</a:t>
            </a:r>
            <a:r>
              <a:rPr lang="en-US" sz="3100" dirty="0">
                <a:solidFill>
                  <a:srgbClr val="C00000"/>
                </a:solidFill>
                <a:highlight>
                  <a:srgbClr val="C0C0C0"/>
                </a:highlight>
              </a:rPr>
              <a:t> </a:t>
            </a:r>
            <a:br>
              <a:rPr lang="en-US" sz="3100" dirty="0">
                <a:solidFill>
                  <a:srgbClr val="C00000"/>
                </a:solidFill>
              </a:rPr>
            </a:br>
            <a:r>
              <a:rPr lang="en-US" sz="3100" dirty="0">
                <a:solidFill>
                  <a:srgbClr val="C00000"/>
                </a:solidFill>
              </a:rPr>
              <a:t>the </a:t>
            </a:r>
            <a:r>
              <a:rPr lang="en-US" dirty="0">
                <a:solidFill>
                  <a:srgbClr val="C00000"/>
                </a:solidFill>
              </a:rPr>
              <a:t>wall</a:t>
            </a:r>
            <a:r>
              <a:rPr lang="en-US" sz="3100" dirty="0">
                <a:solidFill>
                  <a:srgbClr val="C00000"/>
                </a:solidFill>
              </a:rPr>
              <a:t> </a:t>
            </a:r>
            <a:br>
              <a:rPr lang="en-US" sz="3100" dirty="0">
                <a:solidFill>
                  <a:srgbClr val="C00000"/>
                </a:solidFill>
              </a:rPr>
            </a:br>
            <a:r>
              <a:rPr lang="en-US" sz="3100" b="1" dirty="0">
                <a:solidFill>
                  <a:srgbClr val="00B050"/>
                </a:solidFill>
              </a:rPr>
              <a:t>(Wall classification according to its method of operation or environmentally)</a:t>
            </a:r>
            <a:br>
              <a:rPr lang="en-US" sz="3100" b="1" dirty="0">
                <a:solidFill>
                  <a:srgbClr val="00B050"/>
                </a:solidFill>
              </a:rPr>
            </a:br>
            <a:endParaRPr lang="ar-IQ" sz="3100" b="1" dirty="0">
              <a:solidFill>
                <a:srgbClr val="00B050"/>
              </a:solidFill>
            </a:endParaRPr>
          </a:p>
        </p:txBody>
      </p:sp>
      <p:pic>
        <p:nvPicPr>
          <p:cNvPr id="10" name="Picture 9">
            <a:extLst>
              <a:ext uri="{FF2B5EF4-FFF2-40B4-BE49-F238E27FC236}">
                <a16:creationId xmlns:a16="http://schemas.microsoft.com/office/drawing/2014/main" id="{4953E25E-499B-ACBD-E3B4-17370712F04F}"/>
              </a:ext>
            </a:extLst>
          </p:cNvPr>
          <p:cNvPicPr>
            <a:picLocks noChangeAspect="1"/>
          </p:cNvPicPr>
          <p:nvPr/>
        </p:nvPicPr>
        <p:blipFill>
          <a:blip r:embed="rId4"/>
          <a:stretch>
            <a:fillRect/>
          </a:stretch>
        </p:blipFill>
        <p:spPr>
          <a:xfrm>
            <a:off x="4023548" y="3740782"/>
            <a:ext cx="2564676" cy="2510222"/>
          </a:xfrm>
          <a:prstGeom prst="rect">
            <a:avLst/>
          </a:prstGeom>
        </p:spPr>
      </p:pic>
    </p:spTree>
    <p:extLst>
      <p:ext uri="{BB962C8B-B14F-4D97-AF65-F5344CB8AC3E}">
        <p14:creationId xmlns:p14="http://schemas.microsoft.com/office/powerpoint/2010/main" val="48853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587" y="2924944"/>
            <a:ext cx="5832648" cy="3024336"/>
          </a:xfrm>
        </p:spPr>
        <p:txBody>
          <a:bodyPr>
            <a:normAutofit/>
          </a:bodyPr>
          <a:lstStyle/>
          <a:p>
            <a:pPr marL="457200" indent="-457200" algn="l" rtl="0">
              <a:buFont typeface="Wingdings" panose="05000000000000000000" pitchFamily="2" charset="2"/>
              <a:buChar char="v"/>
            </a:pPr>
            <a:r>
              <a:rPr lang="en-US" b="1" dirty="0">
                <a:solidFill>
                  <a:schemeClr val="bg2">
                    <a:lumMod val="50000"/>
                  </a:schemeClr>
                </a:solidFill>
              </a:rPr>
              <a:t> Masonry Wall (Brick, block).</a:t>
            </a:r>
          </a:p>
          <a:p>
            <a:pPr marL="457200" indent="-457200" algn="l" rtl="0">
              <a:buFont typeface="Wingdings" panose="05000000000000000000" pitchFamily="2" charset="2"/>
              <a:buChar char="v"/>
            </a:pPr>
            <a:endParaRPr lang="ar-IQ" b="1" dirty="0">
              <a:solidFill>
                <a:schemeClr val="bg2">
                  <a:lumMod val="50000"/>
                </a:schemeClr>
              </a:solidFill>
            </a:endParaRPr>
          </a:p>
          <a:p>
            <a:pPr marL="457200" indent="-457200" algn="l" rtl="0">
              <a:buFont typeface="Wingdings" panose="05000000000000000000" pitchFamily="2" charset="2"/>
              <a:buChar char="v"/>
            </a:pPr>
            <a:r>
              <a:rPr lang="en-US" b="1" dirty="0">
                <a:solidFill>
                  <a:schemeClr val="bg2">
                    <a:lumMod val="50000"/>
                  </a:schemeClr>
                </a:solidFill>
              </a:rPr>
              <a:t>Monolithic Wall(Reinforced concrete wall).</a:t>
            </a:r>
            <a:endParaRPr lang="ar-IQ" b="1" dirty="0">
              <a:solidFill>
                <a:schemeClr val="bg2">
                  <a:lumMod val="50000"/>
                </a:schemeClr>
              </a:solidFill>
            </a:endParaRPr>
          </a:p>
          <a:p>
            <a:pPr marL="457200" indent="-457200" algn="l" rtl="0">
              <a:buFont typeface="Wingdings" panose="05000000000000000000" pitchFamily="2" charset="2"/>
              <a:buChar char="v"/>
            </a:pPr>
            <a:endParaRPr lang="ar-IQ" b="1" dirty="0">
              <a:solidFill>
                <a:schemeClr val="tx1"/>
              </a:solidFill>
            </a:endParaRPr>
          </a:p>
          <a:p>
            <a:pPr marL="514350" indent="-514350" algn="just" rtl="0">
              <a:buFont typeface="+mj-lt"/>
              <a:buAutoNum type="arabicPeriod"/>
            </a:pPr>
            <a:endParaRPr lang="ar-IQ"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687" b="16590"/>
          <a:stretch/>
        </p:blipFill>
        <p:spPr>
          <a:xfrm>
            <a:off x="6212235" y="2630860"/>
            <a:ext cx="2423944" cy="217508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9152" r="10802" b="58226"/>
          <a:stretch/>
        </p:blipFill>
        <p:spPr>
          <a:xfrm>
            <a:off x="6156176" y="4446612"/>
            <a:ext cx="2376264" cy="2180733"/>
          </a:xfrm>
          <a:prstGeom prst="rect">
            <a:avLst/>
          </a:prstGeom>
        </p:spPr>
      </p:pic>
      <p:sp>
        <p:nvSpPr>
          <p:cNvPr id="11" name="Title 1">
            <a:extLst>
              <a:ext uri="{FF2B5EF4-FFF2-40B4-BE49-F238E27FC236}">
                <a16:creationId xmlns:a16="http://schemas.microsoft.com/office/drawing/2014/main" id="{50995DB1-82C2-B067-1DB3-923215090FFC}"/>
              </a:ext>
            </a:extLst>
          </p:cNvPr>
          <p:cNvSpPr txBox="1">
            <a:spLocks/>
          </p:cNvSpPr>
          <p:nvPr/>
        </p:nvSpPr>
        <p:spPr>
          <a:xfrm>
            <a:off x="1511660" y="669157"/>
            <a:ext cx="6120680" cy="1944216"/>
          </a:xfrm>
          <a:prstGeom prst="rect">
            <a:avLst/>
          </a:prstGeom>
        </p:spPr>
        <p:txBody>
          <a:bodyPr vert="horz" lIns="91440" tIns="45720" rIns="91440" bIns="45720" rtlCol="1" anchor="ctr">
            <a:normAutofit fontScale="7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5300" dirty="0">
                <a:solidFill>
                  <a:srgbClr val="C00000"/>
                </a:solidFill>
                <a:highlight>
                  <a:srgbClr val="C0C0C0"/>
                </a:highlight>
              </a:rPr>
              <a:t>Structural </a:t>
            </a:r>
            <a:r>
              <a:rPr lang="en-US" sz="3100" b="1" dirty="0">
                <a:solidFill>
                  <a:srgbClr val="C00000"/>
                </a:solidFill>
                <a:highlight>
                  <a:srgbClr val="C0C0C0"/>
                </a:highlight>
              </a:rPr>
              <a:t>elements</a:t>
            </a:r>
            <a:r>
              <a:rPr lang="en-US" sz="3100" dirty="0">
                <a:solidFill>
                  <a:srgbClr val="C00000"/>
                </a:solidFill>
                <a:highlight>
                  <a:srgbClr val="C0C0C0"/>
                </a:highlight>
              </a:rPr>
              <a:t> </a:t>
            </a:r>
            <a:br>
              <a:rPr lang="en-US" sz="3100" dirty="0">
                <a:solidFill>
                  <a:srgbClr val="C00000"/>
                </a:solidFill>
              </a:rPr>
            </a:br>
            <a:r>
              <a:rPr lang="en-US" sz="3100" dirty="0">
                <a:solidFill>
                  <a:srgbClr val="C00000"/>
                </a:solidFill>
              </a:rPr>
              <a:t>the </a:t>
            </a:r>
            <a:r>
              <a:rPr lang="en-US" dirty="0">
                <a:solidFill>
                  <a:srgbClr val="C00000"/>
                </a:solidFill>
              </a:rPr>
              <a:t>wall</a:t>
            </a:r>
            <a:r>
              <a:rPr lang="en-US" sz="3100" dirty="0">
                <a:solidFill>
                  <a:srgbClr val="C00000"/>
                </a:solidFill>
              </a:rPr>
              <a:t> </a:t>
            </a:r>
            <a:br>
              <a:rPr lang="en-US" sz="3100" dirty="0">
                <a:solidFill>
                  <a:srgbClr val="C00000"/>
                </a:solidFill>
              </a:rPr>
            </a:br>
            <a:r>
              <a:rPr lang="en-US" sz="3100" b="1" dirty="0">
                <a:solidFill>
                  <a:srgbClr val="00B050"/>
                </a:solidFill>
              </a:rPr>
              <a:t>(Classification of walls according to the method of construction)</a:t>
            </a:r>
            <a:br>
              <a:rPr lang="en-US" sz="3100" b="1" dirty="0">
                <a:solidFill>
                  <a:srgbClr val="00B050"/>
                </a:solidFill>
              </a:rPr>
            </a:br>
            <a:endParaRPr lang="ar-IQ" sz="3100" b="1" dirty="0">
              <a:solidFill>
                <a:srgbClr val="00B050"/>
              </a:solidFill>
            </a:endParaRPr>
          </a:p>
        </p:txBody>
      </p:sp>
    </p:spTree>
    <p:extLst>
      <p:ext uri="{BB962C8B-B14F-4D97-AF65-F5344CB8AC3E}">
        <p14:creationId xmlns:p14="http://schemas.microsoft.com/office/powerpoint/2010/main" val="84231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918" y="1932362"/>
            <a:ext cx="6156176" cy="3024336"/>
          </a:xfrm>
        </p:spPr>
        <p:txBody>
          <a:bodyPr>
            <a:normAutofit fontScale="77500" lnSpcReduction="20000"/>
          </a:bodyPr>
          <a:lstStyle/>
          <a:p>
            <a:pPr marL="457200" indent="-457200" algn="just" rtl="0">
              <a:buFont typeface="Wingdings" panose="05000000000000000000" pitchFamily="2" charset="2"/>
              <a:buChar char="v"/>
            </a:pPr>
            <a:r>
              <a:rPr lang="en-US" sz="3800" b="1" dirty="0">
                <a:solidFill>
                  <a:schemeClr val="bg2">
                    <a:lumMod val="50000"/>
                  </a:schemeClr>
                </a:solidFill>
              </a:rPr>
              <a:t>Framed Wall (</a:t>
            </a:r>
            <a:r>
              <a:rPr lang="ar-IQ" sz="3800" b="1" dirty="0">
                <a:solidFill>
                  <a:schemeClr val="bg2">
                    <a:lumMod val="50000"/>
                  </a:schemeClr>
                </a:solidFill>
              </a:rPr>
              <a:t> </a:t>
            </a:r>
            <a:r>
              <a:rPr lang="en-US" sz="3800" b="1" dirty="0">
                <a:solidFill>
                  <a:schemeClr val="bg2">
                    <a:lumMod val="50000"/>
                  </a:schemeClr>
                </a:solidFill>
              </a:rPr>
              <a:t>Wooden Partitions).</a:t>
            </a:r>
          </a:p>
          <a:p>
            <a:pPr marL="457200" indent="-457200" algn="just" rtl="0">
              <a:buFont typeface="Wingdings" panose="05000000000000000000" pitchFamily="2" charset="2"/>
              <a:buChar char="v"/>
            </a:pPr>
            <a:endParaRPr lang="en-US" sz="3800" b="1" dirty="0">
              <a:solidFill>
                <a:schemeClr val="bg2">
                  <a:lumMod val="50000"/>
                </a:schemeClr>
              </a:solidFill>
            </a:endParaRPr>
          </a:p>
          <a:p>
            <a:pPr marL="457200" indent="-457200" algn="just" rtl="0">
              <a:buFont typeface="Wingdings" panose="05000000000000000000" pitchFamily="2" charset="2"/>
              <a:buChar char="v"/>
            </a:pPr>
            <a:endParaRPr lang="en-US" sz="3800" b="1" dirty="0">
              <a:solidFill>
                <a:schemeClr val="bg2">
                  <a:lumMod val="50000"/>
                </a:schemeClr>
              </a:solidFill>
            </a:endParaRPr>
          </a:p>
          <a:p>
            <a:pPr marL="457200" indent="-457200" algn="just" rtl="0">
              <a:buFont typeface="Wingdings" panose="05000000000000000000" pitchFamily="2" charset="2"/>
              <a:buChar char="v"/>
            </a:pPr>
            <a:endParaRPr lang="en-US" sz="3800" b="1" dirty="0">
              <a:solidFill>
                <a:schemeClr val="bg2">
                  <a:lumMod val="50000"/>
                </a:schemeClr>
              </a:solidFill>
            </a:endParaRPr>
          </a:p>
          <a:p>
            <a:pPr marL="457200" indent="-457200" algn="just" rtl="0">
              <a:buFont typeface="Wingdings" panose="05000000000000000000" pitchFamily="2" charset="2"/>
              <a:buChar char="v"/>
            </a:pPr>
            <a:endParaRPr lang="en-US" sz="3800" b="1" dirty="0">
              <a:solidFill>
                <a:schemeClr val="bg2">
                  <a:lumMod val="50000"/>
                </a:schemeClr>
              </a:solidFill>
            </a:endParaRPr>
          </a:p>
          <a:p>
            <a:pPr marL="457200" indent="-457200" algn="just" rtl="0">
              <a:buFont typeface="Wingdings" panose="05000000000000000000" pitchFamily="2" charset="2"/>
              <a:buChar char="v"/>
            </a:pPr>
            <a:r>
              <a:rPr lang="en-US" sz="3800" b="1" dirty="0">
                <a:solidFill>
                  <a:schemeClr val="bg2">
                    <a:lumMod val="50000"/>
                  </a:schemeClr>
                </a:solidFill>
              </a:rPr>
              <a:t>Membrane Wall (prefabricated walls)</a:t>
            </a:r>
            <a:r>
              <a:rPr lang="ar-IQ" sz="3800" b="1" dirty="0">
                <a:solidFill>
                  <a:schemeClr val="bg2">
                    <a:lumMod val="50000"/>
                  </a:schemeClr>
                </a:solidFill>
              </a:rPr>
              <a:t>.</a:t>
            </a: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40822" r="-42587" b="12512"/>
          <a:stretch/>
        </p:blipFill>
        <p:spPr>
          <a:xfrm>
            <a:off x="6228184" y="296770"/>
            <a:ext cx="3528922" cy="4847808"/>
          </a:xfrm>
          <a:prstGeom prst="rect">
            <a:avLst/>
          </a:prstGeom>
        </p:spPr>
      </p:pic>
      <p:sp>
        <p:nvSpPr>
          <p:cNvPr id="8" name="Title 1">
            <a:extLst>
              <a:ext uri="{FF2B5EF4-FFF2-40B4-BE49-F238E27FC236}">
                <a16:creationId xmlns:a16="http://schemas.microsoft.com/office/drawing/2014/main" id="{8E4BC32E-D944-47D3-6868-84DFBD627C1D}"/>
              </a:ext>
            </a:extLst>
          </p:cNvPr>
          <p:cNvSpPr txBox="1">
            <a:spLocks/>
          </p:cNvSpPr>
          <p:nvPr/>
        </p:nvSpPr>
        <p:spPr>
          <a:xfrm>
            <a:off x="827584" y="303498"/>
            <a:ext cx="6120680" cy="1944216"/>
          </a:xfrm>
          <a:prstGeom prst="rect">
            <a:avLst/>
          </a:prstGeom>
        </p:spPr>
        <p:txBody>
          <a:bodyPr vert="horz" lIns="91440" tIns="45720" rIns="91440" bIns="45720" rtlCol="1" anchor="ctr">
            <a:normAutofit fontScale="7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5300" dirty="0">
                <a:solidFill>
                  <a:srgbClr val="C00000"/>
                </a:solidFill>
                <a:highlight>
                  <a:srgbClr val="C0C0C0"/>
                </a:highlight>
              </a:rPr>
              <a:t>Structural </a:t>
            </a:r>
            <a:r>
              <a:rPr lang="en-US" sz="3100" b="1" dirty="0">
                <a:solidFill>
                  <a:srgbClr val="C00000"/>
                </a:solidFill>
                <a:highlight>
                  <a:srgbClr val="C0C0C0"/>
                </a:highlight>
              </a:rPr>
              <a:t>elements</a:t>
            </a:r>
            <a:r>
              <a:rPr lang="en-US" sz="3100" dirty="0">
                <a:solidFill>
                  <a:srgbClr val="C00000"/>
                </a:solidFill>
                <a:highlight>
                  <a:srgbClr val="C0C0C0"/>
                </a:highlight>
              </a:rPr>
              <a:t> </a:t>
            </a:r>
            <a:br>
              <a:rPr lang="en-US" sz="3100" dirty="0">
                <a:solidFill>
                  <a:srgbClr val="C00000"/>
                </a:solidFill>
              </a:rPr>
            </a:br>
            <a:r>
              <a:rPr lang="en-US" sz="3100" dirty="0">
                <a:solidFill>
                  <a:srgbClr val="C00000"/>
                </a:solidFill>
              </a:rPr>
              <a:t>the </a:t>
            </a:r>
            <a:r>
              <a:rPr lang="en-US" dirty="0">
                <a:solidFill>
                  <a:srgbClr val="C00000"/>
                </a:solidFill>
              </a:rPr>
              <a:t>wall</a:t>
            </a:r>
            <a:r>
              <a:rPr lang="en-US" sz="3100" dirty="0">
                <a:solidFill>
                  <a:srgbClr val="C00000"/>
                </a:solidFill>
              </a:rPr>
              <a:t> </a:t>
            </a:r>
            <a:br>
              <a:rPr lang="en-US" sz="3100" dirty="0">
                <a:solidFill>
                  <a:srgbClr val="C00000"/>
                </a:solidFill>
              </a:rPr>
            </a:br>
            <a:r>
              <a:rPr lang="en-US" sz="3100" b="1" dirty="0">
                <a:solidFill>
                  <a:srgbClr val="00B050"/>
                </a:solidFill>
              </a:rPr>
              <a:t>(Classification of walls according to the method of construction)</a:t>
            </a:r>
            <a:br>
              <a:rPr lang="en-US" sz="3100" b="1" dirty="0">
                <a:solidFill>
                  <a:srgbClr val="00B050"/>
                </a:solidFill>
              </a:rPr>
            </a:br>
            <a:endParaRPr lang="ar-IQ" sz="3100" b="1" dirty="0">
              <a:solidFill>
                <a:srgbClr val="00B050"/>
              </a:solidFill>
            </a:endParaRPr>
          </a:p>
        </p:txBody>
      </p:sp>
      <p:pic>
        <p:nvPicPr>
          <p:cNvPr id="10" name="Picture 9">
            <a:extLst>
              <a:ext uri="{FF2B5EF4-FFF2-40B4-BE49-F238E27FC236}">
                <a16:creationId xmlns:a16="http://schemas.microsoft.com/office/drawing/2014/main" id="{6B834C50-0016-9E35-C214-DDF4008940DE}"/>
              </a:ext>
            </a:extLst>
          </p:cNvPr>
          <p:cNvPicPr>
            <a:picLocks noChangeAspect="1"/>
          </p:cNvPicPr>
          <p:nvPr/>
        </p:nvPicPr>
        <p:blipFill>
          <a:blip r:embed="rId3"/>
          <a:stretch>
            <a:fillRect/>
          </a:stretch>
        </p:blipFill>
        <p:spPr>
          <a:xfrm>
            <a:off x="6228184" y="4725144"/>
            <a:ext cx="2898390" cy="1998355"/>
          </a:xfrm>
          <a:prstGeom prst="rect">
            <a:avLst/>
          </a:prstGeom>
        </p:spPr>
      </p:pic>
    </p:spTree>
    <p:extLst>
      <p:ext uri="{BB962C8B-B14F-4D97-AF65-F5344CB8AC3E}">
        <p14:creationId xmlns:p14="http://schemas.microsoft.com/office/powerpoint/2010/main" val="321480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692696"/>
            <a:ext cx="5320208" cy="2016224"/>
          </a:xfrm>
        </p:spPr>
        <p:txBody>
          <a:bodyPr>
            <a:normAutofit fontScale="90000"/>
          </a:bodyPr>
          <a:lstStyle/>
          <a:p>
            <a:r>
              <a:rPr lang="en-US" b="1" dirty="0">
                <a:solidFill>
                  <a:srgbClr val="C00000"/>
                </a:solidFill>
                <a:highlight>
                  <a:srgbClr val="FFFF00"/>
                </a:highlight>
              </a:rPr>
              <a:t>Functional</a:t>
            </a:r>
            <a:r>
              <a:rPr lang="en-US" dirty="0">
                <a:solidFill>
                  <a:srgbClr val="C00000"/>
                </a:solidFill>
                <a:highlight>
                  <a:srgbClr val="FFFF00"/>
                </a:highlight>
              </a:rPr>
              <a:t> </a:t>
            </a:r>
            <a:r>
              <a:rPr lang="en-US" b="1" dirty="0">
                <a:solidFill>
                  <a:srgbClr val="C00000"/>
                </a:solidFill>
                <a:highlight>
                  <a:srgbClr val="FFFF00"/>
                </a:highlight>
              </a:rPr>
              <a:t>requirements for walls:</a:t>
            </a:r>
            <a:br>
              <a:rPr lang="ar-IQ" b="1" dirty="0">
                <a:solidFill>
                  <a:srgbClr val="C00000"/>
                </a:solidFill>
                <a:highlight>
                  <a:srgbClr val="FFFF00"/>
                </a:highlight>
              </a:rPr>
            </a:br>
            <a:br>
              <a:rPr lang="ar-IQ" dirty="0">
                <a:solidFill>
                  <a:schemeClr val="tx2"/>
                </a:solidFill>
              </a:rPr>
            </a:br>
            <a:br>
              <a:rPr lang="en-US" dirty="0">
                <a:solidFill>
                  <a:schemeClr val="tx2"/>
                </a:solidFill>
              </a:rPr>
            </a:br>
            <a:endParaRPr lang="ar-IQ" sz="3100" dirty="0">
              <a:solidFill>
                <a:schemeClr val="tx2"/>
              </a:solidFill>
            </a:endParaRPr>
          </a:p>
        </p:txBody>
      </p:sp>
      <p:sp>
        <p:nvSpPr>
          <p:cNvPr id="5" name="Subtitle 2"/>
          <p:cNvSpPr txBox="1">
            <a:spLocks/>
          </p:cNvSpPr>
          <p:nvPr/>
        </p:nvSpPr>
        <p:spPr>
          <a:xfrm>
            <a:off x="1011796" y="1817440"/>
            <a:ext cx="7120408" cy="5040560"/>
          </a:xfrm>
          <a:prstGeom prst="rect">
            <a:avLst/>
          </a:prstGeom>
        </p:spPr>
        <p:txBody>
          <a:bodyPr vert="horz" lIns="91440" tIns="45720" rIns="91440" bIns="45720" rtlCol="1">
            <a:normAutofit fontScale="47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0"/>
            <a:r>
              <a:rPr lang="en-US" sz="5900" b="1" dirty="0">
                <a:solidFill>
                  <a:schemeClr val="tx2"/>
                </a:solidFill>
              </a:rPr>
              <a:t>1- Durability and stability (stress resistance):</a:t>
            </a:r>
            <a:endParaRPr lang="en-US" sz="5900" b="1" dirty="0">
              <a:solidFill>
                <a:schemeClr val="accent2">
                  <a:lumMod val="75000"/>
                </a:schemeClr>
              </a:solidFill>
            </a:endParaRPr>
          </a:p>
          <a:p>
            <a:pPr algn="just" rtl="0"/>
            <a:r>
              <a:rPr lang="en-US" sz="4100" dirty="0">
                <a:solidFill>
                  <a:schemeClr val="accent2">
                    <a:lumMod val="75000"/>
                  </a:schemeClr>
                </a:solidFill>
              </a:rPr>
              <a:t>The durability of the wall is measured by its resistance to </a:t>
            </a:r>
            <a:r>
              <a:rPr lang="en-US" sz="5800" b="1" dirty="0">
                <a:solidFill>
                  <a:schemeClr val="accent2">
                    <a:lumMod val="75000"/>
                  </a:schemeClr>
                </a:solidFill>
              </a:rPr>
              <a:t>stresses</a:t>
            </a:r>
            <a:r>
              <a:rPr lang="en-US" sz="4100" dirty="0">
                <a:solidFill>
                  <a:schemeClr val="accent2">
                    <a:lumMod val="75000"/>
                  </a:schemeClr>
                </a:solidFill>
              </a:rPr>
              <a:t> generated in it as a result of its weight and the loads imposed on it.</a:t>
            </a:r>
          </a:p>
          <a:p>
            <a:pPr algn="just" rtl="0"/>
            <a:r>
              <a:rPr lang="en-US" sz="4100" dirty="0">
                <a:solidFill>
                  <a:schemeClr val="accent2">
                    <a:lumMod val="75000"/>
                  </a:schemeClr>
                </a:solidFill>
              </a:rPr>
              <a:t>The stability of the wall is also measured by its resistance to </a:t>
            </a:r>
            <a:r>
              <a:rPr lang="en-US" sz="5900" b="1" dirty="0">
                <a:solidFill>
                  <a:schemeClr val="accent2">
                    <a:lumMod val="75000"/>
                  </a:schemeClr>
                </a:solidFill>
              </a:rPr>
              <a:t>overturning</a:t>
            </a:r>
            <a:r>
              <a:rPr lang="en-US" sz="4100" dirty="0">
                <a:solidFill>
                  <a:schemeClr val="accent2">
                    <a:lumMod val="75000"/>
                  </a:schemeClr>
                </a:solidFill>
              </a:rPr>
              <a:t> under the influence of lateral forces and </a:t>
            </a:r>
            <a:r>
              <a:rPr lang="en-US" sz="5900" b="1" dirty="0">
                <a:solidFill>
                  <a:schemeClr val="accent2">
                    <a:lumMod val="75000"/>
                  </a:schemeClr>
                </a:solidFill>
              </a:rPr>
              <a:t>buckling</a:t>
            </a:r>
            <a:r>
              <a:rPr lang="en-US" sz="4100" dirty="0">
                <a:solidFill>
                  <a:schemeClr val="accent2">
                    <a:lumMod val="75000"/>
                  </a:schemeClr>
                </a:solidFill>
              </a:rPr>
              <a:t> or convexity resulting from excessive thinness.</a:t>
            </a:r>
          </a:p>
          <a:p>
            <a:pPr algn="just" rtl="0"/>
            <a:r>
              <a:rPr lang="en-US" sz="4100" b="1" dirty="0">
                <a:solidFill>
                  <a:srgbClr val="00B050"/>
                </a:solidFill>
              </a:rPr>
              <a:t>To provide durability and stability to the wall, we must take into consideration the following:</a:t>
            </a:r>
          </a:p>
          <a:p>
            <a:pPr marL="571500" indent="-571500" algn="just" rtl="0">
              <a:buFont typeface="Wingdings" panose="05000000000000000000" pitchFamily="2" charset="2"/>
              <a:buChar char="§"/>
            </a:pPr>
            <a:r>
              <a:rPr lang="en-US" sz="4100" dirty="0">
                <a:solidFill>
                  <a:schemeClr val="accent2">
                    <a:lumMod val="75000"/>
                  </a:schemeClr>
                </a:solidFill>
              </a:rPr>
              <a:t> Determine the correct ratios between the thickness of the wall and its height </a:t>
            </a:r>
            <a:r>
              <a:rPr lang="en-US" sz="5900" b="1" dirty="0">
                <a:solidFill>
                  <a:schemeClr val="accent2">
                    <a:lumMod val="75000"/>
                  </a:schemeClr>
                </a:solidFill>
              </a:rPr>
              <a:t>(slenderness factor)</a:t>
            </a:r>
            <a:r>
              <a:rPr lang="en-US" sz="4000" dirty="0">
                <a:solidFill>
                  <a:schemeClr val="accent2">
                    <a:lumMod val="75000"/>
                  </a:schemeClr>
                </a:solidFill>
              </a:rPr>
              <a:t>.</a:t>
            </a:r>
          </a:p>
          <a:p>
            <a:pPr marL="571500" indent="-571500" algn="just" rtl="0">
              <a:buFont typeface="Wingdings" panose="05000000000000000000" pitchFamily="2" charset="2"/>
              <a:buChar char="§"/>
            </a:pPr>
            <a:r>
              <a:rPr lang="en-US" sz="4100" dirty="0">
                <a:solidFill>
                  <a:schemeClr val="accent2">
                    <a:lumMod val="75000"/>
                  </a:schemeClr>
                </a:solidFill>
              </a:rPr>
              <a:t> Determine the correct ratios between the thickness of the wall and its length between the side supports.</a:t>
            </a:r>
          </a:p>
          <a:p>
            <a:pPr marL="571500" indent="-571500" algn="just" rtl="0">
              <a:buFont typeface="Wingdings" panose="05000000000000000000" pitchFamily="2" charset="2"/>
              <a:buChar char="§"/>
            </a:pPr>
            <a:r>
              <a:rPr lang="en-US" sz="4100" dirty="0">
                <a:solidFill>
                  <a:schemeClr val="accent2">
                    <a:lumMod val="75000"/>
                  </a:schemeClr>
                </a:solidFill>
              </a:rPr>
              <a:t> Determine the width of the openings to provide sufficient space to transfer the loads to the foundation safely.</a:t>
            </a:r>
            <a:endParaRPr lang="ar-IQ" dirty="0">
              <a:solidFill>
                <a:schemeClr val="accent2">
                  <a:lumMod val="75000"/>
                </a:schemeClr>
              </a:solidFill>
            </a:endParaRPr>
          </a:p>
          <a:p>
            <a:pPr marL="514350" indent="-514350" algn="just">
              <a:buFont typeface="Wingdings" panose="05000000000000000000" pitchFamily="2" charset="2"/>
              <a:buChar char="§"/>
            </a:pPr>
            <a:endParaRPr lang="ar-IQ" b="1" dirty="0">
              <a:solidFill>
                <a:srgbClr val="FF0000"/>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Tree>
    <p:extLst>
      <p:ext uri="{BB962C8B-B14F-4D97-AF65-F5344CB8AC3E}">
        <p14:creationId xmlns:p14="http://schemas.microsoft.com/office/powerpoint/2010/main" val="2886707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81DAD0-870A-8012-FB56-CA654302FA61}"/>
              </a:ext>
            </a:extLst>
          </p:cNvPr>
          <p:cNvSpPr txBox="1">
            <a:spLocks/>
          </p:cNvSpPr>
          <p:nvPr/>
        </p:nvSpPr>
        <p:spPr>
          <a:xfrm>
            <a:off x="1619672" y="692696"/>
            <a:ext cx="5320208" cy="2016224"/>
          </a:xfrm>
          <a:prstGeom prst="rect">
            <a:avLst/>
          </a:prstGeom>
        </p:spPr>
        <p:txBody>
          <a:bodyPr vert="horz" lIns="91440" tIns="45720" rIns="91440" bIns="45720" rtlCol="1" anchor="ctr">
            <a:normAutofit fontScale="7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highlight>
                  <a:srgbClr val="FFFF00"/>
                </a:highlight>
              </a:rPr>
              <a:t>Functional</a:t>
            </a:r>
            <a:r>
              <a:rPr lang="en-US" dirty="0">
                <a:solidFill>
                  <a:srgbClr val="C00000"/>
                </a:solidFill>
                <a:highlight>
                  <a:srgbClr val="FFFF00"/>
                </a:highlight>
              </a:rPr>
              <a:t> </a:t>
            </a:r>
            <a:r>
              <a:rPr lang="en-US" b="1" dirty="0">
                <a:solidFill>
                  <a:srgbClr val="C00000"/>
                </a:solidFill>
                <a:highlight>
                  <a:srgbClr val="FFFF00"/>
                </a:highlight>
              </a:rPr>
              <a:t>requirements for walls:</a:t>
            </a:r>
            <a:br>
              <a:rPr lang="ar-IQ" b="1" dirty="0">
                <a:solidFill>
                  <a:srgbClr val="C00000"/>
                </a:solidFill>
                <a:highlight>
                  <a:srgbClr val="FFFF00"/>
                </a:highlight>
              </a:rPr>
            </a:br>
            <a:br>
              <a:rPr lang="ar-IQ" dirty="0">
                <a:solidFill>
                  <a:schemeClr val="tx2"/>
                </a:solidFill>
              </a:rPr>
            </a:br>
            <a:br>
              <a:rPr lang="en-US" dirty="0">
                <a:solidFill>
                  <a:schemeClr val="tx2"/>
                </a:solidFill>
              </a:rPr>
            </a:br>
            <a:endParaRPr lang="ar-IQ" sz="3100" dirty="0">
              <a:solidFill>
                <a:schemeClr val="tx2"/>
              </a:solidFill>
            </a:endParaRPr>
          </a:p>
        </p:txBody>
      </p:sp>
      <p:graphicFrame>
        <p:nvGraphicFramePr>
          <p:cNvPr id="7" name="Diagram 6">
            <a:extLst>
              <a:ext uri="{FF2B5EF4-FFF2-40B4-BE49-F238E27FC236}">
                <a16:creationId xmlns:a16="http://schemas.microsoft.com/office/drawing/2014/main" id="{EAFC4BD7-FF2A-6B0B-C0F3-75A95A0F483E}"/>
              </a:ext>
            </a:extLst>
          </p:cNvPr>
          <p:cNvGraphicFramePr/>
          <p:nvPr>
            <p:extLst>
              <p:ext uri="{D42A27DB-BD31-4B8C-83A1-F6EECF244321}">
                <p14:modId xmlns:p14="http://schemas.microsoft.com/office/powerpoint/2010/main" val="3682342730"/>
              </p:ext>
            </p:extLst>
          </p:nvPr>
        </p:nvGraphicFramePr>
        <p:xfrm>
          <a:off x="218728" y="404664"/>
          <a:ext cx="8706544" cy="581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35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55576" y="2204864"/>
            <a:ext cx="7120408" cy="4248472"/>
          </a:xfrm>
          <a:prstGeom prst="rect">
            <a:avLst/>
          </a:prstGeom>
        </p:spPr>
        <p:txBody>
          <a:bodyPr vert="horz" lIns="91440" tIns="45720" rIns="91440" bIns="45720" rtlCol="1">
            <a:normAutofit fontScale="47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0"/>
            <a:r>
              <a:rPr lang="en-US" sz="5900" b="1" dirty="0">
                <a:solidFill>
                  <a:schemeClr val="tx2"/>
                </a:solidFill>
              </a:rPr>
              <a:t>2- Resistance to climatic factors:</a:t>
            </a:r>
          </a:p>
          <a:p>
            <a:pPr algn="just" rtl="0"/>
            <a:endParaRPr lang="en-US" sz="4100" b="1" dirty="0">
              <a:solidFill>
                <a:schemeClr val="tx2"/>
              </a:solidFill>
            </a:endParaRPr>
          </a:p>
          <a:p>
            <a:pPr algn="just" rtl="0"/>
            <a:r>
              <a:rPr lang="en-US" sz="4000" dirty="0">
                <a:solidFill>
                  <a:schemeClr val="accent2">
                    <a:lumMod val="75000"/>
                  </a:schemeClr>
                </a:solidFill>
              </a:rPr>
              <a:t>The wall must be resistant to various climatic factors such as </a:t>
            </a:r>
            <a:r>
              <a:rPr lang="en-US" sz="5900" b="1" dirty="0">
                <a:solidFill>
                  <a:schemeClr val="accent2">
                    <a:lumMod val="75000"/>
                  </a:schemeClr>
                </a:solidFill>
              </a:rPr>
              <a:t>humidity</a:t>
            </a:r>
            <a:r>
              <a:rPr lang="en-US" sz="4000" dirty="0">
                <a:solidFill>
                  <a:schemeClr val="accent2">
                    <a:lumMod val="75000"/>
                  </a:schemeClr>
                </a:solidFill>
              </a:rPr>
              <a:t>, </a:t>
            </a:r>
            <a:r>
              <a:rPr lang="en-US" sz="5900" b="1" dirty="0">
                <a:solidFill>
                  <a:schemeClr val="accent2">
                    <a:lumMod val="75000"/>
                  </a:schemeClr>
                </a:solidFill>
              </a:rPr>
              <a:t>wind,</a:t>
            </a:r>
            <a:r>
              <a:rPr lang="en-US" sz="4000" dirty="0">
                <a:solidFill>
                  <a:schemeClr val="accent2">
                    <a:lumMod val="75000"/>
                  </a:schemeClr>
                </a:solidFill>
              </a:rPr>
              <a:t> and </a:t>
            </a:r>
            <a:r>
              <a:rPr lang="en-US" sz="5900" b="1" dirty="0">
                <a:solidFill>
                  <a:schemeClr val="accent2">
                    <a:lumMod val="75000"/>
                  </a:schemeClr>
                </a:solidFill>
              </a:rPr>
              <a:t>dust</a:t>
            </a:r>
            <a:r>
              <a:rPr lang="en-US" sz="4000" dirty="0">
                <a:solidFill>
                  <a:schemeClr val="accent2">
                    <a:lumMod val="75000"/>
                  </a:schemeClr>
                </a:solidFill>
              </a:rPr>
              <a:t>.</a:t>
            </a:r>
          </a:p>
          <a:p>
            <a:pPr algn="just" rtl="0"/>
            <a:endParaRPr lang="en-US" sz="4000" dirty="0">
              <a:solidFill>
                <a:schemeClr val="accent2">
                  <a:lumMod val="75000"/>
                </a:schemeClr>
              </a:solidFill>
            </a:endParaRPr>
          </a:p>
          <a:p>
            <a:pPr algn="just" rtl="0"/>
            <a:r>
              <a:rPr lang="en-US" sz="4000" b="1" dirty="0">
                <a:solidFill>
                  <a:srgbClr val="00B050"/>
                </a:solidFill>
              </a:rPr>
              <a:t>The resistance to humidity and water penetration of the wall is one of the most important points that must be available in the wall and it must meet several conditions, the most important of which are:</a:t>
            </a:r>
          </a:p>
          <a:p>
            <a:pPr marL="571500" indent="-571500" algn="just" rtl="0">
              <a:buFont typeface="Wingdings" panose="05000000000000000000" pitchFamily="2" charset="2"/>
              <a:buChar char="§"/>
            </a:pPr>
            <a:r>
              <a:rPr lang="en-US" sz="4000" dirty="0">
                <a:solidFill>
                  <a:schemeClr val="accent2">
                    <a:lumMod val="75000"/>
                  </a:schemeClr>
                </a:solidFill>
              </a:rPr>
              <a:t>Ensuring limited water penetration in the thickness of the wall, allowing rainwater to be absorbed by the wall and then evaporate after the weather conditions improve.</a:t>
            </a:r>
          </a:p>
          <a:p>
            <a:pPr marL="571500" indent="-571500" algn="just" rtl="0">
              <a:buFont typeface="Wingdings" panose="05000000000000000000" pitchFamily="2" charset="2"/>
              <a:buChar char="§"/>
            </a:pPr>
            <a:r>
              <a:rPr lang="en-US" sz="4000" dirty="0">
                <a:solidFill>
                  <a:schemeClr val="accent2">
                    <a:lumMod val="75000"/>
                  </a:schemeClr>
                </a:solidFill>
              </a:rPr>
              <a:t>Preventing any water penetration through the outer surface.</a:t>
            </a:r>
          </a:p>
          <a:p>
            <a:pPr marL="571500" indent="-571500" algn="just" rtl="0">
              <a:buFont typeface="Wingdings" panose="05000000000000000000" pitchFamily="2" charset="2"/>
              <a:buChar char="§"/>
            </a:pPr>
            <a:r>
              <a:rPr lang="en-US" sz="4000" dirty="0">
                <a:solidFill>
                  <a:schemeClr val="accent2">
                    <a:lumMod val="75000"/>
                  </a:schemeClr>
                </a:solidFill>
              </a:rPr>
              <a:t>Preventing or breaking the continuity of capillary channels in the thickness of the wall.</a:t>
            </a:r>
            <a:endParaRPr lang="ar-IQ" sz="4000" dirty="0">
              <a:solidFill>
                <a:schemeClr val="accent2">
                  <a:lumMod val="75000"/>
                </a:schemeClr>
              </a:solidFill>
            </a:endParaRPr>
          </a:p>
          <a:p>
            <a:pPr marL="457200" indent="-457200" algn="just">
              <a:buFont typeface="Wingdings" panose="05000000000000000000" pitchFamily="2" charset="2"/>
              <a:buChar char="§"/>
            </a:pPr>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6" name="Title 1">
            <a:extLst>
              <a:ext uri="{FF2B5EF4-FFF2-40B4-BE49-F238E27FC236}">
                <a16:creationId xmlns:a16="http://schemas.microsoft.com/office/drawing/2014/main" id="{E51368D4-0381-6F12-7FD9-6BC9791FE194}"/>
              </a:ext>
            </a:extLst>
          </p:cNvPr>
          <p:cNvSpPr>
            <a:spLocks noGrp="1"/>
          </p:cNvSpPr>
          <p:nvPr>
            <p:ph type="ctrTitle"/>
          </p:nvPr>
        </p:nvSpPr>
        <p:spPr>
          <a:xfrm>
            <a:off x="2087724" y="620688"/>
            <a:ext cx="5320208" cy="2016224"/>
          </a:xfrm>
        </p:spPr>
        <p:txBody>
          <a:bodyPr>
            <a:normAutofit fontScale="90000"/>
          </a:bodyPr>
          <a:lstStyle/>
          <a:p>
            <a:r>
              <a:rPr lang="en-US" b="1" dirty="0">
                <a:solidFill>
                  <a:srgbClr val="C00000"/>
                </a:solidFill>
                <a:highlight>
                  <a:srgbClr val="FFFF00"/>
                </a:highlight>
              </a:rPr>
              <a:t>Functional</a:t>
            </a:r>
            <a:r>
              <a:rPr lang="en-US" dirty="0">
                <a:solidFill>
                  <a:srgbClr val="C00000"/>
                </a:solidFill>
                <a:highlight>
                  <a:srgbClr val="FFFF00"/>
                </a:highlight>
              </a:rPr>
              <a:t> </a:t>
            </a:r>
            <a:r>
              <a:rPr lang="en-US" b="1" dirty="0">
                <a:solidFill>
                  <a:srgbClr val="C00000"/>
                </a:solidFill>
                <a:highlight>
                  <a:srgbClr val="FFFF00"/>
                </a:highlight>
              </a:rPr>
              <a:t>requirements for walls:</a:t>
            </a:r>
            <a:br>
              <a:rPr lang="ar-IQ" b="1" dirty="0">
                <a:solidFill>
                  <a:srgbClr val="C00000"/>
                </a:solidFill>
                <a:highlight>
                  <a:srgbClr val="FFFF00"/>
                </a:highlight>
              </a:rPr>
            </a:br>
            <a:br>
              <a:rPr lang="ar-IQ" dirty="0">
                <a:solidFill>
                  <a:schemeClr val="tx2"/>
                </a:solidFill>
              </a:rPr>
            </a:br>
            <a:br>
              <a:rPr lang="en-US" dirty="0">
                <a:solidFill>
                  <a:schemeClr val="tx2"/>
                </a:solidFill>
              </a:rPr>
            </a:br>
            <a:endParaRPr lang="ar-IQ" sz="3100" dirty="0">
              <a:solidFill>
                <a:schemeClr val="tx2"/>
              </a:solidFill>
            </a:endParaRPr>
          </a:p>
        </p:txBody>
      </p:sp>
    </p:spTree>
    <p:extLst>
      <p:ext uri="{BB962C8B-B14F-4D97-AF65-F5344CB8AC3E}">
        <p14:creationId xmlns:p14="http://schemas.microsoft.com/office/powerpoint/2010/main" val="358150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196008" y="1844824"/>
            <a:ext cx="7120408" cy="4248472"/>
          </a:xfrm>
          <a:prstGeom prst="rect">
            <a:avLst/>
          </a:prstGeom>
        </p:spPr>
        <p:txBody>
          <a:bodyPr vert="horz" lIns="91440" tIns="45720" rIns="91440" bIns="45720" rtlCol="1">
            <a:normAutofit fontScale="6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0"/>
            <a:r>
              <a:rPr lang="en-US" sz="4500" b="1" dirty="0">
                <a:solidFill>
                  <a:schemeClr val="tx2"/>
                </a:solidFill>
              </a:rPr>
              <a:t>3-</a:t>
            </a:r>
            <a:r>
              <a:rPr lang="ar-IQ" sz="4500" b="1" dirty="0">
                <a:solidFill>
                  <a:schemeClr val="tx2"/>
                </a:solidFill>
              </a:rPr>
              <a:t> </a:t>
            </a:r>
            <a:r>
              <a:rPr lang="en-US" sz="4500" b="1" dirty="0">
                <a:solidFill>
                  <a:schemeClr val="tx2"/>
                </a:solidFill>
              </a:rPr>
              <a:t>Fire resistance:</a:t>
            </a:r>
          </a:p>
          <a:p>
            <a:pPr algn="just" rtl="0"/>
            <a:endParaRPr lang="en-US" sz="4100" b="1" dirty="0">
              <a:solidFill>
                <a:schemeClr val="tx2"/>
              </a:solidFill>
            </a:endParaRPr>
          </a:p>
          <a:p>
            <a:pPr algn="just" rtl="0"/>
            <a:r>
              <a:rPr lang="en-US" sz="3500" dirty="0">
                <a:solidFill>
                  <a:schemeClr val="accent2">
                    <a:lumMod val="75000"/>
                  </a:schemeClr>
                </a:solidFill>
              </a:rPr>
              <a:t>The wall must be fire resistant as it is expected to be an </a:t>
            </a:r>
            <a:r>
              <a:rPr lang="en-US" sz="4500" b="1" dirty="0">
                <a:solidFill>
                  <a:schemeClr val="accent2">
                    <a:lumMod val="75000"/>
                  </a:schemeClr>
                </a:solidFill>
              </a:rPr>
              <a:t>effective barrier </a:t>
            </a:r>
            <a:r>
              <a:rPr lang="en-US" sz="3500" dirty="0">
                <a:solidFill>
                  <a:schemeClr val="accent2">
                    <a:lumMod val="75000"/>
                  </a:schemeClr>
                </a:solidFill>
              </a:rPr>
              <a:t>against the spread of fire.</a:t>
            </a:r>
          </a:p>
          <a:p>
            <a:pPr algn="just" rtl="0"/>
            <a:endParaRPr lang="en-US" sz="3500" dirty="0">
              <a:solidFill>
                <a:schemeClr val="accent2">
                  <a:lumMod val="75000"/>
                </a:schemeClr>
              </a:solidFill>
            </a:endParaRPr>
          </a:p>
          <a:p>
            <a:pPr algn="just" rtl="0"/>
            <a:r>
              <a:rPr lang="en-US" sz="3500" dirty="0">
                <a:solidFill>
                  <a:schemeClr val="accent2">
                    <a:lumMod val="75000"/>
                  </a:schemeClr>
                </a:solidFill>
              </a:rPr>
              <a:t>Walls are also used to divide spaces into sections that facilitate confining fire.</a:t>
            </a:r>
          </a:p>
          <a:p>
            <a:pPr algn="just" rtl="0"/>
            <a:endParaRPr lang="en-US" sz="3500" dirty="0">
              <a:solidFill>
                <a:schemeClr val="accent2">
                  <a:lumMod val="75000"/>
                </a:schemeClr>
              </a:solidFill>
            </a:endParaRPr>
          </a:p>
          <a:p>
            <a:pPr algn="just" rtl="0"/>
            <a:r>
              <a:rPr lang="en-US" sz="3000" b="1" dirty="0">
                <a:solidFill>
                  <a:srgbClr val="00B050"/>
                </a:solidFill>
              </a:rPr>
              <a:t>The fire resistance of the building is determined in light of the following considerations:</a:t>
            </a:r>
          </a:p>
          <a:p>
            <a:pPr algn="just" rtl="0"/>
            <a:r>
              <a:rPr lang="en-US" sz="3500" dirty="0">
                <a:solidFill>
                  <a:schemeClr val="accent2">
                    <a:lumMod val="75000"/>
                  </a:schemeClr>
                </a:solidFill>
              </a:rPr>
              <a:t>-Type of use.</a:t>
            </a:r>
          </a:p>
          <a:p>
            <a:pPr algn="just" rtl="0"/>
            <a:r>
              <a:rPr lang="en-US" sz="3500" dirty="0">
                <a:solidFill>
                  <a:schemeClr val="accent2">
                    <a:lumMod val="75000"/>
                  </a:schemeClr>
                </a:solidFill>
              </a:rPr>
              <a:t>-Area, height, capacity and volume of the building.</a:t>
            </a:r>
            <a:endParaRPr lang="ar-IQ" sz="3500" dirty="0">
              <a:solidFill>
                <a:schemeClr val="accent2">
                  <a:lumMod val="75000"/>
                </a:schemeClr>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6" name="Title 1">
            <a:extLst>
              <a:ext uri="{FF2B5EF4-FFF2-40B4-BE49-F238E27FC236}">
                <a16:creationId xmlns:a16="http://schemas.microsoft.com/office/drawing/2014/main" id="{87F6CA05-FED3-C6E5-64CE-BE1C9E7A540C}"/>
              </a:ext>
            </a:extLst>
          </p:cNvPr>
          <p:cNvSpPr>
            <a:spLocks noGrp="1"/>
          </p:cNvSpPr>
          <p:nvPr>
            <p:ph type="ctrTitle"/>
          </p:nvPr>
        </p:nvSpPr>
        <p:spPr>
          <a:xfrm>
            <a:off x="1911896" y="620688"/>
            <a:ext cx="5320208" cy="2016224"/>
          </a:xfrm>
        </p:spPr>
        <p:txBody>
          <a:bodyPr>
            <a:normAutofit fontScale="90000"/>
          </a:bodyPr>
          <a:lstStyle/>
          <a:p>
            <a:r>
              <a:rPr lang="en-US" b="1" dirty="0">
                <a:solidFill>
                  <a:srgbClr val="C00000"/>
                </a:solidFill>
                <a:highlight>
                  <a:srgbClr val="FFFF00"/>
                </a:highlight>
              </a:rPr>
              <a:t>Functional</a:t>
            </a:r>
            <a:r>
              <a:rPr lang="en-US" dirty="0">
                <a:solidFill>
                  <a:srgbClr val="C00000"/>
                </a:solidFill>
                <a:highlight>
                  <a:srgbClr val="FFFF00"/>
                </a:highlight>
              </a:rPr>
              <a:t> </a:t>
            </a:r>
            <a:r>
              <a:rPr lang="en-US" b="1" dirty="0">
                <a:solidFill>
                  <a:srgbClr val="C00000"/>
                </a:solidFill>
                <a:highlight>
                  <a:srgbClr val="FFFF00"/>
                </a:highlight>
              </a:rPr>
              <a:t>requirements for walls:</a:t>
            </a:r>
            <a:br>
              <a:rPr lang="ar-IQ" b="1" dirty="0">
                <a:solidFill>
                  <a:srgbClr val="C00000"/>
                </a:solidFill>
                <a:highlight>
                  <a:srgbClr val="FFFF00"/>
                </a:highlight>
              </a:rPr>
            </a:br>
            <a:br>
              <a:rPr lang="ar-IQ" dirty="0">
                <a:solidFill>
                  <a:schemeClr val="tx2"/>
                </a:solidFill>
              </a:rPr>
            </a:br>
            <a:br>
              <a:rPr lang="en-US" dirty="0">
                <a:solidFill>
                  <a:schemeClr val="tx2"/>
                </a:solidFill>
              </a:rPr>
            </a:br>
            <a:endParaRPr lang="ar-IQ" sz="3100" dirty="0">
              <a:solidFill>
                <a:schemeClr val="tx2"/>
              </a:solidFill>
            </a:endParaRPr>
          </a:p>
        </p:txBody>
      </p:sp>
    </p:spTree>
    <p:extLst>
      <p:ext uri="{BB962C8B-B14F-4D97-AF65-F5344CB8AC3E}">
        <p14:creationId xmlns:p14="http://schemas.microsoft.com/office/powerpoint/2010/main" val="2429479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80939" y="1606774"/>
            <a:ext cx="8838728" cy="5256584"/>
          </a:xfrm>
          <a:prstGeom prst="rect">
            <a:avLst/>
          </a:prstGeom>
        </p:spPr>
        <p:txBody>
          <a:bodyPr vert="horz" lIns="91440" tIns="45720" rIns="91440" bIns="45720" rtlCol="1">
            <a:normAutofit fontScale="47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0"/>
            <a:r>
              <a:rPr lang="en-US" sz="5900" b="1" dirty="0">
                <a:solidFill>
                  <a:schemeClr val="tx2"/>
                </a:solidFill>
              </a:rPr>
              <a:t>4-</a:t>
            </a:r>
            <a:r>
              <a:rPr lang="ar-IQ" sz="5900" b="1" dirty="0">
                <a:solidFill>
                  <a:schemeClr val="tx2"/>
                </a:solidFill>
              </a:rPr>
              <a:t> </a:t>
            </a:r>
            <a:r>
              <a:rPr lang="en-US" sz="5900" b="1" dirty="0">
                <a:solidFill>
                  <a:schemeClr val="tx2"/>
                </a:solidFill>
              </a:rPr>
              <a:t>Thermal insulation:</a:t>
            </a:r>
          </a:p>
          <a:p>
            <a:pPr algn="just" rtl="0"/>
            <a:r>
              <a:rPr lang="en-US" sz="4600" dirty="0">
                <a:solidFill>
                  <a:schemeClr val="accent2">
                    <a:lumMod val="75000"/>
                  </a:schemeClr>
                </a:solidFill>
              </a:rPr>
              <a:t>The wall must be characterized by heat insulation and its transfer through it.</a:t>
            </a:r>
          </a:p>
          <a:p>
            <a:pPr algn="just" rtl="0"/>
            <a:r>
              <a:rPr lang="en-US" sz="4300" b="1" dirty="0">
                <a:solidFill>
                  <a:srgbClr val="00B050"/>
                </a:solidFill>
              </a:rPr>
              <a:t>The most important methods of heat transfer are:</a:t>
            </a:r>
          </a:p>
          <a:p>
            <a:pPr marL="685800" indent="-685800" algn="just" rtl="0">
              <a:buFont typeface="Wingdings" panose="05000000000000000000" pitchFamily="2" charset="2"/>
              <a:buChar char="§"/>
            </a:pPr>
            <a:r>
              <a:rPr lang="en-US" sz="5900" b="1" dirty="0">
                <a:solidFill>
                  <a:schemeClr val="accent2">
                    <a:lumMod val="75000"/>
                  </a:schemeClr>
                </a:solidFill>
              </a:rPr>
              <a:t>Conduction</a:t>
            </a:r>
            <a:r>
              <a:rPr lang="en-US" sz="4600" dirty="0">
                <a:solidFill>
                  <a:schemeClr val="accent2">
                    <a:lumMod val="75000"/>
                  </a:schemeClr>
                </a:solidFill>
              </a:rPr>
              <a:t>.</a:t>
            </a:r>
          </a:p>
          <a:p>
            <a:pPr marL="685800" indent="-685800" algn="just" rtl="0">
              <a:buFont typeface="Wingdings" panose="05000000000000000000" pitchFamily="2" charset="2"/>
              <a:buChar char="§"/>
            </a:pPr>
            <a:r>
              <a:rPr lang="en-US" sz="5900" b="1" dirty="0">
                <a:solidFill>
                  <a:schemeClr val="accent2">
                    <a:lumMod val="75000"/>
                  </a:schemeClr>
                </a:solidFill>
              </a:rPr>
              <a:t>Convection</a:t>
            </a:r>
            <a:r>
              <a:rPr lang="en-US" sz="4600" dirty="0">
                <a:solidFill>
                  <a:schemeClr val="accent2">
                    <a:lumMod val="75000"/>
                  </a:schemeClr>
                </a:solidFill>
              </a:rPr>
              <a:t>.</a:t>
            </a:r>
          </a:p>
          <a:p>
            <a:pPr marL="685800" indent="-685800" algn="just" rtl="0">
              <a:buFont typeface="Wingdings" panose="05000000000000000000" pitchFamily="2" charset="2"/>
              <a:buChar char="§"/>
            </a:pPr>
            <a:r>
              <a:rPr lang="en-US" sz="5900" b="1" dirty="0">
                <a:solidFill>
                  <a:schemeClr val="accent2">
                    <a:lumMod val="75000"/>
                  </a:schemeClr>
                </a:solidFill>
              </a:rPr>
              <a:t>Radiation</a:t>
            </a:r>
            <a:r>
              <a:rPr lang="en-US" sz="4600" dirty="0">
                <a:solidFill>
                  <a:schemeClr val="accent2">
                    <a:lumMod val="75000"/>
                  </a:schemeClr>
                </a:solidFill>
              </a:rPr>
              <a:t>.</a:t>
            </a:r>
          </a:p>
          <a:p>
            <a:pPr algn="just" rtl="0"/>
            <a:r>
              <a:rPr lang="en-US" sz="4600" dirty="0">
                <a:solidFill>
                  <a:schemeClr val="accent2">
                    <a:lumMod val="75000"/>
                  </a:schemeClr>
                </a:solidFill>
              </a:rPr>
              <a:t>To prevent heat transfer through the structural elements into the building or vice versa, </a:t>
            </a:r>
            <a:r>
              <a:rPr lang="en-US" sz="4600" b="1" dirty="0">
                <a:solidFill>
                  <a:schemeClr val="accent2">
                    <a:lumMod val="75000"/>
                  </a:schemeClr>
                </a:solidFill>
                <a:highlight>
                  <a:srgbClr val="FFFF00"/>
                </a:highlight>
              </a:rPr>
              <a:t>there are two protective lines</a:t>
            </a:r>
            <a:r>
              <a:rPr lang="en-US" sz="4600" dirty="0">
                <a:solidFill>
                  <a:schemeClr val="accent2">
                    <a:lumMod val="75000"/>
                  </a:schemeClr>
                </a:solidFill>
              </a:rPr>
              <a:t>:</a:t>
            </a:r>
          </a:p>
          <a:p>
            <a:pPr marL="685800" indent="-685800" algn="just" rtl="0">
              <a:buFont typeface="Wingdings" panose="05000000000000000000" pitchFamily="2" charset="2"/>
              <a:buChar char="v"/>
            </a:pPr>
            <a:r>
              <a:rPr lang="en-US" sz="4600" b="1" dirty="0">
                <a:solidFill>
                  <a:schemeClr val="accent6">
                    <a:lumMod val="75000"/>
                  </a:schemeClr>
                </a:solidFill>
              </a:rPr>
              <a:t>The first protective line:</a:t>
            </a:r>
          </a:p>
          <a:p>
            <a:pPr algn="just" rtl="0"/>
            <a:r>
              <a:rPr lang="en-US" sz="4600" dirty="0">
                <a:solidFill>
                  <a:schemeClr val="accent2">
                    <a:lumMod val="75000"/>
                  </a:schemeClr>
                </a:solidFill>
              </a:rPr>
              <a:t>         It is the shape of the external surfaces of the structural elements.</a:t>
            </a:r>
          </a:p>
          <a:p>
            <a:pPr marL="685800" indent="-685800" algn="just" rtl="0">
              <a:buFont typeface="Wingdings" panose="05000000000000000000" pitchFamily="2" charset="2"/>
              <a:buChar char="v"/>
            </a:pPr>
            <a:r>
              <a:rPr lang="en-US" sz="4600" b="1" dirty="0">
                <a:solidFill>
                  <a:schemeClr val="accent6">
                    <a:lumMod val="75000"/>
                  </a:schemeClr>
                </a:solidFill>
              </a:rPr>
              <a:t>The second protective line:</a:t>
            </a:r>
          </a:p>
          <a:p>
            <a:pPr algn="just" rtl="0"/>
            <a:r>
              <a:rPr lang="en-US" sz="4600" dirty="0">
                <a:solidFill>
                  <a:schemeClr val="accent2">
                    <a:lumMod val="75000"/>
                  </a:schemeClr>
                </a:solidFill>
              </a:rPr>
              <a:t>        It is choosing the appropriate materials to absorb heat and re-radiate it.</a:t>
            </a:r>
            <a:endParaRPr lang="ar-IQ" sz="4600" dirty="0">
              <a:solidFill>
                <a:schemeClr val="accent2">
                  <a:lumMod val="75000"/>
                </a:schemeClr>
              </a:solidFill>
            </a:endParaRPr>
          </a:p>
          <a:p>
            <a:pPr marL="457200" indent="-457200" algn="just">
              <a:buFont typeface="Wingdings" panose="05000000000000000000" pitchFamily="2" charset="2"/>
              <a:buChar char="v"/>
            </a:pPr>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6" name="Title 1">
            <a:extLst>
              <a:ext uri="{FF2B5EF4-FFF2-40B4-BE49-F238E27FC236}">
                <a16:creationId xmlns:a16="http://schemas.microsoft.com/office/drawing/2014/main" id="{938EF161-40B6-F137-CD59-B3EE3B633E57}"/>
              </a:ext>
            </a:extLst>
          </p:cNvPr>
          <p:cNvSpPr>
            <a:spLocks noGrp="1"/>
          </p:cNvSpPr>
          <p:nvPr>
            <p:ph type="ctrTitle"/>
          </p:nvPr>
        </p:nvSpPr>
        <p:spPr>
          <a:xfrm>
            <a:off x="1619672" y="692696"/>
            <a:ext cx="5320208" cy="2016224"/>
          </a:xfrm>
        </p:spPr>
        <p:txBody>
          <a:bodyPr>
            <a:normAutofit fontScale="90000"/>
          </a:bodyPr>
          <a:lstStyle/>
          <a:p>
            <a:r>
              <a:rPr lang="en-US" b="1" dirty="0">
                <a:solidFill>
                  <a:srgbClr val="C00000"/>
                </a:solidFill>
                <a:highlight>
                  <a:srgbClr val="FFFF00"/>
                </a:highlight>
              </a:rPr>
              <a:t>Functional</a:t>
            </a:r>
            <a:r>
              <a:rPr lang="en-US" dirty="0">
                <a:solidFill>
                  <a:srgbClr val="C00000"/>
                </a:solidFill>
                <a:highlight>
                  <a:srgbClr val="FFFF00"/>
                </a:highlight>
              </a:rPr>
              <a:t> </a:t>
            </a:r>
            <a:r>
              <a:rPr lang="en-US" b="1" dirty="0">
                <a:solidFill>
                  <a:srgbClr val="C00000"/>
                </a:solidFill>
                <a:highlight>
                  <a:srgbClr val="FFFF00"/>
                </a:highlight>
              </a:rPr>
              <a:t>requirements for walls:</a:t>
            </a:r>
            <a:br>
              <a:rPr lang="ar-IQ" b="1" dirty="0">
                <a:solidFill>
                  <a:srgbClr val="C00000"/>
                </a:solidFill>
                <a:highlight>
                  <a:srgbClr val="FFFF00"/>
                </a:highlight>
              </a:rPr>
            </a:br>
            <a:br>
              <a:rPr lang="ar-IQ" dirty="0">
                <a:solidFill>
                  <a:schemeClr val="tx2"/>
                </a:solidFill>
              </a:rPr>
            </a:br>
            <a:br>
              <a:rPr lang="en-US" dirty="0">
                <a:solidFill>
                  <a:schemeClr val="tx2"/>
                </a:solidFill>
              </a:rPr>
            </a:br>
            <a:endParaRPr lang="ar-IQ" sz="3100" dirty="0">
              <a:solidFill>
                <a:schemeClr val="tx2"/>
              </a:solidFill>
            </a:endParaRPr>
          </a:p>
        </p:txBody>
      </p:sp>
    </p:spTree>
    <p:extLst>
      <p:ext uri="{BB962C8B-B14F-4D97-AF65-F5344CB8AC3E}">
        <p14:creationId xmlns:p14="http://schemas.microsoft.com/office/powerpoint/2010/main" val="318394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011796" y="1932856"/>
            <a:ext cx="7120408" cy="4248472"/>
          </a:xfrm>
          <a:prstGeom prst="rect">
            <a:avLst/>
          </a:prstGeom>
        </p:spPr>
        <p:txBody>
          <a:bodyPr vert="horz" lIns="91440" tIns="45720" rIns="91440" bIns="45720" rtlCol="1">
            <a:normAutofit fontScale="6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0"/>
            <a:r>
              <a:rPr lang="en-US" sz="4100" b="1" dirty="0">
                <a:solidFill>
                  <a:schemeClr val="tx2"/>
                </a:solidFill>
              </a:rPr>
              <a:t>5-</a:t>
            </a:r>
            <a:r>
              <a:rPr lang="ar-IQ" sz="4100" b="1" dirty="0">
                <a:solidFill>
                  <a:schemeClr val="tx2"/>
                </a:solidFill>
              </a:rPr>
              <a:t> </a:t>
            </a:r>
            <a:r>
              <a:rPr lang="en-US" sz="4100" b="1" dirty="0">
                <a:solidFill>
                  <a:schemeClr val="tx2"/>
                </a:solidFill>
              </a:rPr>
              <a:t>Sound insulation:</a:t>
            </a:r>
          </a:p>
          <a:p>
            <a:pPr algn="just" rtl="0"/>
            <a:endParaRPr lang="en-US" sz="4100" b="1" dirty="0">
              <a:solidFill>
                <a:schemeClr val="tx2"/>
              </a:solidFill>
            </a:endParaRPr>
          </a:p>
          <a:p>
            <a:pPr algn="just" rtl="0"/>
            <a:r>
              <a:rPr lang="en-US" sz="3500" dirty="0">
                <a:solidFill>
                  <a:schemeClr val="accent2">
                    <a:lumMod val="75000"/>
                  </a:schemeClr>
                </a:solidFill>
              </a:rPr>
              <a:t>The wall must be characterized by sound insulation and sound transmission through it.</a:t>
            </a:r>
          </a:p>
          <a:p>
            <a:pPr algn="just" rtl="0"/>
            <a:r>
              <a:rPr lang="en-US" sz="2700" b="1" dirty="0">
                <a:solidFill>
                  <a:srgbClr val="00B050"/>
                </a:solidFill>
              </a:rPr>
              <a:t>The most important ways of sound transmission in construction are:</a:t>
            </a:r>
          </a:p>
          <a:p>
            <a:pPr marL="457200" indent="-457200" algn="just" rtl="0">
              <a:buFont typeface="Wingdings" panose="05000000000000000000" pitchFamily="2" charset="2"/>
              <a:buChar char="§"/>
            </a:pPr>
            <a:r>
              <a:rPr lang="en-US" sz="3500" dirty="0">
                <a:solidFill>
                  <a:schemeClr val="accent2">
                    <a:lumMod val="75000"/>
                  </a:schemeClr>
                </a:solidFill>
              </a:rPr>
              <a:t>Airborne sound, and we need </a:t>
            </a:r>
            <a:r>
              <a:rPr lang="en-US" sz="3600" b="1" dirty="0">
                <a:solidFill>
                  <a:schemeClr val="accent2">
                    <a:lumMod val="75000"/>
                  </a:schemeClr>
                </a:solidFill>
              </a:rPr>
              <a:t>a mass </a:t>
            </a:r>
            <a:r>
              <a:rPr lang="en-US" sz="3500" dirty="0">
                <a:solidFill>
                  <a:schemeClr val="accent2">
                    <a:lumMod val="75000"/>
                  </a:schemeClr>
                </a:solidFill>
              </a:rPr>
              <a:t>to isolate the sound.</a:t>
            </a:r>
          </a:p>
          <a:p>
            <a:pPr marL="457200" indent="-457200" algn="just" rtl="0">
              <a:buFont typeface="Wingdings" panose="05000000000000000000" pitchFamily="2" charset="2"/>
              <a:buChar char="§"/>
            </a:pPr>
            <a:r>
              <a:rPr lang="en-US" sz="3500" dirty="0">
                <a:solidFill>
                  <a:schemeClr val="accent2">
                    <a:lumMod val="75000"/>
                  </a:schemeClr>
                </a:solidFill>
              </a:rPr>
              <a:t>Sound transmitted by the vibration of the structure, and we need a </a:t>
            </a:r>
            <a:r>
              <a:rPr lang="en-US" sz="3600" b="1" dirty="0">
                <a:solidFill>
                  <a:schemeClr val="accent2">
                    <a:lumMod val="75000"/>
                  </a:schemeClr>
                </a:solidFill>
              </a:rPr>
              <a:t>structural separation </a:t>
            </a:r>
            <a:r>
              <a:rPr lang="en-US" sz="3500" dirty="0">
                <a:solidFill>
                  <a:schemeClr val="accent2">
                    <a:lumMod val="75000"/>
                  </a:schemeClr>
                </a:solidFill>
              </a:rPr>
              <a:t>to reduce it.</a:t>
            </a:r>
          </a:p>
          <a:p>
            <a:pPr marL="457200" indent="-457200" algn="just" rtl="0">
              <a:buFont typeface="Wingdings" panose="05000000000000000000" pitchFamily="2" charset="2"/>
              <a:buChar char="§"/>
            </a:pPr>
            <a:endParaRPr lang="en-US" sz="3500" dirty="0">
              <a:solidFill>
                <a:schemeClr val="accent2">
                  <a:lumMod val="75000"/>
                </a:schemeClr>
              </a:solidFill>
            </a:endParaRPr>
          </a:p>
          <a:p>
            <a:pPr marL="457200" indent="-457200" algn="just" rtl="0">
              <a:buFont typeface="Wingdings" panose="05000000000000000000" pitchFamily="2" charset="2"/>
              <a:buChar char="§"/>
            </a:pPr>
            <a:endParaRPr lang="en-US" sz="3500" dirty="0">
              <a:solidFill>
                <a:schemeClr val="accent2">
                  <a:lumMod val="75000"/>
                </a:schemeClr>
              </a:solidFill>
            </a:endParaRPr>
          </a:p>
          <a:p>
            <a:pPr algn="just" rtl="0"/>
            <a:r>
              <a:rPr lang="en-US" sz="4100" b="1" dirty="0">
                <a:solidFill>
                  <a:schemeClr val="tx2"/>
                </a:solidFill>
              </a:rPr>
              <a:t>6- Safety and resistance to insects and rodents.</a:t>
            </a:r>
            <a:endParaRPr lang="ar-IQ" sz="4100" b="1" dirty="0">
              <a:solidFill>
                <a:schemeClr val="tx2"/>
              </a:solidFill>
            </a:endParaRPr>
          </a:p>
          <a:p>
            <a:pPr algn="just"/>
            <a:endParaRPr lang="ar-IQ" sz="4100" b="1" dirty="0">
              <a:solidFill>
                <a:schemeClr val="tx2"/>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6" name="Title 1">
            <a:extLst>
              <a:ext uri="{FF2B5EF4-FFF2-40B4-BE49-F238E27FC236}">
                <a16:creationId xmlns:a16="http://schemas.microsoft.com/office/drawing/2014/main" id="{B5422969-2FC2-597D-F1CB-E1E7EC5ED1A0}"/>
              </a:ext>
            </a:extLst>
          </p:cNvPr>
          <p:cNvSpPr>
            <a:spLocks noGrp="1"/>
          </p:cNvSpPr>
          <p:nvPr>
            <p:ph type="ctrTitle"/>
          </p:nvPr>
        </p:nvSpPr>
        <p:spPr>
          <a:xfrm>
            <a:off x="1619672" y="692696"/>
            <a:ext cx="5320208" cy="2016224"/>
          </a:xfrm>
        </p:spPr>
        <p:txBody>
          <a:bodyPr>
            <a:normAutofit fontScale="90000"/>
          </a:bodyPr>
          <a:lstStyle/>
          <a:p>
            <a:r>
              <a:rPr lang="en-US" b="1" dirty="0">
                <a:solidFill>
                  <a:srgbClr val="C00000"/>
                </a:solidFill>
                <a:highlight>
                  <a:srgbClr val="FFFF00"/>
                </a:highlight>
              </a:rPr>
              <a:t>Functional</a:t>
            </a:r>
            <a:r>
              <a:rPr lang="en-US" dirty="0">
                <a:solidFill>
                  <a:srgbClr val="C00000"/>
                </a:solidFill>
                <a:highlight>
                  <a:srgbClr val="FFFF00"/>
                </a:highlight>
              </a:rPr>
              <a:t> </a:t>
            </a:r>
            <a:r>
              <a:rPr lang="en-US" b="1" dirty="0">
                <a:solidFill>
                  <a:srgbClr val="C00000"/>
                </a:solidFill>
                <a:highlight>
                  <a:srgbClr val="FFFF00"/>
                </a:highlight>
              </a:rPr>
              <a:t>requirements for walls:</a:t>
            </a:r>
            <a:br>
              <a:rPr lang="ar-IQ" b="1" dirty="0">
                <a:solidFill>
                  <a:srgbClr val="C00000"/>
                </a:solidFill>
                <a:highlight>
                  <a:srgbClr val="FFFF00"/>
                </a:highlight>
              </a:rPr>
            </a:br>
            <a:br>
              <a:rPr lang="ar-IQ" dirty="0">
                <a:solidFill>
                  <a:schemeClr val="tx2"/>
                </a:solidFill>
              </a:rPr>
            </a:br>
            <a:br>
              <a:rPr lang="en-US" dirty="0">
                <a:solidFill>
                  <a:schemeClr val="tx2"/>
                </a:solidFill>
              </a:rPr>
            </a:br>
            <a:endParaRPr lang="ar-IQ" sz="3100" dirty="0">
              <a:solidFill>
                <a:schemeClr val="tx2"/>
              </a:solidFill>
            </a:endParaRPr>
          </a:p>
        </p:txBody>
      </p:sp>
    </p:spTree>
    <p:extLst>
      <p:ext uri="{BB962C8B-B14F-4D97-AF65-F5344CB8AC3E}">
        <p14:creationId xmlns:p14="http://schemas.microsoft.com/office/powerpoint/2010/main" val="165097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814B433-20BB-D290-3875-29DEF1ABB98F}"/>
              </a:ext>
            </a:extLst>
          </p:cNvPr>
          <p:cNvGraphicFramePr>
            <a:graphicFrameLocks noChangeAspect="1"/>
          </p:cNvGraphicFramePr>
          <p:nvPr>
            <p:extLst>
              <p:ext uri="{D42A27DB-BD31-4B8C-83A1-F6EECF244321}">
                <p14:modId xmlns:p14="http://schemas.microsoft.com/office/powerpoint/2010/main" val="3680831338"/>
              </p:ext>
            </p:extLst>
          </p:nvPr>
        </p:nvGraphicFramePr>
        <p:xfrm>
          <a:off x="827584" y="404664"/>
          <a:ext cx="5082076" cy="6574871"/>
        </p:xfrm>
        <a:graphic>
          <a:graphicData uri="http://schemas.openxmlformats.org/presentationml/2006/ole">
            <mc:AlternateContent xmlns:mc="http://schemas.openxmlformats.org/markup-compatibility/2006">
              <mc:Choice xmlns:v="urn:schemas-microsoft-com:vml" Requires="v">
                <p:oleObj name="Acrobat Document" r:id="rId2" imgW="4663440" imgH="6034757" progId="Acrobat.Document.DC">
                  <p:embed/>
                </p:oleObj>
              </mc:Choice>
              <mc:Fallback>
                <p:oleObj name="Acrobat Document" r:id="rId2" imgW="4663440" imgH="6034757" progId="Acrobat.Document.DC">
                  <p:embed/>
                  <p:pic>
                    <p:nvPicPr>
                      <p:cNvPr id="0" name=""/>
                      <p:cNvPicPr/>
                      <p:nvPr/>
                    </p:nvPicPr>
                    <p:blipFill>
                      <a:blip r:embed="rId3"/>
                      <a:stretch>
                        <a:fillRect/>
                      </a:stretch>
                    </p:blipFill>
                    <p:spPr>
                      <a:xfrm>
                        <a:off x="827584" y="404664"/>
                        <a:ext cx="5082076" cy="657487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CA78C675-BBEC-F1BB-69B6-C0F0672ACA81}"/>
              </a:ext>
            </a:extLst>
          </p:cNvPr>
          <p:cNvSpPr>
            <a:spLocks noGrp="1"/>
          </p:cNvSpPr>
          <p:nvPr>
            <p:ph type="title"/>
          </p:nvPr>
        </p:nvSpPr>
        <p:spPr>
          <a:xfrm>
            <a:off x="3563888" y="188640"/>
            <a:ext cx="5442116" cy="688930"/>
          </a:xfrm>
          <a:solidFill>
            <a:srgbClr val="FFFF00"/>
          </a:solidFill>
        </p:spPr>
        <p:txBody>
          <a:bodyPr>
            <a:noAutofit/>
          </a:bodyPr>
          <a:lstStyle/>
          <a:p>
            <a:r>
              <a:rPr lang="en-US" sz="2400" b="1" dirty="0">
                <a:solidFill>
                  <a:srgbClr val="FF0000"/>
                </a:solidFill>
                <a:effectLst/>
                <a:latin typeface="Cambria" panose="02040503050406030204" pitchFamily="18" charset="0"/>
                <a:ea typeface="Cambria" panose="02040503050406030204" pitchFamily="18" charset="0"/>
                <a:cs typeface="Cambria" panose="02040503050406030204" pitchFamily="18" charset="0"/>
              </a:rPr>
              <a:t>Module Descriptor form</a:t>
            </a:r>
            <a:br>
              <a:rPr lang="ar-IQ" sz="2400" dirty="0">
                <a:solidFill>
                  <a:srgbClr val="FF0000"/>
                </a:solidFill>
              </a:rPr>
            </a:br>
            <a:endParaRPr lang="en-US" sz="2400" dirty="0">
              <a:solidFill>
                <a:srgbClr val="FF0000"/>
              </a:solidFill>
            </a:endParaRPr>
          </a:p>
        </p:txBody>
      </p:sp>
    </p:spTree>
    <p:extLst>
      <p:ext uri="{BB962C8B-B14F-4D97-AF65-F5344CB8AC3E}">
        <p14:creationId xmlns:p14="http://schemas.microsoft.com/office/powerpoint/2010/main" val="2619289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01241"/>
            <a:ext cx="4032448" cy="1368152"/>
          </a:xfrm>
        </p:spPr>
        <p:txBody>
          <a:bodyPr>
            <a:normAutofit fontScale="90000"/>
          </a:bodyPr>
          <a:lstStyle/>
          <a:p>
            <a:br>
              <a:rPr lang="ar-IQ" dirty="0">
                <a:solidFill>
                  <a:srgbClr val="C00000"/>
                </a:solidFill>
              </a:rPr>
            </a:br>
            <a:r>
              <a:rPr lang="en-US" dirty="0">
                <a:solidFill>
                  <a:srgbClr val="C00000"/>
                </a:solidFill>
              </a:rPr>
              <a:t>Clay Brick Making</a:t>
            </a:r>
            <a:br>
              <a:rPr lang="en-US" dirty="0">
                <a:solidFill>
                  <a:schemeClr val="tx2"/>
                </a:solidFill>
              </a:rPr>
            </a:br>
            <a:endParaRPr lang="ar-IQ" sz="3100" dirty="0">
              <a:solidFill>
                <a:schemeClr val="tx2"/>
              </a:solidFill>
            </a:endParaRPr>
          </a:p>
        </p:txBody>
      </p:sp>
      <p:sp>
        <p:nvSpPr>
          <p:cNvPr id="3" name="Subtitle 2"/>
          <p:cNvSpPr>
            <a:spLocks noGrp="1"/>
          </p:cNvSpPr>
          <p:nvPr>
            <p:ph type="subTitle" idx="1"/>
          </p:nvPr>
        </p:nvSpPr>
        <p:spPr>
          <a:xfrm>
            <a:off x="755576" y="1484783"/>
            <a:ext cx="5832648" cy="1512168"/>
          </a:xfrm>
        </p:spPr>
        <p:txBody>
          <a:bodyPr>
            <a:normAutofit fontScale="85000" lnSpcReduction="10000"/>
          </a:bodyPr>
          <a:lstStyle/>
          <a:p>
            <a:pPr marL="457200" indent="-457200" algn="just" rtl="0">
              <a:buFont typeface="Wingdings" panose="05000000000000000000" pitchFamily="2" charset="2"/>
              <a:buChar char="v"/>
            </a:pPr>
            <a:r>
              <a:rPr lang="en-US" b="1" dirty="0">
                <a:solidFill>
                  <a:schemeClr val="tx1"/>
                </a:solidFill>
              </a:rPr>
              <a:t> Manually made bricks.</a:t>
            </a:r>
          </a:p>
          <a:p>
            <a:pPr marL="457200" indent="-457200" algn="just" rtl="0">
              <a:buFont typeface="Wingdings" panose="05000000000000000000" pitchFamily="2" charset="2"/>
              <a:buChar char="v"/>
            </a:pPr>
            <a:r>
              <a:rPr lang="en-US" b="1" dirty="0">
                <a:solidFill>
                  <a:schemeClr val="tx1"/>
                </a:solidFill>
              </a:rPr>
              <a:t>Semi-mechanically made bricks.</a:t>
            </a:r>
          </a:p>
          <a:p>
            <a:pPr marL="457200" indent="-457200" algn="just" rtl="0">
              <a:buFont typeface="Wingdings" panose="05000000000000000000" pitchFamily="2" charset="2"/>
              <a:buChar char="v"/>
            </a:pPr>
            <a:r>
              <a:rPr lang="en-US" b="1" dirty="0">
                <a:solidFill>
                  <a:schemeClr val="tx1"/>
                </a:solidFill>
              </a:rPr>
              <a:t> Modern mechanically made bricks.</a:t>
            </a:r>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7" name="Subtitle 2"/>
          <p:cNvSpPr txBox="1">
            <a:spLocks/>
          </p:cNvSpPr>
          <p:nvPr/>
        </p:nvSpPr>
        <p:spPr>
          <a:xfrm>
            <a:off x="899592" y="5144591"/>
            <a:ext cx="5112568" cy="1512168"/>
          </a:xfrm>
          <a:prstGeom prst="rect">
            <a:avLst/>
          </a:prstGeom>
        </p:spPr>
        <p:txBody>
          <a:bodyPr vert="horz" lIns="91440" tIns="45720" rIns="91440" bIns="45720" rtlCol="1">
            <a:normAutofit fontScale="70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rtl="0">
              <a:buFont typeface="Wingdings" panose="05000000000000000000" pitchFamily="2" charset="2"/>
              <a:buChar char="§"/>
            </a:pPr>
            <a:r>
              <a:rPr lang="en-US" b="1" dirty="0">
                <a:solidFill>
                  <a:schemeClr val="tx1"/>
                </a:solidFill>
              </a:rPr>
              <a:t>1-Salt content less than 0.5%.</a:t>
            </a:r>
          </a:p>
          <a:p>
            <a:pPr marL="457200" indent="-457200" algn="just" rtl="0">
              <a:buFont typeface="Wingdings" panose="05000000000000000000" pitchFamily="2" charset="2"/>
              <a:buChar char="§"/>
            </a:pPr>
            <a:r>
              <a:rPr lang="en-US" b="1" dirty="0">
                <a:solidFill>
                  <a:schemeClr val="tx1"/>
                </a:solidFill>
              </a:rPr>
              <a:t>2-Porosity does not exceed 23%.</a:t>
            </a:r>
          </a:p>
          <a:p>
            <a:pPr marL="457200" indent="-457200" algn="just" rtl="0">
              <a:buFont typeface="Wingdings" panose="05000000000000000000" pitchFamily="2" charset="2"/>
              <a:buChar char="§"/>
            </a:pPr>
            <a:r>
              <a:rPr lang="en-US" b="1" dirty="0">
                <a:solidFill>
                  <a:schemeClr val="tx1"/>
                </a:solidFill>
              </a:rPr>
              <a:t>3-Thermal insulation.</a:t>
            </a:r>
          </a:p>
          <a:p>
            <a:pPr marL="457200" indent="-457200" algn="just" rtl="0">
              <a:buFont typeface="Wingdings" panose="05000000000000000000" pitchFamily="2" charset="2"/>
              <a:buChar char="§"/>
            </a:pPr>
            <a:r>
              <a:rPr lang="en-US" b="1" dirty="0">
                <a:solidFill>
                  <a:schemeClr val="tx1"/>
                </a:solidFill>
              </a:rPr>
              <a:t>4-Sound insulation.</a:t>
            </a:r>
            <a:endParaRPr lang="ar-IQ"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
        <p:nvSpPr>
          <p:cNvPr id="5" name="Title 1"/>
          <p:cNvSpPr txBox="1">
            <a:spLocks/>
          </p:cNvSpPr>
          <p:nvPr/>
        </p:nvSpPr>
        <p:spPr>
          <a:xfrm>
            <a:off x="287524" y="3861049"/>
            <a:ext cx="8532948" cy="151216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800" b="1" dirty="0">
                <a:solidFill>
                  <a:srgbClr val="00B050"/>
                </a:solidFill>
              </a:rPr>
              <a:t>Physical properties of bricks:</a:t>
            </a:r>
          </a:p>
          <a:p>
            <a:pPr rtl="0"/>
            <a:r>
              <a:rPr lang="en-US" sz="2400" dirty="0">
                <a:solidFill>
                  <a:srgbClr val="C00000"/>
                </a:solidFill>
              </a:rPr>
              <a:t>Among the properties of a good brick is that it is </a:t>
            </a:r>
            <a:r>
              <a:rPr lang="en-US" sz="2800" b="1" dirty="0">
                <a:solidFill>
                  <a:srgbClr val="C00000"/>
                </a:solidFill>
              </a:rPr>
              <a:t>solid</a:t>
            </a:r>
            <a:r>
              <a:rPr lang="en-US" sz="2400" dirty="0">
                <a:solidFill>
                  <a:srgbClr val="C00000"/>
                </a:solidFill>
              </a:rPr>
              <a:t>, </a:t>
            </a:r>
            <a:r>
              <a:rPr lang="en-US" sz="2800" b="1" dirty="0">
                <a:solidFill>
                  <a:srgbClr val="C00000"/>
                </a:solidFill>
              </a:rPr>
              <a:t>does not shatter when broken</a:t>
            </a:r>
            <a:r>
              <a:rPr lang="en-US" sz="2400" dirty="0">
                <a:solidFill>
                  <a:srgbClr val="C00000"/>
                </a:solidFill>
              </a:rPr>
              <a:t>, </a:t>
            </a:r>
            <a:r>
              <a:rPr lang="en-US" sz="2800" b="1" dirty="0">
                <a:solidFill>
                  <a:srgbClr val="C00000"/>
                </a:solidFill>
              </a:rPr>
              <a:t>does not crumble under the influence of water</a:t>
            </a:r>
            <a:r>
              <a:rPr lang="en-US" sz="2400" dirty="0">
                <a:solidFill>
                  <a:srgbClr val="C00000"/>
                </a:solidFill>
              </a:rPr>
              <a:t>, </a:t>
            </a:r>
            <a:r>
              <a:rPr lang="en-US" sz="2800" b="1" dirty="0">
                <a:solidFill>
                  <a:srgbClr val="C00000"/>
                </a:solidFill>
              </a:rPr>
              <a:t>has sharp edges</a:t>
            </a:r>
            <a:r>
              <a:rPr lang="en-US" sz="2400" dirty="0">
                <a:solidFill>
                  <a:srgbClr val="C00000"/>
                </a:solidFill>
              </a:rPr>
              <a:t>, </a:t>
            </a:r>
            <a:r>
              <a:rPr lang="en-US" sz="2800" b="1" dirty="0">
                <a:solidFill>
                  <a:srgbClr val="C00000"/>
                </a:solidFill>
              </a:rPr>
              <a:t>right angles, parallel faces</a:t>
            </a:r>
            <a:r>
              <a:rPr lang="en-US" sz="2400" dirty="0">
                <a:solidFill>
                  <a:srgbClr val="C00000"/>
                </a:solidFill>
              </a:rPr>
              <a:t>, and </a:t>
            </a:r>
            <a:r>
              <a:rPr lang="en-US" sz="2800" b="1" dirty="0">
                <a:solidFill>
                  <a:srgbClr val="C00000"/>
                </a:solidFill>
              </a:rPr>
              <a:t>is free of foreign materials</a:t>
            </a:r>
            <a:r>
              <a:rPr lang="en-US" sz="2400" dirty="0">
                <a:solidFill>
                  <a:srgbClr val="C00000"/>
                </a:solidFill>
              </a:rPr>
              <a:t>, in addition to:</a:t>
            </a:r>
            <a:br>
              <a:rPr lang="ar-IQ" sz="3600" dirty="0">
                <a:solidFill>
                  <a:schemeClr val="tx2"/>
                </a:solidFill>
              </a:rPr>
            </a:br>
            <a:br>
              <a:rPr lang="en-US" sz="4000" dirty="0">
                <a:solidFill>
                  <a:schemeClr val="tx2"/>
                </a:solidFill>
              </a:rPr>
            </a:br>
            <a:endParaRPr lang="ar-IQ" sz="4000" dirty="0">
              <a:solidFill>
                <a:schemeClr val="tx2"/>
              </a:solidFill>
            </a:endParaRPr>
          </a:p>
        </p:txBody>
      </p:sp>
    </p:spTree>
    <p:extLst>
      <p:ext uri="{BB962C8B-B14F-4D97-AF65-F5344CB8AC3E}">
        <p14:creationId xmlns:p14="http://schemas.microsoft.com/office/powerpoint/2010/main" val="1041406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908720"/>
            <a:ext cx="4032448" cy="1368152"/>
          </a:xfrm>
        </p:spPr>
        <p:txBody>
          <a:bodyPr>
            <a:normAutofit fontScale="90000"/>
          </a:bodyPr>
          <a:lstStyle/>
          <a:p>
            <a:r>
              <a:rPr lang="en-US" sz="3600" b="1" dirty="0">
                <a:solidFill>
                  <a:srgbClr val="C00000"/>
                </a:solidFill>
              </a:rPr>
              <a:t>Flaws of Brick</a:t>
            </a:r>
            <a:br>
              <a:rPr lang="ar-IQ" dirty="0">
                <a:solidFill>
                  <a:schemeClr val="tx2"/>
                </a:solidFill>
              </a:rPr>
            </a:br>
            <a:br>
              <a:rPr lang="en-US" dirty="0">
                <a:solidFill>
                  <a:schemeClr val="tx2"/>
                </a:solidFill>
              </a:rPr>
            </a:br>
            <a:endParaRPr lang="ar-IQ" sz="3100" dirty="0">
              <a:solidFill>
                <a:schemeClr val="tx2"/>
              </a:solidFill>
            </a:endParaRPr>
          </a:p>
        </p:txBody>
      </p:sp>
      <p:sp>
        <p:nvSpPr>
          <p:cNvPr id="3" name="Subtitle 2"/>
          <p:cNvSpPr>
            <a:spLocks noGrp="1"/>
          </p:cNvSpPr>
          <p:nvPr>
            <p:ph type="subTitle" idx="1"/>
          </p:nvPr>
        </p:nvSpPr>
        <p:spPr>
          <a:xfrm>
            <a:off x="1187624" y="1988840"/>
            <a:ext cx="6619604" cy="2520280"/>
          </a:xfrm>
        </p:spPr>
        <p:txBody>
          <a:bodyPr>
            <a:normAutofit fontScale="92500" lnSpcReduction="10000"/>
          </a:bodyPr>
          <a:lstStyle/>
          <a:p>
            <a:pPr marL="457200" indent="-457200" algn="just" rtl="0">
              <a:buFont typeface="Wingdings" panose="05000000000000000000" pitchFamily="2" charset="2"/>
              <a:buChar char="v"/>
            </a:pPr>
            <a:r>
              <a:rPr lang="en-US" b="1" dirty="0">
                <a:solidFill>
                  <a:schemeClr val="tx1"/>
                </a:solidFill>
              </a:rPr>
              <a:t>1- Irregular dimensions.</a:t>
            </a:r>
          </a:p>
          <a:p>
            <a:pPr marL="457200" indent="-457200" algn="just" rtl="0">
              <a:buFont typeface="Wingdings" panose="05000000000000000000" pitchFamily="2" charset="2"/>
              <a:buChar char="v"/>
            </a:pPr>
            <a:r>
              <a:rPr lang="en-US" b="1" dirty="0">
                <a:solidFill>
                  <a:schemeClr val="tx1"/>
                </a:solidFill>
              </a:rPr>
              <a:t>2- Cracking and breakage.</a:t>
            </a:r>
          </a:p>
          <a:p>
            <a:pPr marL="457200" indent="-457200" algn="just" rtl="0">
              <a:buFont typeface="Wingdings" panose="05000000000000000000" pitchFamily="2" charset="2"/>
              <a:buChar char="v"/>
            </a:pPr>
            <a:r>
              <a:rPr lang="en-US" b="1" dirty="0">
                <a:solidFill>
                  <a:schemeClr val="tx1"/>
                </a:solidFill>
              </a:rPr>
              <a:t>3- Blossoming and peeling.</a:t>
            </a:r>
          </a:p>
          <a:p>
            <a:pPr marL="457200" indent="-457200" algn="just" rtl="0">
              <a:buFont typeface="Wingdings" panose="05000000000000000000" pitchFamily="2" charset="2"/>
              <a:buChar char="v"/>
            </a:pPr>
            <a:r>
              <a:rPr lang="en-US" b="1" dirty="0">
                <a:solidFill>
                  <a:schemeClr val="tx1"/>
                </a:solidFill>
              </a:rPr>
              <a:t>4- Lack of complementary parts for bricks.</a:t>
            </a:r>
            <a:endParaRPr lang="ar-IQ"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algn="just"/>
            <a:endParaRPr lang="ar-IQ" b="1" dirty="0">
              <a:solidFill>
                <a:schemeClr val="tx1"/>
              </a:solidFill>
            </a:endParaRPr>
          </a:p>
          <a:p>
            <a:pPr marL="514350" indent="-514350" algn="just">
              <a:buFont typeface="+mj-lt"/>
              <a:buAutoNum type="arabicPeriod"/>
            </a:pPr>
            <a:endParaRPr lang="ar-IQ" b="1" dirty="0">
              <a:solidFill>
                <a:schemeClr val="tx1"/>
              </a:solidFill>
            </a:endParaRPr>
          </a:p>
          <a:p>
            <a:pPr algn="just"/>
            <a:endParaRPr lang="ar-IQ" b="1" dirty="0">
              <a:solidFill>
                <a:schemeClr val="tx1"/>
              </a:solidFill>
            </a:endParaRPr>
          </a:p>
          <a:p>
            <a:pPr algn="just"/>
            <a:endParaRPr lang="en-US" b="1" dirty="0">
              <a:solidFill>
                <a:schemeClr val="tx1"/>
              </a:solidFill>
            </a:endParaRPr>
          </a:p>
          <a:p>
            <a:pPr marL="514350" indent="-514350" algn="just">
              <a:buFont typeface="+mj-lt"/>
              <a:buAutoNum type="arabicPeriod"/>
            </a:pPr>
            <a:endParaRPr lang="ar-IQ" b="1" dirty="0">
              <a:solidFill>
                <a:schemeClr val="tx1"/>
              </a:solidFill>
            </a:endParaRPr>
          </a:p>
          <a:p>
            <a:pPr marL="514350" indent="-514350" algn="just">
              <a:buFont typeface="+mj-lt"/>
              <a:buAutoNum type="arabicPeriod"/>
            </a:pPr>
            <a:endParaRPr lang="en-US" b="1" dirty="0">
              <a:solidFill>
                <a:schemeClr val="tx1"/>
              </a:solidFill>
            </a:endParaRPr>
          </a:p>
          <a:p>
            <a:pPr marL="514350" indent="-514350" algn="just">
              <a:buFont typeface="+mj-lt"/>
              <a:buAutoNum type="arabicPeriod"/>
            </a:pPr>
            <a:endParaRPr lang="ar-IQ" b="1" dirty="0">
              <a:solidFill>
                <a:schemeClr val="tx1"/>
              </a:solidFill>
            </a:endParaRPr>
          </a:p>
        </p:txBody>
      </p:sp>
    </p:spTree>
    <p:extLst>
      <p:ext uri="{BB962C8B-B14F-4D97-AF65-F5344CB8AC3E}">
        <p14:creationId xmlns:p14="http://schemas.microsoft.com/office/powerpoint/2010/main" val="2426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45C69-4CB1-683B-817F-49FE1A3CE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10579"/>
            <a:ext cx="6696744" cy="5440196"/>
          </a:xfrm>
          <a:prstGeom prst="rect">
            <a:avLst/>
          </a:prstGeom>
        </p:spPr>
      </p:pic>
      <p:pic>
        <p:nvPicPr>
          <p:cNvPr id="7" name="Picture 6">
            <a:extLst>
              <a:ext uri="{FF2B5EF4-FFF2-40B4-BE49-F238E27FC236}">
                <a16:creationId xmlns:a16="http://schemas.microsoft.com/office/drawing/2014/main" id="{727F34CA-CC6D-45AF-0B3D-FA6810579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797152"/>
            <a:ext cx="6478973" cy="1506738"/>
          </a:xfrm>
          <a:prstGeom prst="rect">
            <a:avLst/>
          </a:prstGeom>
        </p:spPr>
      </p:pic>
      <p:sp>
        <p:nvSpPr>
          <p:cNvPr id="8" name="Title 1">
            <a:extLst>
              <a:ext uri="{FF2B5EF4-FFF2-40B4-BE49-F238E27FC236}">
                <a16:creationId xmlns:a16="http://schemas.microsoft.com/office/drawing/2014/main" id="{ECCE8ED9-C3A9-B53A-1E76-970ADBD5A0FB}"/>
              </a:ext>
            </a:extLst>
          </p:cNvPr>
          <p:cNvSpPr>
            <a:spLocks noGrp="1"/>
          </p:cNvSpPr>
          <p:nvPr>
            <p:ph type="title"/>
          </p:nvPr>
        </p:nvSpPr>
        <p:spPr>
          <a:xfrm>
            <a:off x="5706380" y="418295"/>
            <a:ext cx="3059832" cy="688930"/>
          </a:xfrm>
          <a:solidFill>
            <a:srgbClr val="FFFF00"/>
          </a:solidFill>
        </p:spPr>
        <p:txBody>
          <a:bodyPr>
            <a:noAutofit/>
          </a:bodyPr>
          <a:lstStyle/>
          <a:p>
            <a:r>
              <a:rPr lang="en-US" sz="2400" b="1" dirty="0">
                <a:solidFill>
                  <a:srgbClr val="FF0000"/>
                </a:solidFill>
                <a:effectLst/>
                <a:latin typeface="Cambria" panose="02040503050406030204" pitchFamily="18" charset="0"/>
                <a:ea typeface="Cambria" panose="02040503050406030204" pitchFamily="18" charset="0"/>
                <a:cs typeface="Cambria" panose="02040503050406030204" pitchFamily="18" charset="0"/>
              </a:rPr>
              <a:t>Delivery Plan</a:t>
            </a:r>
            <a:endParaRPr lang="en-US" sz="2400" dirty="0">
              <a:solidFill>
                <a:srgbClr val="FF0000"/>
              </a:solidFill>
            </a:endParaRPr>
          </a:p>
        </p:txBody>
      </p:sp>
    </p:spTree>
    <p:extLst>
      <p:ext uri="{BB962C8B-B14F-4D97-AF65-F5344CB8AC3E}">
        <p14:creationId xmlns:p14="http://schemas.microsoft.com/office/powerpoint/2010/main" val="10383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F109-50DF-3379-57DD-3BC74F5CCDB7}"/>
              </a:ext>
            </a:extLst>
          </p:cNvPr>
          <p:cNvSpPr>
            <a:spLocks noGrp="1"/>
          </p:cNvSpPr>
          <p:nvPr>
            <p:ph type="title"/>
          </p:nvPr>
        </p:nvSpPr>
        <p:spPr/>
        <p:txBody>
          <a:bodyPr>
            <a:normAutofit/>
          </a:bodyPr>
          <a:lstStyle/>
          <a:p>
            <a:r>
              <a:rPr lang="en-US" sz="3200" b="1" dirty="0">
                <a:solidFill>
                  <a:srgbClr val="FF0000"/>
                </a:solidFill>
                <a:highlight>
                  <a:srgbClr val="FFFF00"/>
                </a:highlight>
                <a:latin typeface="Cambria" panose="02040503050406030204" pitchFamily="18" charset="0"/>
                <a:ea typeface="Cambria" panose="02040503050406030204" pitchFamily="18" charset="0"/>
              </a:rPr>
              <a:t>References</a:t>
            </a:r>
          </a:p>
        </p:txBody>
      </p:sp>
      <p:sp>
        <p:nvSpPr>
          <p:cNvPr id="3" name="Content Placeholder 2">
            <a:extLst>
              <a:ext uri="{FF2B5EF4-FFF2-40B4-BE49-F238E27FC236}">
                <a16:creationId xmlns:a16="http://schemas.microsoft.com/office/drawing/2014/main" id="{1E793EC9-E872-B835-CFCC-594C8DF3C9EC}"/>
              </a:ext>
            </a:extLst>
          </p:cNvPr>
          <p:cNvSpPr>
            <a:spLocks noGrp="1"/>
          </p:cNvSpPr>
          <p:nvPr>
            <p:ph idx="1"/>
          </p:nvPr>
        </p:nvSpPr>
        <p:spPr/>
        <p:txBody>
          <a:bodyPr>
            <a:normAutofit lnSpcReduction="10000"/>
          </a:bodyPr>
          <a:lstStyle/>
          <a:p>
            <a:pPr marL="0" marR="0" indent="0" algn="just" rtl="1" eaLnBrk="1" fontAlgn="t" latinLnBrk="0" hangingPunct="1">
              <a:lnSpc>
                <a:spcPct val="90000"/>
              </a:lnSpc>
              <a:spcBef>
                <a:spcPts val="0"/>
              </a:spcBef>
              <a:spcAft>
                <a:spcPts val="0"/>
              </a:spcAft>
              <a:buNone/>
            </a:pPr>
            <a:r>
              <a:rPr lang="ar-IQ" sz="2400" b="1" dirty="0">
                <a:solidFill>
                  <a:schemeClr val="accent2">
                    <a:lumMod val="75000"/>
                  </a:schemeClr>
                </a:solidFill>
                <a:latin typeface="Arial" panose="020B0604020202020204" pitchFamily="34" charset="0"/>
              </a:rPr>
              <a:t>المصادر العربية:</a:t>
            </a:r>
          </a:p>
          <a:p>
            <a:pPr marL="0" marR="0" indent="0" algn="just" rtl="1" eaLnBrk="1" fontAlgn="t" latinLnBrk="0" hangingPunct="1">
              <a:lnSpc>
                <a:spcPct val="90000"/>
              </a:lnSpc>
              <a:spcBef>
                <a:spcPts val="0"/>
              </a:spcBef>
              <a:spcAft>
                <a:spcPts val="0"/>
              </a:spcAft>
              <a:buNone/>
            </a:pPr>
            <a:endParaRPr lang="en-US" sz="2400" b="1" i="0" u="none" strike="noStrike" dirty="0">
              <a:solidFill>
                <a:schemeClr val="accent2">
                  <a:lumMod val="75000"/>
                </a:schemeClr>
              </a:solidFill>
              <a:effectLst/>
              <a:latin typeface="Arial" panose="020B0604020202020204" pitchFamily="34" charset="0"/>
            </a:endParaRPr>
          </a:p>
          <a:p>
            <a:pPr marL="0" marR="0" indent="-347472" algn="just" rtl="1" eaLnBrk="1" fontAlgn="t" latinLnBrk="0" hangingPunct="1">
              <a:lnSpc>
                <a:spcPct val="90000"/>
              </a:lnSpc>
              <a:spcBef>
                <a:spcPts val="0"/>
              </a:spcBef>
              <a:spcAft>
                <a:spcPts val="0"/>
              </a:spcAft>
            </a:pPr>
            <a:r>
              <a:rPr lang="ar-IQ" sz="1800" b="1" i="0" u="none" strike="noStrike" kern="1200" spc="-30" dirty="0">
                <a:solidFill>
                  <a:srgbClr val="000000"/>
                </a:solidFill>
                <a:effectLst/>
                <a:latin typeface="Calibri" panose="020F0502020204030204" pitchFamily="34" charset="0"/>
              </a:rPr>
              <a:t>انشاء المباني/عاطف السهيري-</a:t>
            </a:r>
            <a:r>
              <a:rPr lang="ar-SA" sz="1800" b="1" i="0" u="none" strike="noStrike" kern="1200" spc="-30" dirty="0">
                <a:solidFill>
                  <a:srgbClr val="000000"/>
                </a:solidFill>
                <a:effectLst/>
                <a:latin typeface="Calibri" panose="020F0502020204030204" pitchFamily="34" charset="0"/>
                <a:cs typeface="Calibri" panose="020F0502020204030204" pitchFamily="34" charset="0"/>
              </a:rPr>
              <a:t>1991</a:t>
            </a:r>
            <a:endParaRPr lang="en-US" sz="1800" b="0" i="0" u="none" strike="noStrike" dirty="0">
              <a:effectLst/>
              <a:latin typeface="Arial" panose="020B0604020202020204" pitchFamily="34" charset="0"/>
            </a:endParaRPr>
          </a:p>
          <a:p>
            <a:pPr marL="0" marR="0" indent="-347472" algn="just" rtl="1" eaLnBrk="1" fontAlgn="t" latinLnBrk="0" hangingPunct="1">
              <a:lnSpc>
                <a:spcPct val="90000"/>
              </a:lnSpc>
              <a:spcBef>
                <a:spcPts val="0"/>
              </a:spcBef>
              <a:spcAft>
                <a:spcPts val="0"/>
              </a:spcAft>
            </a:pPr>
            <a:r>
              <a:rPr lang="ar-SA" sz="1800" b="1" i="0" u="none" strike="noStrike" kern="1200" spc="-30" dirty="0">
                <a:solidFill>
                  <a:srgbClr val="000000"/>
                </a:solidFill>
                <a:effectLst/>
                <a:latin typeface="Calibri" panose="020F0502020204030204" pitchFamily="34" charset="0"/>
              </a:rPr>
              <a:t>انشاء المباني /ارتين ليفون-زهير ساكو1983</a:t>
            </a:r>
            <a:endParaRPr lang="en-US" sz="1800" b="1" i="0" u="none" strike="noStrike" kern="1200" spc="-30" dirty="0">
              <a:solidFill>
                <a:srgbClr val="000000"/>
              </a:solidFill>
              <a:effectLst/>
              <a:latin typeface="Calibri" panose="020F0502020204030204" pitchFamily="34" charset="0"/>
            </a:endParaRPr>
          </a:p>
          <a:p>
            <a:pPr marL="0" marR="0" indent="-347472" algn="just" rtl="1" eaLnBrk="1" fontAlgn="t" latinLnBrk="0" hangingPunct="1">
              <a:lnSpc>
                <a:spcPct val="90000"/>
              </a:lnSpc>
              <a:spcBef>
                <a:spcPts val="0"/>
              </a:spcBef>
              <a:spcAft>
                <a:spcPts val="0"/>
              </a:spcAft>
            </a:pPr>
            <a:r>
              <a:rPr lang="ar-IQ" sz="1800" b="1" spc="-30" dirty="0">
                <a:solidFill>
                  <a:srgbClr val="000000"/>
                </a:solidFill>
                <a:latin typeface="Calibri" panose="020F0502020204030204" pitchFamily="34" charset="0"/>
              </a:rPr>
              <a:t>تركيب المباني -الجدران الحاملة وتفاصيلها المعمارية(الفصل الاول)/أنيس جواد سلمان 1989 </a:t>
            </a:r>
            <a:endParaRPr lang="ar-IQ" sz="1800" b="1" i="0" u="none" strike="noStrike" kern="1200" spc="-30" dirty="0">
              <a:solidFill>
                <a:srgbClr val="000000"/>
              </a:solidFill>
              <a:effectLst/>
              <a:latin typeface="Calibri" panose="020F0502020204030204" pitchFamily="34" charset="0"/>
            </a:endParaRPr>
          </a:p>
          <a:p>
            <a:pPr marL="0" marR="0" indent="-347472" algn="just" rtl="1" eaLnBrk="1" fontAlgn="t" latinLnBrk="0" hangingPunct="1">
              <a:lnSpc>
                <a:spcPct val="90000"/>
              </a:lnSpc>
              <a:spcBef>
                <a:spcPts val="0"/>
              </a:spcBef>
              <a:spcAft>
                <a:spcPts val="0"/>
              </a:spcAft>
            </a:pPr>
            <a:endParaRPr lang="ar-IQ" sz="1800" b="1" spc="-30" dirty="0">
              <a:solidFill>
                <a:srgbClr val="000000"/>
              </a:solidFill>
              <a:latin typeface="Calibri" panose="020F0502020204030204" pitchFamily="34" charset="0"/>
            </a:endParaRPr>
          </a:p>
          <a:p>
            <a:pPr marL="0" marR="0" indent="-347472" algn="just" rtl="1" eaLnBrk="1" fontAlgn="t" latinLnBrk="0" hangingPunct="1">
              <a:lnSpc>
                <a:spcPct val="90000"/>
              </a:lnSpc>
              <a:spcBef>
                <a:spcPts val="0"/>
              </a:spcBef>
              <a:spcAft>
                <a:spcPts val="0"/>
              </a:spcAft>
            </a:pPr>
            <a:endParaRPr lang="ar-IQ" sz="2400" b="1" dirty="0">
              <a:solidFill>
                <a:schemeClr val="accent2">
                  <a:lumMod val="75000"/>
                </a:schemeClr>
              </a:solidFill>
              <a:latin typeface="Arial" panose="020B0604020202020204" pitchFamily="34" charset="0"/>
            </a:endParaRPr>
          </a:p>
          <a:p>
            <a:pPr marL="0" marR="0" indent="0" algn="just" rtl="1" eaLnBrk="1" fontAlgn="t" latinLnBrk="0" hangingPunct="1">
              <a:lnSpc>
                <a:spcPct val="90000"/>
              </a:lnSpc>
              <a:spcBef>
                <a:spcPts val="0"/>
              </a:spcBef>
              <a:spcAft>
                <a:spcPts val="0"/>
              </a:spcAft>
              <a:buNone/>
            </a:pPr>
            <a:r>
              <a:rPr lang="ar-IQ" sz="2400" b="1" dirty="0">
                <a:solidFill>
                  <a:schemeClr val="accent2">
                    <a:lumMod val="75000"/>
                  </a:schemeClr>
                </a:solidFill>
                <a:latin typeface="Arial" panose="020B0604020202020204" pitchFamily="34" charset="0"/>
              </a:rPr>
              <a:t>المصادر الانكليزية:</a:t>
            </a:r>
          </a:p>
          <a:p>
            <a:pPr marL="0" marR="0" indent="-347472" algn="just" rtl="1" eaLnBrk="1" fontAlgn="t" latinLnBrk="0" hangingPunct="1">
              <a:lnSpc>
                <a:spcPct val="90000"/>
              </a:lnSpc>
              <a:spcBef>
                <a:spcPts val="0"/>
              </a:spcBef>
              <a:spcAft>
                <a:spcPts val="0"/>
              </a:spcAft>
            </a:pPr>
            <a:endParaRPr lang="en-US" sz="1800" b="0" i="0" u="none" strike="noStrike" dirty="0">
              <a:effectLst/>
              <a:latin typeface="Arial" panose="020B0604020202020204" pitchFamily="34" charset="0"/>
            </a:endParaRPr>
          </a:p>
          <a:p>
            <a:pPr marL="347472" marR="0" indent="-347472" algn="l" rtl="0" eaLnBrk="1" fontAlgn="t"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Mitchell's Elementary Building Constriction / Raymond motley /1959.</a:t>
            </a:r>
            <a:endParaRPr lang="en-US" sz="1800" b="0" i="0" u="none" strike="noStrike" dirty="0">
              <a:effectLst/>
              <a:latin typeface="Arial" panose="020B0604020202020204" pitchFamily="34" charset="0"/>
            </a:endParaRPr>
          </a:p>
          <a:p>
            <a:pPr marL="347472" marR="0" indent="-347472" algn="l" rtl="0" eaLnBrk="1" fontAlgn="t"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Building Craft series: </a:t>
            </a:r>
            <a:r>
              <a:rPr lang="ar-IQ" sz="1800" b="1" i="0" u="none" strike="noStrike" kern="1200" dirty="0">
                <a:solidFill>
                  <a:srgbClr val="000000"/>
                </a:solidFill>
                <a:effectLst/>
                <a:latin typeface="Calibri" panose="020F0502020204030204" pitchFamily="34" charset="0"/>
              </a:rPr>
              <a:t>brickwork</a:t>
            </a:r>
            <a:r>
              <a:rPr lang="en-US" sz="1800" b="1" i="0" u="none" strike="noStrike" kern="1200" dirty="0">
                <a:solidFill>
                  <a:srgbClr val="000000"/>
                </a:solidFill>
                <a:effectLst/>
                <a:latin typeface="Calibri" panose="020F0502020204030204" pitchFamily="34" charset="0"/>
              </a:rPr>
              <a:t>/w. b. ma Kay/1945.</a:t>
            </a:r>
            <a:endParaRPr lang="en-US" sz="1800" b="0" i="0" u="none" strike="noStrike" dirty="0">
              <a:effectLst/>
              <a:latin typeface="Arial" panose="020B0604020202020204" pitchFamily="34" charset="0"/>
            </a:endParaRPr>
          </a:p>
          <a:p>
            <a:pPr marL="347472" marR="0" indent="-347472" algn="l" rtl="0" eaLnBrk="1" fontAlgn="t" latinLnBrk="0" hangingPunct="1">
              <a:spcBef>
                <a:spcPts val="0"/>
              </a:spcBef>
              <a:spcAft>
                <a:spcPts val="0"/>
              </a:spcAft>
              <a:tabLst>
                <a:tab pos="457200" algn="l"/>
                <a:tab pos="914400" algn="l"/>
                <a:tab pos="1371600" algn="l"/>
                <a:tab pos="1828800" algn="l"/>
                <a:tab pos="2286000" algn="l"/>
                <a:tab pos="2743200" algn="l"/>
                <a:tab pos="3200400" algn="l"/>
                <a:tab pos="3657600" algn="l"/>
              </a:tabLst>
            </a:pPr>
            <a:r>
              <a:rPr lang="en-US" sz="1800" b="1" i="0" u="none" strike="noStrike" kern="1200" dirty="0">
                <a:solidFill>
                  <a:srgbClr val="000000"/>
                </a:solidFill>
                <a:effectLst/>
                <a:latin typeface="Calibri" panose="020F0502020204030204" pitchFamily="34" charset="0"/>
              </a:rPr>
              <a:t>Building Construction Details /Practice Drawings/Hans bans\1983</a:t>
            </a:r>
            <a:endParaRPr lang="en-US" sz="1800" b="0" i="0" u="none" strike="noStrike" dirty="0">
              <a:effectLst/>
              <a:latin typeface="Arial" panose="020B0604020202020204" pitchFamily="34" charset="0"/>
            </a:endParaRPr>
          </a:p>
          <a:p>
            <a:pPr marL="347472" marR="0" indent="-347472" algn="l" rtl="0" eaLnBrk="1" fontAlgn="t" latinLnBrk="0" hangingPunct="1">
              <a:spcBef>
                <a:spcPts val="0"/>
              </a:spcBef>
              <a:spcAft>
                <a:spcPts val="0"/>
              </a:spcAft>
              <a:tabLst>
                <a:tab pos="457200" algn="l"/>
                <a:tab pos="914400" algn="l"/>
                <a:tab pos="1371600" algn="l"/>
                <a:tab pos="1828800" algn="l"/>
                <a:tab pos="2286000" algn="l"/>
                <a:tab pos="2743200" algn="l"/>
                <a:tab pos="3200400" algn="l"/>
                <a:tab pos="3657600" algn="l"/>
              </a:tabLst>
            </a:pPr>
            <a:r>
              <a:rPr lang="en-US" sz="1800" b="1" i="0" u="none" strike="noStrike" kern="1200" dirty="0">
                <a:solidFill>
                  <a:srgbClr val="000000"/>
                </a:solidFill>
                <a:effectLst/>
                <a:latin typeface="Calibri" panose="020F0502020204030204" pitchFamily="34" charset="0"/>
              </a:rPr>
              <a:t>New Architecture and Technology /</a:t>
            </a:r>
            <a:r>
              <a:rPr lang="en-US" sz="1800" b="1" i="0" u="none" strike="noStrike" kern="1200" dirty="0" err="1">
                <a:solidFill>
                  <a:srgbClr val="000000"/>
                </a:solidFill>
                <a:effectLst/>
                <a:latin typeface="Calibri" panose="020F0502020204030204" pitchFamily="34" charset="0"/>
              </a:rPr>
              <a:t>Gylula</a:t>
            </a:r>
            <a:r>
              <a:rPr lang="en-US" sz="1800" b="1" i="0" u="none" strike="noStrike" kern="1200" dirty="0">
                <a:solidFill>
                  <a:srgbClr val="000000"/>
                </a:solidFill>
                <a:effectLst/>
                <a:latin typeface="Calibri" panose="020F0502020204030204" pitchFamily="34" charset="0"/>
              </a:rPr>
              <a:t> Sebastian/2003</a:t>
            </a:r>
            <a:endParaRPr lang="en-US" sz="1800" b="0" i="0" u="none" strike="noStrike" dirty="0">
              <a:effectLst/>
              <a:latin typeface="Arial" panose="020B0604020202020204" pitchFamily="34" charset="0"/>
            </a:endParaRPr>
          </a:p>
          <a:p>
            <a:pPr marL="347472" marR="0" indent="-347472" algn="l" rtl="0" eaLnBrk="1" fontAlgn="t" latinLnBrk="0" hangingPunct="1">
              <a:spcBef>
                <a:spcPts val="0"/>
              </a:spcBef>
              <a:spcAft>
                <a:spcPts val="0"/>
              </a:spcAft>
              <a:tabLst>
                <a:tab pos="457200" algn="l"/>
                <a:tab pos="914400" algn="l"/>
                <a:tab pos="1371600" algn="l"/>
                <a:tab pos="1828800" algn="l"/>
                <a:tab pos="2286000" algn="l"/>
                <a:tab pos="2743200" algn="l"/>
                <a:tab pos="3200400" algn="l"/>
                <a:tab pos="3657600" algn="l"/>
              </a:tabLst>
            </a:pPr>
            <a:r>
              <a:rPr lang="en-US" sz="1800" b="1" i="0" u="none" strike="noStrike" kern="1200" dirty="0">
                <a:solidFill>
                  <a:srgbClr val="000000"/>
                </a:solidFill>
                <a:effectLst/>
                <a:latin typeface="Calibri" panose="020F0502020204030204" pitchFamily="34" charset="0"/>
              </a:rPr>
              <a:t>Mitchells –introduction to </a:t>
            </a:r>
            <a:r>
              <a:rPr lang="ar-IQ" sz="1800" b="1" i="0" u="none" strike="noStrike" kern="1200" dirty="0">
                <a:solidFill>
                  <a:srgbClr val="000000"/>
                </a:solidFill>
                <a:effectLst/>
                <a:latin typeface="Calibri" panose="020F0502020204030204" pitchFamily="34" charset="0"/>
              </a:rPr>
              <a:t>the </a:t>
            </a:r>
            <a:r>
              <a:rPr lang="en-US" sz="1800" b="1" i="0" u="none" strike="noStrike" kern="1200" dirty="0">
                <a:solidFill>
                  <a:srgbClr val="000000"/>
                </a:solidFill>
                <a:effectLst/>
                <a:latin typeface="Calibri" panose="020F0502020204030204" pitchFamily="34" charset="0"/>
              </a:rPr>
              <a:t>building -3</a:t>
            </a:r>
            <a:r>
              <a:rPr lang="en-US" sz="1800" b="1" i="0" u="none" strike="noStrike" kern="1200" baseline="30000" dirty="0">
                <a:solidFill>
                  <a:srgbClr val="000000"/>
                </a:solidFill>
                <a:effectLst/>
                <a:latin typeface="Calibri" panose="020F0502020204030204" pitchFamily="34" charset="0"/>
              </a:rPr>
              <a:t>rd</a:t>
            </a:r>
            <a:r>
              <a:rPr lang="en-US" sz="1800" b="1" i="0" u="none" strike="noStrike" kern="1200" dirty="0">
                <a:solidFill>
                  <a:srgbClr val="000000"/>
                </a:solidFill>
                <a:effectLst/>
                <a:latin typeface="Calibri" panose="020F0502020204030204" pitchFamily="34" charset="0"/>
              </a:rPr>
              <a:t> edition2002</a:t>
            </a:r>
          </a:p>
          <a:p>
            <a:pPr marL="347472" marR="0" indent="-347472" algn="l" rtl="0" eaLnBrk="1" fontAlgn="t" latinLnBrk="0" hangingPunct="1">
              <a:spcBef>
                <a:spcPts val="0"/>
              </a:spcBef>
              <a:spcAft>
                <a:spcPts val="0"/>
              </a:spcAft>
              <a:tabLst>
                <a:tab pos="457200" algn="l"/>
                <a:tab pos="914400" algn="l"/>
                <a:tab pos="1371600" algn="l"/>
                <a:tab pos="1828800" algn="l"/>
                <a:tab pos="2286000" algn="l"/>
                <a:tab pos="2743200" algn="l"/>
                <a:tab pos="3200400" algn="l"/>
                <a:tab pos="3657600" algn="l"/>
              </a:tabLst>
            </a:pPr>
            <a:r>
              <a:rPr lang="en-US" sz="1800" b="0" i="0" u="none" strike="noStrike" dirty="0">
                <a:effectLst/>
                <a:latin typeface="Arial" panose="020B0604020202020204" pitchFamily="34" charset="0"/>
              </a:rPr>
              <a:t>Building construction W.B.M </a:t>
            </a:r>
            <a:r>
              <a:rPr lang="en-US" sz="1800" b="0" i="0" u="none" strike="noStrike" dirty="0" err="1">
                <a:effectLst/>
                <a:latin typeface="Arial" panose="020B0604020202020204" pitchFamily="34" charset="0"/>
              </a:rPr>
              <a:t>cKay</a:t>
            </a:r>
            <a:r>
              <a:rPr lang="en-US" sz="1800" b="0" i="0" u="none" strike="noStrike" dirty="0">
                <a:effectLst/>
                <a:latin typeface="Arial" panose="020B0604020202020204" pitchFamily="34" charset="0"/>
              </a:rPr>
              <a:t> </a:t>
            </a:r>
          </a:p>
          <a:p>
            <a:pPr marL="347472" marR="0" indent="-347472" algn="l" rtl="0" eaLnBrk="1" fontAlgn="t" latinLnBrk="0" hangingPunct="1">
              <a:spcBef>
                <a:spcPts val="0"/>
              </a:spcBef>
              <a:spcAft>
                <a:spcPts val="0"/>
              </a:spcAft>
              <a:tabLst>
                <a:tab pos="457200" algn="l"/>
                <a:tab pos="914400" algn="l"/>
                <a:tab pos="1371600" algn="l"/>
                <a:tab pos="1828800" algn="l"/>
                <a:tab pos="2286000" algn="l"/>
                <a:tab pos="2743200" algn="l"/>
                <a:tab pos="3200400" algn="l"/>
                <a:tab pos="3657600" algn="l"/>
              </a:tabLst>
            </a:pPr>
            <a:r>
              <a:rPr lang="en-US" sz="1800" b="0" i="0" u="none" strike="noStrike" dirty="0">
                <a:effectLst/>
                <a:latin typeface="Arial" panose="020B0604020202020204" pitchFamily="34" charset="0"/>
              </a:rPr>
              <a:t>● Building construction R Berry </a:t>
            </a:r>
          </a:p>
          <a:p>
            <a:pPr marL="347472" marR="0" indent="-347472" algn="l" rtl="0" eaLnBrk="1" fontAlgn="t" latinLnBrk="0" hangingPunct="1">
              <a:spcBef>
                <a:spcPts val="0"/>
              </a:spcBef>
              <a:spcAft>
                <a:spcPts val="0"/>
              </a:spcAft>
              <a:tabLst>
                <a:tab pos="457200" algn="l"/>
                <a:tab pos="914400" algn="l"/>
                <a:tab pos="1371600" algn="l"/>
                <a:tab pos="1828800" algn="l"/>
                <a:tab pos="2286000" algn="l"/>
                <a:tab pos="2743200" algn="l"/>
                <a:tab pos="3200400" algn="l"/>
                <a:tab pos="3657600" algn="l"/>
              </a:tabLst>
            </a:pPr>
            <a:r>
              <a:rPr lang="en-US" sz="1800" b="0" i="0" u="none" strike="noStrike" dirty="0">
                <a:effectLst/>
                <a:latin typeface="Arial" panose="020B0604020202020204" pitchFamily="34" charset="0"/>
              </a:rPr>
              <a:t>● Building construction </a:t>
            </a:r>
            <a:r>
              <a:rPr lang="en-US" sz="1800" b="0" i="0" u="none" strike="noStrike" dirty="0" err="1">
                <a:effectLst/>
                <a:latin typeface="Arial" panose="020B0604020202020204" pitchFamily="34" charset="0"/>
              </a:rPr>
              <a:t>Chudley</a:t>
            </a:r>
            <a:r>
              <a:rPr lang="en-US" sz="1800" b="0" i="0" u="none" strike="noStrike" dirty="0">
                <a:effectLst/>
                <a:latin typeface="Arial" panose="020B0604020202020204" pitchFamily="34" charset="0"/>
              </a:rPr>
              <a:t> Building construction Francis D.K. Ching.</a:t>
            </a:r>
          </a:p>
          <a:p>
            <a:endParaRPr lang="en-US" dirty="0"/>
          </a:p>
        </p:txBody>
      </p:sp>
    </p:spTree>
    <p:extLst>
      <p:ext uri="{BB962C8B-B14F-4D97-AF65-F5344CB8AC3E}">
        <p14:creationId xmlns:p14="http://schemas.microsoft.com/office/powerpoint/2010/main" val="48026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25F41D-037C-F1C2-44C7-366593A4295B}"/>
              </a:ext>
            </a:extLst>
          </p:cNvPr>
          <p:cNvSpPr txBox="1"/>
          <p:nvPr/>
        </p:nvSpPr>
        <p:spPr>
          <a:xfrm>
            <a:off x="467544" y="817354"/>
            <a:ext cx="7992888" cy="707886"/>
          </a:xfrm>
          <a:prstGeom prst="rect">
            <a:avLst/>
          </a:prstGeom>
          <a:solidFill>
            <a:srgbClr val="FFFF00"/>
          </a:solidFill>
        </p:spPr>
        <p:txBody>
          <a:bodyPr wrap="square">
            <a:spAutoFit/>
          </a:bodyPr>
          <a:lstStyle/>
          <a:p>
            <a:r>
              <a:rPr lang="en-US" sz="4000" b="1" dirty="0">
                <a:solidFill>
                  <a:srgbClr val="FF0000"/>
                </a:solidFill>
              </a:rPr>
              <a:t>Structure VS Construction </a:t>
            </a:r>
            <a:endParaRPr lang="en-US" sz="4000" b="1" dirty="0"/>
          </a:p>
        </p:txBody>
      </p:sp>
      <p:graphicFrame>
        <p:nvGraphicFramePr>
          <p:cNvPr id="6" name="Diagram 5">
            <a:extLst>
              <a:ext uri="{FF2B5EF4-FFF2-40B4-BE49-F238E27FC236}">
                <a16:creationId xmlns:a16="http://schemas.microsoft.com/office/drawing/2014/main" id="{48E9EE09-F230-D4FA-5B0C-279F755B10B9}"/>
              </a:ext>
            </a:extLst>
          </p:cNvPr>
          <p:cNvGraphicFramePr/>
          <p:nvPr>
            <p:extLst>
              <p:ext uri="{D42A27DB-BD31-4B8C-83A1-F6EECF244321}">
                <p14:modId xmlns:p14="http://schemas.microsoft.com/office/powerpoint/2010/main" val="404903799"/>
              </p:ext>
            </p:extLst>
          </p:nvPr>
        </p:nvGraphicFramePr>
        <p:xfrm>
          <a:off x="1495747"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5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888" y="116632"/>
            <a:ext cx="7772400" cy="1872208"/>
          </a:xfrm>
        </p:spPr>
        <p:txBody>
          <a:bodyPr>
            <a:normAutofit/>
          </a:bodyPr>
          <a:lstStyle/>
          <a:p>
            <a:r>
              <a:rPr lang="en-US" sz="3200" b="1" dirty="0">
                <a:solidFill>
                  <a:srgbClr val="FF0000"/>
                </a:solidFill>
                <a:highlight>
                  <a:srgbClr val="FFFF00"/>
                </a:highlight>
              </a:rPr>
              <a:t>What are structural (functional) elements?</a:t>
            </a:r>
            <a:endParaRPr lang="ar-IQ" sz="3200" b="1" dirty="0">
              <a:solidFill>
                <a:srgbClr val="FF0000"/>
              </a:solidFill>
              <a:highlight>
                <a:srgbClr val="FFFF00"/>
              </a:highlight>
            </a:endParaRPr>
          </a:p>
        </p:txBody>
      </p:sp>
      <p:sp>
        <p:nvSpPr>
          <p:cNvPr id="3" name="Subtitle 2"/>
          <p:cNvSpPr>
            <a:spLocks noGrp="1"/>
          </p:cNvSpPr>
          <p:nvPr>
            <p:ph type="subTitle" idx="1"/>
          </p:nvPr>
        </p:nvSpPr>
        <p:spPr>
          <a:xfrm>
            <a:off x="539552" y="1700808"/>
            <a:ext cx="8329067" cy="4608512"/>
          </a:xfrm>
        </p:spPr>
        <p:txBody>
          <a:bodyPr>
            <a:normAutofit fontScale="25000" lnSpcReduction="20000"/>
          </a:bodyPr>
          <a:lstStyle/>
          <a:p>
            <a:pPr marL="1143000" indent="-1143000" algn="just" rtl="0">
              <a:buFont typeface="Wingdings" panose="05000000000000000000" pitchFamily="2" charset="2"/>
              <a:buChar char="v"/>
            </a:pPr>
            <a:r>
              <a:rPr lang="en-US" sz="11200" dirty="0">
                <a:solidFill>
                  <a:schemeClr val="tx1"/>
                </a:solidFill>
              </a:rPr>
              <a:t> Wall</a:t>
            </a:r>
          </a:p>
          <a:p>
            <a:pPr marL="1143000" indent="-1143000" algn="just" rtl="0">
              <a:buFont typeface="Wingdings" panose="05000000000000000000" pitchFamily="2" charset="2"/>
              <a:buChar char="v"/>
            </a:pPr>
            <a:r>
              <a:rPr lang="en-US" sz="11200" dirty="0">
                <a:solidFill>
                  <a:schemeClr val="tx1"/>
                </a:solidFill>
              </a:rPr>
              <a:t> Floor</a:t>
            </a:r>
          </a:p>
          <a:p>
            <a:pPr marL="1143000" indent="-1143000" algn="just" rtl="0">
              <a:buFont typeface="Wingdings" panose="05000000000000000000" pitchFamily="2" charset="2"/>
              <a:buChar char="v"/>
            </a:pPr>
            <a:r>
              <a:rPr lang="en-US" sz="11200" dirty="0">
                <a:solidFill>
                  <a:schemeClr val="tx1"/>
                </a:solidFill>
              </a:rPr>
              <a:t> Upper floor</a:t>
            </a:r>
          </a:p>
          <a:p>
            <a:pPr marL="1143000" indent="-1143000" algn="just" rtl="0">
              <a:buFont typeface="Wingdings" panose="05000000000000000000" pitchFamily="2" charset="2"/>
              <a:buChar char="v"/>
            </a:pPr>
            <a:r>
              <a:rPr lang="en-US" sz="11200" dirty="0">
                <a:solidFill>
                  <a:schemeClr val="tx1"/>
                </a:solidFill>
              </a:rPr>
              <a:t> Roof</a:t>
            </a:r>
          </a:p>
          <a:p>
            <a:pPr marL="1143000" indent="-1143000" algn="just" rtl="0">
              <a:buFont typeface="Wingdings" panose="05000000000000000000" pitchFamily="2" charset="2"/>
              <a:buChar char="v"/>
            </a:pPr>
            <a:r>
              <a:rPr lang="en-US" sz="11200" dirty="0">
                <a:solidFill>
                  <a:schemeClr val="tx1"/>
                </a:solidFill>
              </a:rPr>
              <a:t> Staircase</a:t>
            </a:r>
          </a:p>
          <a:p>
            <a:pPr marL="1143000" indent="-1143000" algn="just" rtl="0">
              <a:buFont typeface="Wingdings" panose="05000000000000000000" pitchFamily="2" charset="2"/>
              <a:buChar char="v"/>
            </a:pPr>
            <a:r>
              <a:rPr lang="en-US" sz="11200" dirty="0">
                <a:solidFill>
                  <a:schemeClr val="tx1"/>
                </a:solidFill>
              </a:rPr>
              <a:t> Foundation</a:t>
            </a:r>
          </a:p>
          <a:p>
            <a:pPr algn="just" rtl="0"/>
            <a:endParaRPr lang="en-US" sz="11200" dirty="0">
              <a:solidFill>
                <a:schemeClr val="tx1"/>
              </a:solidFill>
            </a:endParaRPr>
          </a:p>
          <a:p>
            <a:pPr algn="just" rtl="0"/>
            <a:r>
              <a:rPr lang="en-US" sz="11200" dirty="0">
                <a:solidFill>
                  <a:schemeClr val="tx1"/>
                </a:solidFill>
              </a:rPr>
              <a:t>It is implemented in the form of:</a:t>
            </a:r>
          </a:p>
          <a:p>
            <a:pPr marL="1143000" indent="-1143000" algn="just" rtl="0">
              <a:buFont typeface="Arial" panose="020B0604020202020204" pitchFamily="34" charset="0"/>
              <a:buChar char="•"/>
            </a:pPr>
            <a:r>
              <a:rPr lang="en-US" sz="9600" dirty="0">
                <a:solidFill>
                  <a:schemeClr val="tx1"/>
                </a:solidFill>
              </a:rPr>
              <a:t>1- Building units (bricks, concrete blocks)</a:t>
            </a:r>
          </a:p>
          <a:p>
            <a:pPr marL="1143000" indent="-1143000" algn="just" rtl="0">
              <a:buFont typeface="Arial" panose="020B0604020202020204" pitchFamily="34" charset="0"/>
              <a:buChar char="•"/>
            </a:pPr>
            <a:r>
              <a:rPr lang="en-US" sz="9600" dirty="0">
                <a:solidFill>
                  <a:schemeClr val="tx1"/>
                </a:solidFill>
              </a:rPr>
              <a:t>2- Different sections (iron sections, aluminum sections)</a:t>
            </a:r>
          </a:p>
          <a:p>
            <a:pPr marL="1143000" indent="-1143000" algn="just" rtl="0">
              <a:buFont typeface="Arial" panose="020B0604020202020204" pitchFamily="34" charset="0"/>
              <a:buChar char="•"/>
            </a:pPr>
            <a:r>
              <a:rPr lang="en-US" sz="9600" dirty="0">
                <a:solidFill>
                  <a:schemeClr val="tx1"/>
                </a:solidFill>
              </a:rPr>
              <a:t>3- Integrated composite units (door, window)</a:t>
            </a:r>
            <a:endParaRPr lang="ar-IQ" sz="9600" dirty="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448" r="5206" b="15451"/>
          <a:stretch/>
        </p:blipFill>
        <p:spPr>
          <a:xfrm>
            <a:off x="4485405" y="1507664"/>
            <a:ext cx="2304256" cy="31169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962" y="1577484"/>
            <a:ext cx="1920356" cy="2977295"/>
          </a:xfrm>
          <a:prstGeom prst="rect">
            <a:avLst/>
          </a:prstGeom>
        </p:spPr>
      </p:pic>
    </p:spTree>
    <p:extLst>
      <p:ext uri="{BB962C8B-B14F-4D97-AF65-F5344CB8AC3E}">
        <p14:creationId xmlns:p14="http://schemas.microsoft.com/office/powerpoint/2010/main" val="260619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D538CB-5497-3B3D-42E8-DC0FA61E60B8}"/>
              </a:ext>
            </a:extLst>
          </p:cNvPr>
          <p:cNvSpPr txBox="1"/>
          <p:nvPr/>
        </p:nvSpPr>
        <p:spPr>
          <a:xfrm>
            <a:off x="467544" y="407566"/>
            <a:ext cx="7416824" cy="1077218"/>
          </a:xfrm>
          <a:prstGeom prst="rect">
            <a:avLst/>
          </a:prstGeom>
          <a:noFill/>
        </p:spPr>
        <p:txBody>
          <a:bodyPr wrap="square">
            <a:spAutoFit/>
          </a:bodyPr>
          <a:lstStyle/>
          <a:p>
            <a:pPr algn="l"/>
            <a:r>
              <a:rPr lang="en-US" sz="3200" b="1" dirty="0">
                <a:solidFill>
                  <a:srgbClr val="FF0000"/>
                </a:solidFill>
                <a:highlight>
                  <a:srgbClr val="FFFF00"/>
                </a:highlight>
                <a:latin typeface="+mj-lt"/>
                <a:ea typeface="+mj-ea"/>
                <a:cs typeface="+mj-cs"/>
              </a:rPr>
              <a:t>Types</a:t>
            </a:r>
            <a:r>
              <a:rPr lang="en-US" dirty="0"/>
              <a:t> </a:t>
            </a:r>
            <a:r>
              <a:rPr lang="en-US" sz="3200" b="1" dirty="0">
                <a:solidFill>
                  <a:srgbClr val="FF0000"/>
                </a:solidFill>
                <a:highlight>
                  <a:srgbClr val="FFFF00"/>
                </a:highlight>
                <a:latin typeface="+mj-lt"/>
                <a:ea typeface="+mj-ea"/>
                <a:cs typeface="+mj-cs"/>
              </a:rPr>
              <a:t>of bricks are classified based on the material they are made of:</a:t>
            </a:r>
          </a:p>
        </p:txBody>
      </p:sp>
      <p:graphicFrame>
        <p:nvGraphicFramePr>
          <p:cNvPr id="6" name="Diagram 5">
            <a:extLst>
              <a:ext uri="{FF2B5EF4-FFF2-40B4-BE49-F238E27FC236}">
                <a16:creationId xmlns:a16="http://schemas.microsoft.com/office/drawing/2014/main" id="{E2F8119C-68F8-BB33-A399-63A56D942CEB}"/>
              </a:ext>
            </a:extLst>
          </p:cNvPr>
          <p:cNvGraphicFramePr/>
          <p:nvPr>
            <p:extLst>
              <p:ext uri="{D42A27DB-BD31-4B8C-83A1-F6EECF244321}">
                <p14:modId xmlns:p14="http://schemas.microsoft.com/office/powerpoint/2010/main" val="3884153413"/>
              </p:ext>
            </p:extLst>
          </p:nvPr>
        </p:nvGraphicFramePr>
        <p:xfrm>
          <a:off x="-1476672" y="1671973"/>
          <a:ext cx="698477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1DA6637F-3D83-9221-5699-5A7B9A726BF8}"/>
              </a:ext>
            </a:extLst>
          </p:cNvPr>
          <p:cNvGraphicFramePr/>
          <p:nvPr>
            <p:extLst>
              <p:ext uri="{D42A27DB-BD31-4B8C-83A1-F6EECF244321}">
                <p14:modId xmlns:p14="http://schemas.microsoft.com/office/powerpoint/2010/main" val="370904525"/>
              </p:ext>
            </p:extLst>
          </p:nvPr>
        </p:nvGraphicFramePr>
        <p:xfrm>
          <a:off x="4143933" y="1052736"/>
          <a:ext cx="2863255" cy="1885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a:extLst>
              <a:ext uri="{FF2B5EF4-FFF2-40B4-BE49-F238E27FC236}">
                <a16:creationId xmlns:a16="http://schemas.microsoft.com/office/drawing/2014/main" id="{37A4145C-28BA-B38E-4245-0108A113AC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47750" y="2852936"/>
            <a:ext cx="5255620" cy="2767960"/>
          </a:xfrm>
          <a:prstGeom prst="rect">
            <a:avLst/>
          </a:prstGeom>
        </p:spPr>
      </p:pic>
    </p:spTree>
    <p:extLst>
      <p:ext uri="{BB962C8B-B14F-4D97-AF65-F5344CB8AC3E}">
        <p14:creationId xmlns:p14="http://schemas.microsoft.com/office/powerpoint/2010/main" val="71486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E063C8-7D4E-4ED2-0741-E303B761491E}"/>
              </a:ext>
            </a:extLst>
          </p:cNvPr>
          <p:cNvSpPr txBox="1"/>
          <p:nvPr/>
        </p:nvSpPr>
        <p:spPr>
          <a:xfrm>
            <a:off x="467544" y="548680"/>
            <a:ext cx="7848872" cy="584775"/>
          </a:xfrm>
          <a:prstGeom prst="rect">
            <a:avLst/>
          </a:prstGeom>
          <a:noFill/>
        </p:spPr>
        <p:txBody>
          <a:bodyPr wrap="square">
            <a:spAutoFit/>
          </a:bodyPr>
          <a:lstStyle/>
          <a:p>
            <a:pPr algn="l"/>
            <a:r>
              <a:rPr lang="en-US" sz="3200" b="1" dirty="0">
                <a:solidFill>
                  <a:srgbClr val="FF0000"/>
                </a:solidFill>
                <a:highlight>
                  <a:srgbClr val="FFFF00"/>
                </a:highlight>
                <a:latin typeface="+mj-lt"/>
                <a:ea typeface="+mj-ea"/>
                <a:cs typeface="+mj-cs"/>
              </a:rPr>
              <a:t>Depending</a:t>
            </a:r>
            <a:r>
              <a:rPr lang="en-US" dirty="0"/>
              <a:t> </a:t>
            </a:r>
            <a:r>
              <a:rPr lang="en-US" sz="3200" b="1" dirty="0">
                <a:solidFill>
                  <a:srgbClr val="FF0000"/>
                </a:solidFill>
                <a:highlight>
                  <a:srgbClr val="FFFF00"/>
                </a:highlight>
                <a:latin typeface="+mj-lt"/>
                <a:ea typeface="+mj-ea"/>
                <a:cs typeface="+mj-cs"/>
              </a:rPr>
              <a:t>on the density of the material</a:t>
            </a:r>
          </a:p>
        </p:txBody>
      </p:sp>
      <p:graphicFrame>
        <p:nvGraphicFramePr>
          <p:cNvPr id="6" name="Diagram 5">
            <a:extLst>
              <a:ext uri="{FF2B5EF4-FFF2-40B4-BE49-F238E27FC236}">
                <a16:creationId xmlns:a16="http://schemas.microsoft.com/office/drawing/2014/main" id="{F967E211-B3B2-8D35-147D-7E63902E34C5}"/>
              </a:ext>
            </a:extLst>
          </p:cNvPr>
          <p:cNvGraphicFramePr/>
          <p:nvPr>
            <p:extLst>
              <p:ext uri="{D42A27DB-BD31-4B8C-83A1-F6EECF244321}">
                <p14:modId xmlns:p14="http://schemas.microsoft.com/office/powerpoint/2010/main" val="4665892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47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40793</TotalTime>
  <Words>1754</Words>
  <Application>Microsoft Office PowerPoint</Application>
  <PresentationFormat>On-screen Show (4:3)</PresentationFormat>
  <Paragraphs>309</Paragraphs>
  <Slides>31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Cambria</vt:lpstr>
      <vt:lpstr>Wingdings</vt:lpstr>
      <vt:lpstr>Office Theme</vt:lpstr>
      <vt:lpstr>Acrobat Document</vt:lpstr>
      <vt:lpstr>Building construction 1</vt:lpstr>
      <vt:lpstr>Module Aims, Learning Outcomes and Indicative Contents </vt:lpstr>
      <vt:lpstr>Module Descriptor form </vt:lpstr>
      <vt:lpstr>Delivery Plan</vt:lpstr>
      <vt:lpstr>References</vt:lpstr>
      <vt:lpstr>PowerPoint Presentation</vt:lpstr>
      <vt:lpstr>What are structural (functional) elements?</vt:lpstr>
      <vt:lpstr>PowerPoint Presentation</vt:lpstr>
      <vt:lpstr>PowerPoint Presentation</vt:lpstr>
      <vt:lpstr>Building:  The basic function of a building is to enclose or surround space to provide an internal environment suitable for human activities and conditions suitable for the comfort of its occupants.</vt:lpstr>
      <vt:lpstr>What are the most important construction methods? (Classification of facilities according to construction methods) 1- Traditional Building:</vt:lpstr>
      <vt:lpstr>PowerPoint Presentation</vt:lpstr>
      <vt:lpstr>PowerPoint Presentation</vt:lpstr>
      <vt:lpstr>PowerPoint Presentation</vt:lpstr>
      <vt:lpstr>Structure Concepts  (classification of structures in terms of structural systems or concepts - power transmission systems) </vt:lpstr>
      <vt:lpstr>PowerPoint Presentation</vt:lpstr>
      <vt:lpstr>PowerPoint Presentation</vt:lpstr>
      <vt:lpstr>PowerPoint Presentation</vt:lpstr>
      <vt:lpstr>PowerPoint Presentation</vt:lpstr>
      <vt:lpstr>Structural elements  the wall  (structural classification of walls according to the stresses exerted on them) </vt:lpstr>
      <vt:lpstr>PowerPoint Presentation</vt:lpstr>
      <vt:lpstr>PowerPoint Presentation</vt:lpstr>
      <vt:lpstr>PowerPoint Presentation</vt:lpstr>
      <vt:lpstr>Functional requirements for walls:   </vt:lpstr>
      <vt:lpstr>PowerPoint Presentation</vt:lpstr>
      <vt:lpstr>Functional requirements for walls:   </vt:lpstr>
      <vt:lpstr>Functional requirements for walls:   </vt:lpstr>
      <vt:lpstr>Functional requirements for walls:   </vt:lpstr>
      <vt:lpstr>Functional requirements for walls:   </vt:lpstr>
      <vt:lpstr> Clay Brick Making </vt:lpstr>
      <vt:lpstr>Flaws of Brick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مادة تركيب المباني المرحلة الثانية</dc:title>
  <dc:creator>teamwork</dc:creator>
  <cp:lastModifiedBy>IHSAN HADI</cp:lastModifiedBy>
  <cp:revision>445</cp:revision>
  <cp:lastPrinted>2021-11-30T19:11:31Z</cp:lastPrinted>
  <dcterms:created xsi:type="dcterms:W3CDTF">2018-10-10T20:06:25Z</dcterms:created>
  <dcterms:modified xsi:type="dcterms:W3CDTF">2025-09-29T19:22:48Z</dcterms:modified>
</cp:coreProperties>
</file>