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0000FF"/>
    <a:srgbClr val="FF66CC"/>
    <a:srgbClr val="0033CC"/>
    <a:srgbClr val="996633"/>
    <a:srgbClr val="CCCC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BAA228-E4D1-4027-9EED-5DD945B27B2E}"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US"/>
        </a:p>
      </dgm:t>
    </dgm:pt>
    <dgm:pt modelId="{047BAB9E-3194-4F2D-AAFA-3D8DA43E54D7}">
      <dgm:prSet phldrT="[Text]"/>
      <dgm:spPr/>
      <dgm:t>
        <a:bodyPr/>
        <a:lstStyle/>
        <a:p>
          <a:r>
            <a:rPr lang="ar-IQ" b="1" dirty="0" smtClean="0">
              <a:solidFill>
                <a:schemeClr val="tx1"/>
              </a:solidFill>
            </a:rPr>
            <a:t>الوراثة</a:t>
          </a:r>
          <a:endParaRPr lang="en-US" b="1" dirty="0">
            <a:solidFill>
              <a:schemeClr val="tx1"/>
            </a:solidFill>
          </a:endParaRPr>
        </a:p>
      </dgm:t>
    </dgm:pt>
    <dgm:pt modelId="{5E927058-D539-4B72-857D-7244B89623DD}" type="parTrans" cxnId="{37232836-FB92-478E-9416-74A2401FD732}">
      <dgm:prSet/>
      <dgm:spPr/>
      <dgm:t>
        <a:bodyPr/>
        <a:lstStyle/>
        <a:p>
          <a:endParaRPr lang="en-US"/>
        </a:p>
      </dgm:t>
    </dgm:pt>
    <dgm:pt modelId="{3A9DE2EA-5A67-45AF-97EC-E98BF47EFBC2}" type="sibTrans" cxnId="{37232836-FB92-478E-9416-74A2401FD732}">
      <dgm:prSet/>
      <dgm:spPr/>
      <dgm:t>
        <a:bodyPr/>
        <a:lstStyle/>
        <a:p>
          <a:endParaRPr lang="en-US"/>
        </a:p>
      </dgm:t>
    </dgm:pt>
    <dgm:pt modelId="{8D5A9190-3FEA-4753-A070-3B935AA89A61}">
      <dgm:prSet phldrT="[Text]"/>
      <dgm:spPr/>
      <dgm:t>
        <a:bodyPr/>
        <a:lstStyle/>
        <a:p>
          <a:r>
            <a:rPr lang="ar-IQ" b="1" dirty="0" smtClean="0">
              <a:solidFill>
                <a:srgbClr val="FF0000"/>
              </a:solidFill>
            </a:rPr>
            <a:t>البيئة</a:t>
          </a:r>
          <a:endParaRPr lang="en-US" b="1" dirty="0">
            <a:solidFill>
              <a:srgbClr val="FF0000"/>
            </a:solidFill>
          </a:endParaRPr>
        </a:p>
      </dgm:t>
    </dgm:pt>
    <dgm:pt modelId="{E9DF2701-C5C7-4D29-B875-2D35EC6AB387}" type="parTrans" cxnId="{BDEBCDB9-2EF8-411F-B495-03B2D862CE23}">
      <dgm:prSet/>
      <dgm:spPr/>
      <dgm:t>
        <a:bodyPr/>
        <a:lstStyle/>
        <a:p>
          <a:endParaRPr lang="en-US"/>
        </a:p>
      </dgm:t>
    </dgm:pt>
    <dgm:pt modelId="{E1ACC56C-6B56-4662-92C1-1F172A8E7E62}" type="sibTrans" cxnId="{BDEBCDB9-2EF8-411F-B495-03B2D862CE23}">
      <dgm:prSet/>
      <dgm:spPr/>
      <dgm:t>
        <a:bodyPr/>
        <a:lstStyle/>
        <a:p>
          <a:endParaRPr lang="en-US"/>
        </a:p>
      </dgm:t>
    </dgm:pt>
    <dgm:pt modelId="{0D4F62DE-A4E3-499C-838F-77466998BE9F}">
      <dgm:prSet phldrT="[Text]"/>
      <dgm:spPr/>
      <dgm:t>
        <a:bodyPr/>
        <a:lstStyle/>
        <a:p>
          <a:r>
            <a:rPr lang="ar-IQ" b="1" dirty="0" smtClean="0">
              <a:solidFill>
                <a:srgbClr val="002060"/>
              </a:solidFill>
            </a:rPr>
            <a:t>الغذاء</a:t>
          </a:r>
          <a:endParaRPr lang="en-US" b="1" dirty="0">
            <a:solidFill>
              <a:srgbClr val="002060"/>
            </a:solidFill>
          </a:endParaRPr>
        </a:p>
      </dgm:t>
    </dgm:pt>
    <dgm:pt modelId="{406E3DC8-34E5-4367-9C53-4820CFE89D5B}" type="parTrans" cxnId="{EDF1E319-CD31-452D-99C8-62EA70E53601}">
      <dgm:prSet/>
      <dgm:spPr/>
      <dgm:t>
        <a:bodyPr/>
        <a:lstStyle/>
        <a:p>
          <a:endParaRPr lang="en-US"/>
        </a:p>
      </dgm:t>
    </dgm:pt>
    <dgm:pt modelId="{1F2478ED-1D3A-44CB-A36F-7F3D3E3C2C96}" type="sibTrans" cxnId="{EDF1E319-CD31-452D-99C8-62EA70E53601}">
      <dgm:prSet/>
      <dgm:spPr/>
      <dgm:t>
        <a:bodyPr/>
        <a:lstStyle/>
        <a:p>
          <a:endParaRPr lang="en-US"/>
        </a:p>
      </dgm:t>
    </dgm:pt>
    <dgm:pt modelId="{0C76AFCD-B629-453F-B86E-2456B119D550}">
      <dgm:prSet phldrT="[Text]"/>
      <dgm:spPr/>
      <dgm:t>
        <a:bodyPr/>
        <a:lstStyle/>
        <a:p>
          <a:r>
            <a:rPr lang="ar-IQ" b="1" dirty="0" smtClean="0"/>
            <a:t>النضج</a:t>
          </a:r>
          <a:endParaRPr lang="en-US" b="1" dirty="0"/>
        </a:p>
      </dgm:t>
    </dgm:pt>
    <dgm:pt modelId="{411FC5EC-38DA-47DC-BD66-13C703FAFCB0}" type="parTrans" cxnId="{4DFB331F-F3E5-4F26-93FF-43F36AFF1DA8}">
      <dgm:prSet/>
      <dgm:spPr/>
      <dgm:t>
        <a:bodyPr/>
        <a:lstStyle/>
        <a:p>
          <a:endParaRPr lang="en-US"/>
        </a:p>
      </dgm:t>
    </dgm:pt>
    <dgm:pt modelId="{917A99BA-AA70-43B0-80F4-F1F69BF5F4F5}" type="sibTrans" cxnId="{4DFB331F-F3E5-4F26-93FF-43F36AFF1DA8}">
      <dgm:prSet/>
      <dgm:spPr/>
      <dgm:t>
        <a:bodyPr/>
        <a:lstStyle/>
        <a:p>
          <a:endParaRPr lang="en-US"/>
        </a:p>
      </dgm:t>
    </dgm:pt>
    <dgm:pt modelId="{A8967609-2442-4F17-A99E-7E4E94D2B62F}">
      <dgm:prSet phldrT="[Text]"/>
      <dgm:spPr/>
      <dgm:t>
        <a:bodyPr/>
        <a:lstStyle/>
        <a:p>
          <a:r>
            <a:rPr lang="ar-IQ" b="1" dirty="0" smtClean="0">
              <a:solidFill>
                <a:srgbClr val="FFC000"/>
              </a:solidFill>
            </a:rPr>
            <a:t>التعلم</a:t>
          </a:r>
          <a:endParaRPr lang="en-US" b="1" dirty="0">
            <a:solidFill>
              <a:srgbClr val="FFC000"/>
            </a:solidFill>
          </a:endParaRPr>
        </a:p>
      </dgm:t>
    </dgm:pt>
    <dgm:pt modelId="{A4F2ACFA-8257-4808-A24F-E25FFF1AE00A}" type="parTrans" cxnId="{7C403165-27AB-41E7-986A-CF42ED5460F5}">
      <dgm:prSet/>
      <dgm:spPr/>
      <dgm:t>
        <a:bodyPr/>
        <a:lstStyle/>
        <a:p>
          <a:endParaRPr lang="en-US"/>
        </a:p>
      </dgm:t>
    </dgm:pt>
    <dgm:pt modelId="{D6EFABD8-A9A9-475C-B12A-6A28689B1B37}" type="sibTrans" cxnId="{7C403165-27AB-41E7-986A-CF42ED5460F5}">
      <dgm:prSet/>
      <dgm:spPr/>
      <dgm:t>
        <a:bodyPr/>
        <a:lstStyle/>
        <a:p>
          <a:endParaRPr lang="en-US"/>
        </a:p>
      </dgm:t>
    </dgm:pt>
    <dgm:pt modelId="{8322F575-1D23-4C39-B964-27179DD46F87}" type="pres">
      <dgm:prSet presAssocID="{B8BAA228-E4D1-4027-9EED-5DD945B27B2E}" presName="cycle" presStyleCnt="0">
        <dgm:presLayoutVars>
          <dgm:dir/>
          <dgm:resizeHandles val="exact"/>
        </dgm:presLayoutVars>
      </dgm:prSet>
      <dgm:spPr/>
      <dgm:t>
        <a:bodyPr/>
        <a:lstStyle/>
        <a:p>
          <a:endParaRPr lang="en-US"/>
        </a:p>
      </dgm:t>
    </dgm:pt>
    <dgm:pt modelId="{577F90EB-1C2D-4522-A145-D712AFC0190A}" type="pres">
      <dgm:prSet presAssocID="{047BAB9E-3194-4F2D-AAFA-3D8DA43E54D7}" presName="node" presStyleLbl="node1" presStyleIdx="0" presStyleCnt="5">
        <dgm:presLayoutVars>
          <dgm:bulletEnabled val="1"/>
        </dgm:presLayoutVars>
      </dgm:prSet>
      <dgm:spPr/>
      <dgm:t>
        <a:bodyPr/>
        <a:lstStyle/>
        <a:p>
          <a:endParaRPr lang="en-US"/>
        </a:p>
      </dgm:t>
    </dgm:pt>
    <dgm:pt modelId="{1B429AD3-3997-4399-866F-C899006B9B3E}" type="pres">
      <dgm:prSet presAssocID="{3A9DE2EA-5A67-45AF-97EC-E98BF47EFBC2}" presName="sibTrans" presStyleLbl="sibTrans2D1" presStyleIdx="0" presStyleCnt="5"/>
      <dgm:spPr/>
      <dgm:t>
        <a:bodyPr/>
        <a:lstStyle/>
        <a:p>
          <a:endParaRPr lang="en-US"/>
        </a:p>
      </dgm:t>
    </dgm:pt>
    <dgm:pt modelId="{22DB64BF-2882-4001-8EC3-6A631EAA79FB}" type="pres">
      <dgm:prSet presAssocID="{3A9DE2EA-5A67-45AF-97EC-E98BF47EFBC2}" presName="connectorText" presStyleLbl="sibTrans2D1" presStyleIdx="0" presStyleCnt="5"/>
      <dgm:spPr/>
      <dgm:t>
        <a:bodyPr/>
        <a:lstStyle/>
        <a:p>
          <a:endParaRPr lang="en-US"/>
        </a:p>
      </dgm:t>
    </dgm:pt>
    <dgm:pt modelId="{31B93D8B-3C20-43B5-AA6A-B85549F61756}" type="pres">
      <dgm:prSet presAssocID="{8D5A9190-3FEA-4753-A070-3B935AA89A61}" presName="node" presStyleLbl="node1" presStyleIdx="1" presStyleCnt="5">
        <dgm:presLayoutVars>
          <dgm:bulletEnabled val="1"/>
        </dgm:presLayoutVars>
      </dgm:prSet>
      <dgm:spPr/>
      <dgm:t>
        <a:bodyPr/>
        <a:lstStyle/>
        <a:p>
          <a:endParaRPr lang="en-US"/>
        </a:p>
      </dgm:t>
    </dgm:pt>
    <dgm:pt modelId="{7ECAECE9-A37B-48C7-9DE8-0D17BCAA3761}" type="pres">
      <dgm:prSet presAssocID="{E1ACC56C-6B56-4662-92C1-1F172A8E7E62}" presName="sibTrans" presStyleLbl="sibTrans2D1" presStyleIdx="1" presStyleCnt="5"/>
      <dgm:spPr/>
      <dgm:t>
        <a:bodyPr/>
        <a:lstStyle/>
        <a:p>
          <a:endParaRPr lang="en-US"/>
        </a:p>
      </dgm:t>
    </dgm:pt>
    <dgm:pt modelId="{C06FC4D4-D6D2-4E5A-91C5-7433D608AEEA}" type="pres">
      <dgm:prSet presAssocID="{E1ACC56C-6B56-4662-92C1-1F172A8E7E62}" presName="connectorText" presStyleLbl="sibTrans2D1" presStyleIdx="1" presStyleCnt="5"/>
      <dgm:spPr/>
      <dgm:t>
        <a:bodyPr/>
        <a:lstStyle/>
        <a:p>
          <a:endParaRPr lang="en-US"/>
        </a:p>
      </dgm:t>
    </dgm:pt>
    <dgm:pt modelId="{1FCAADE1-75F3-46F5-B8B3-4E6B33080A60}" type="pres">
      <dgm:prSet presAssocID="{0D4F62DE-A4E3-499C-838F-77466998BE9F}" presName="node" presStyleLbl="node1" presStyleIdx="2" presStyleCnt="5">
        <dgm:presLayoutVars>
          <dgm:bulletEnabled val="1"/>
        </dgm:presLayoutVars>
      </dgm:prSet>
      <dgm:spPr/>
      <dgm:t>
        <a:bodyPr/>
        <a:lstStyle/>
        <a:p>
          <a:endParaRPr lang="en-US"/>
        </a:p>
      </dgm:t>
    </dgm:pt>
    <dgm:pt modelId="{E0C0A377-C496-462B-B276-611FFD516E2B}" type="pres">
      <dgm:prSet presAssocID="{1F2478ED-1D3A-44CB-A36F-7F3D3E3C2C96}" presName="sibTrans" presStyleLbl="sibTrans2D1" presStyleIdx="2" presStyleCnt="5"/>
      <dgm:spPr/>
      <dgm:t>
        <a:bodyPr/>
        <a:lstStyle/>
        <a:p>
          <a:endParaRPr lang="en-US"/>
        </a:p>
      </dgm:t>
    </dgm:pt>
    <dgm:pt modelId="{7C46AC31-40BD-4760-BA1A-EC8351EB0E0D}" type="pres">
      <dgm:prSet presAssocID="{1F2478ED-1D3A-44CB-A36F-7F3D3E3C2C96}" presName="connectorText" presStyleLbl="sibTrans2D1" presStyleIdx="2" presStyleCnt="5"/>
      <dgm:spPr/>
      <dgm:t>
        <a:bodyPr/>
        <a:lstStyle/>
        <a:p>
          <a:endParaRPr lang="en-US"/>
        </a:p>
      </dgm:t>
    </dgm:pt>
    <dgm:pt modelId="{96D506B4-35C5-4B13-B4FC-B335228594A2}" type="pres">
      <dgm:prSet presAssocID="{0C76AFCD-B629-453F-B86E-2456B119D550}" presName="node" presStyleLbl="node1" presStyleIdx="3" presStyleCnt="5">
        <dgm:presLayoutVars>
          <dgm:bulletEnabled val="1"/>
        </dgm:presLayoutVars>
      </dgm:prSet>
      <dgm:spPr/>
      <dgm:t>
        <a:bodyPr/>
        <a:lstStyle/>
        <a:p>
          <a:endParaRPr lang="en-US"/>
        </a:p>
      </dgm:t>
    </dgm:pt>
    <dgm:pt modelId="{33E1D730-13D3-45C1-8DC7-CE88A820EEBA}" type="pres">
      <dgm:prSet presAssocID="{917A99BA-AA70-43B0-80F4-F1F69BF5F4F5}" presName="sibTrans" presStyleLbl="sibTrans2D1" presStyleIdx="3" presStyleCnt="5"/>
      <dgm:spPr/>
      <dgm:t>
        <a:bodyPr/>
        <a:lstStyle/>
        <a:p>
          <a:endParaRPr lang="en-US"/>
        </a:p>
      </dgm:t>
    </dgm:pt>
    <dgm:pt modelId="{F9ACFAA6-72E7-4F7F-AF1F-6E8B41160F29}" type="pres">
      <dgm:prSet presAssocID="{917A99BA-AA70-43B0-80F4-F1F69BF5F4F5}" presName="connectorText" presStyleLbl="sibTrans2D1" presStyleIdx="3" presStyleCnt="5"/>
      <dgm:spPr/>
      <dgm:t>
        <a:bodyPr/>
        <a:lstStyle/>
        <a:p>
          <a:endParaRPr lang="en-US"/>
        </a:p>
      </dgm:t>
    </dgm:pt>
    <dgm:pt modelId="{03D8906E-9589-44DF-82A7-9487129133F5}" type="pres">
      <dgm:prSet presAssocID="{A8967609-2442-4F17-A99E-7E4E94D2B62F}" presName="node" presStyleLbl="node1" presStyleIdx="4" presStyleCnt="5">
        <dgm:presLayoutVars>
          <dgm:bulletEnabled val="1"/>
        </dgm:presLayoutVars>
      </dgm:prSet>
      <dgm:spPr/>
      <dgm:t>
        <a:bodyPr/>
        <a:lstStyle/>
        <a:p>
          <a:endParaRPr lang="en-US"/>
        </a:p>
      </dgm:t>
    </dgm:pt>
    <dgm:pt modelId="{121669D7-7228-4E74-B3CA-742512D5D19C}" type="pres">
      <dgm:prSet presAssocID="{D6EFABD8-A9A9-475C-B12A-6A28689B1B37}" presName="sibTrans" presStyleLbl="sibTrans2D1" presStyleIdx="4" presStyleCnt="5"/>
      <dgm:spPr/>
      <dgm:t>
        <a:bodyPr/>
        <a:lstStyle/>
        <a:p>
          <a:endParaRPr lang="en-US"/>
        </a:p>
      </dgm:t>
    </dgm:pt>
    <dgm:pt modelId="{6A842494-A607-459B-B145-2717532CB375}" type="pres">
      <dgm:prSet presAssocID="{D6EFABD8-A9A9-475C-B12A-6A28689B1B37}" presName="connectorText" presStyleLbl="sibTrans2D1" presStyleIdx="4" presStyleCnt="5"/>
      <dgm:spPr/>
      <dgm:t>
        <a:bodyPr/>
        <a:lstStyle/>
        <a:p>
          <a:endParaRPr lang="en-US"/>
        </a:p>
      </dgm:t>
    </dgm:pt>
  </dgm:ptLst>
  <dgm:cxnLst>
    <dgm:cxn modelId="{7FE6CBF7-AE8E-43A5-831E-95459037DEB5}" type="presOf" srcId="{1F2478ED-1D3A-44CB-A36F-7F3D3E3C2C96}" destId="{7C46AC31-40BD-4760-BA1A-EC8351EB0E0D}" srcOrd="1" destOrd="0" presId="urn:microsoft.com/office/officeart/2005/8/layout/cycle2"/>
    <dgm:cxn modelId="{A948D31D-56C5-4BD5-9CF9-38B867F5BFD5}" type="presOf" srcId="{E1ACC56C-6B56-4662-92C1-1F172A8E7E62}" destId="{C06FC4D4-D6D2-4E5A-91C5-7433D608AEEA}" srcOrd="1" destOrd="0" presId="urn:microsoft.com/office/officeart/2005/8/layout/cycle2"/>
    <dgm:cxn modelId="{1A1A12EA-116D-4256-B2B2-7E0EA4AA6A0E}" type="presOf" srcId="{0D4F62DE-A4E3-499C-838F-77466998BE9F}" destId="{1FCAADE1-75F3-46F5-B8B3-4E6B33080A60}" srcOrd="0" destOrd="0" presId="urn:microsoft.com/office/officeart/2005/8/layout/cycle2"/>
    <dgm:cxn modelId="{CF9B4165-62B8-4A57-8DB2-69F0006235C9}" type="presOf" srcId="{A8967609-2442-4F17-A99E-7E4E94D2B62F}" destId="{03D8906E-9589-44DF-82A7-9487129133F5}" srcOrd="0" destOrd="0" presId="urn:microsoft.com/office/officeart/2005/8/layout/cycle2"/>
    <dgm:cxn modelId="{F74C7AA4-6469-436C-A20E-4450E1363226}" type="presOf" srcId="{B8BAA228-E4D1-4027-9EED-5DD945B27B2E}" destId="{8322F575-1D23-4C39-B964-27179DD46F87}" srcOrd="0" destOrd="0" presId="urn:microsoft.com/office/officeart/2005/8/layout/cycle2"/>
    <dgm:cxn modelId="{BA5AAA3E-2CDB-4F2D-A6E1-21C785ACA3EE}" type="presOf" srcId="{3A9DE2EA-5A67-45AF-97EC-E98BF47EFBC2}" destId="{22DB64BF-2882-4001-8EC3-6A631EAA79FB}" srcOrd="1" destOrd="0" presId="urn:microsoft.com/office/officeart/2005/8/layout/cycle2"/>
    <dgm:cxn modelId="{EDF1E319-CD31-452D-99C8-62EA70E53601}" srcId="{B8BAA228-E4D1-4027-9EED-5DD945B27B2E}" destId="{0D4F62DE-A4E3-499C-838F-77466998BE9F}" srcOrd="2" destOrd="0" parTransId="{406E3DC8-34E5-4367-9C53-4820CFE89D5B}" sibTransId="{1F2478ED-1D3A-44CB-A36F-7F3D3E3C2C96}"/>
    <dgm:cxn modelId="{4DFB331F-F3E5-4F26-93FF-43F36AFF1DA8}" srcId="{B8BAA228-E4D1-4027-9EED-5DD945B27B2E}" destId="{0C76AFCD-B629-453F-B86E-2456B119D550}" srcOrd="3" destOrd="0" parTransId="{411FC5EC-38DA-47DC-BD66-13C703FAFCB0}" sibTransId="{917A99BA-AA70-43B0-80F4-F1F69BF5F4F5}"/>
    <dgm:cxn modelId="{51A30DA7-05C5-4555-A997-8833632FD0F3}" type="presOf" srcId="{D6EFABD8-A9A9-475C-B12A-6A28689B1B37}" destId="{121669D7-7228-4E74-B3CA-742512D5D19C}" srcOrd="0" destOrd="0" presId="urn:microsoft.com/office/officeart/2005/8/layout/cycle2"/>
    <dgm:cxn modelId="{CA02B6B8-3BE5-49D5-A0D0-BCD83C39A7F6}" type="presOf" srcId="{3A9DE2EA-5A67-45AF-97EC-E98BF47EFBC2}" destId="{1B429AD3-3997-4399-866F-C899006B9B3E}" srcOrd="0" destOrd="0" presId="urn:microsoft.com/office/officeart/2005/8/layout/cycle2"/>
    <dgm:cxn modelId="{AFC6BCE4-A760-4AE5-9053-4534ADF68205}" type="presOf" srcId="{047BAB9E-3194-4F2D-AAFA-3D8DA43E54D7}" destId="{577F90EB-1C2D-4522-A145-D712AFC0190A}" srcOrd="0" destOrd="0" presId="urn:microsoft.com/office/officeart/2005/8/layout/cycle2"/>
    <dgm:cxn modelId="{37232836-FB92-478E-9416-74A2401FD732}" srcId="{B8BAA228-E4D1-4027-9EED-5DD945B27B2E}" destId="{047BAB9E-3194-4F2D-AAFA-3D8DA43E54D7}" srcOrd="0" destOrd="0" parTransId="{5E927058-D539-4B72-857D-7244B89623DD}" sibTransId="{3A9DE2EA-5A67-45AF-97EC-E98BF47EFBC2}"/>
    <dgm:cxn modelId="{BDEBCDB9-2EF8-411F-B495-03B2D862CE23}" srcId="{B8BAA228-E4D1-4027-9EED-5DD945B27B2E}" destId="{8D5A9190-3FEA-4753-A070-3B935AA89A61}" srcOrd="1" destOrd="0" parTransId="{E9DF2701-C5C7-4D29-B875-2D35EC6AB387}" sibTransId="{E1ACC56C-6B56-4662-92C1-1F172A8E7E62}"/>
    <dgm:cxn modelId="{5A3E7329-F62E-44DA-A81B-EBA817601FA8}" type="presOf" srcId="{0C76AFCD-B629-453F-B86E-2456B119D550}" destId="{96D506B4-35C5-4B13-B4FC-B335228594A2}" srcOrd="0" destOrd="0" presId="urn:microsoft.com/office/officeart/2005/8/layout/cycle2"/>
    <dgm:cxn modelId="{835DDDF9-2412-46FB-9E92-35BD53FD37BB}" type="presOf" srcId="{E1ACC56C-6B56-4662-92C1-1F172A8E7E62}" destId="{7ECAECE9-A37B-48C7-9DE8-0D17BCAA3761}" srcOrd="0" destOrd="0" presId="urn:microsoft.com/office/officeart/2005/8/layout/cycle2"/>
    <dgm:cxn modelId="{44F3944A-E649-4D0E-9DD7-1DA7997628E7}" type="presOf" srcId="{917A99BA-AA70-43B0-80F4-F1F69BF5F4F5}" destId="{33E1D730-13D3-45C1-8DC7-CE88A820EEBA}" srcOrd="0" destOrd="0" presId="urn:microsoft.com/office/officeart/2005/8/layout/cycle2"/>
    <dgm:cxn modelId="{5A977A0A-E9BF-4369-A45C-CEE586138FCF}" type="presOf" srcId="{D6EFABD8-A9A9-475C-B12A-6A28689B1B37}" destId="{6A842494-A607-459B-B145-2717532CB375}" srcOrd="1" destOrd="0" presId="urn:microsoft.com/office/officeart/2005/8/layout/cycle2"/>
    <dgm:cxn modelId="{E083F145-94EF-492C-A47B-6F8E7D8B9C9C}" type="presOf" srcId="{1F2478ED-1D3A-44CB-A36F-7F3D3E3C2C96}" destId="{E0C0A377-C496-462B-B276-611FFD516E2B}" srcOrd="0" destOrd="0" presId="urn:microsoft.com/office/officeart/2005/8/layout/cycle2"/>
    <dgm:cxn modelId="{2215833C-AD49-4592-96CC-62B3CDBC0492}" type="presOf" srcId="{8D5A9190-3FEA-4753-A070-3B935AA89A61}" destId="{31B93D8B-3C20-43B5-AA6A-B85549F61756}" srcOrd="0" destOrd="0" presId="urn:microsoft.com/office/officeart/2005/8/layout/cycle2"/>
    <dgm:cxn modelId="{7C403165-27AB-41E7-986A-CF42ED5460F5}" srcId="{B8BAA228-E4D1-4027-9EED-5DD945B27B2E}" destId="{A8967609-2442-4F17-A99E-7E4E94D2B62F}" srcOrd="4" destOrd="0" parTransId="{A4F2ACFA-8257-4808-A24F-E25FFF1AE00A}" sibTransId="{D6EFABD8-A9A9-475C-B12A-6A28689B1B37}"/>
    <dgm:cxn modelId="{05DC8193-19BB-4806-AB82-E5D682A18E12}" type="presOf" srcId="{917A99BA-AA70-43B0-80F4-F1F69BF5F4F5}" destId="{F9ACFAA6-72E7-4F7F-AF1F-6E8B41160F29}" srcOrd="1" destOrd="0" presId="urn:microsoft.com/office/officeart/2005/8/layout/cycle2"/>
    <dgm:cxn modelId="{6E0D9D43-EC7B-4AC7-96CD-E8DB5B4144E9}" type="presParOf" srcId="{8322F575-1D23-4C39-B964-27179DD46F87}" destId="{577F90EB-1C2D-4522-A145-D712AFC0190A}" srcOrd="0" destOrd="0" presId="urn:microsoft.com/office/officeart/2005/8/layout/cycle2"/>
    <dgm:cxn modelId="{0EFDF94F-6DA7-4AC4-85A0-0A3A4630CAF6}" type="presParOf" srcId="{8322F575-1D23-4C39-B964-27179DD46F87}" destId="{1B429AD3-3997-4399-866F-C899006B9B3E}" srcOrd="1" destOrd="0" presId="urn:microsoft.com/office/officeart/2005/8/layout/cycle2"/>
    <dgm:cxn modelId="{E371BE68-DDE1-483D-AE1E-A5A18EE222BE}" type="presParOf" srcId="{1B429AD3-3997-4399-866F-C899006B9B3E}" destId="{22DB64BF-2882-4001-8EC3-6A631EAA79FB}" srcOrd="0" destOrd="0" presId="urn:microsoft.com/office/officeart/2005/8/layout/cycle2"/>
    <dgm:cxn modelId="{BA08E203-3277-4947-B1F9-C79ADBC45816}" type="presParOf" srcId="{8322F575-1D23-4C39-B964-27179DD46F87}" destId="{31B93D8B-3C20-43B5-AA6A-B85549F61756}" srcOrd="2" destOrd="0" presId="urn:microsoft.com/office/officeart/2005/8/layout/cycle2"/>
    <dgm:cxn modelId="{910E28DD-086B-453F-A917-190DDF05D6CB}" type="presParOf" srcId="{8322F575-1D23-4C39-B964-27179DD46F87}" destId="{7ECAECE9-A37B-48C7-9DE8-0D17BCAA3761}" srcOrd="3" destOrd="0" presId="urn:microsoft.com/office/officeart/2005/8/layout/cycle2"/>
    <dgm:cxn modelId="{A5B19CE9-9E58-42DF-B812-1F1890897252}" type="presParOf" srcId="{7ECAECE9-A37B-48C7-9DE8-0D17BCAA3761}" destId="{C06FC4D4-D6D2-4E5A-91C5-7433D608AEEA}" srcOrd="0" destOrd="0" presId="urn:microsoft.com/office/officeart/2005/8/layout/cycle2"/>
    <dgm:cxn modelId="{C5D6E959-F745-4BEC-ADE9-DEE6908DF90D}" type="presParOf" srcId="{8322F575-1D23-4C39-B964-27179DD46F87}" destId="{1FCAADE1-75F3-46F5-B8B3-4E6B33080A60}" srcOrd="4" destOrd="0" presId="urn:microsoft.com/office/officeart/2005/8/layout/cycle2"/>
    <dgm:cxn modelId="{D2882370-B1F7-4B0D-B4F8-16AADBDAB548}" type="presParOf" srcId="{8322F575-1D23-4C39-B964-27179DD46F87}" destId="{E0C0A377-C496-462B-B276-611FFD516E2B}" srcOrd="5" destOrd="0" presId="urn:microsoft.com/office/officeart/2005/8/layout/cycle2"/>
    <dgm:cxn modelId="{3FF5A6A5-C978-4A89-BFB6-7C4263414324}" type="presParOf" srcId="{E0C0A377-C496-462B-B276-611FFD516E2B}" destId="{7C46AC31-40BD-4760-BA1A-EC8351EB0E0D}" srcOrd="0" destOrd="0" presId="urn:microsoft.com/office/officeart/2005/8/layout/cycle2"/>
    <dgm:cxn modelId="{E125E6C4-ADF1-40B7-B16F-9CDE55FBFE3D}" type="presParOf" srcId="{8322F575-1D23-4C39-B964-27179DD46F87}" destId="{96D506B4-35C5-4B13-B4FC-B335228594A2}" srcOrd="6" destOrd="0" presId="urn:microsoft.com/office/officeart/2005/8/layout/cycle2"/>
    <dgm:cxn modelId="{8EFCEB37-04B7-4009-B5E4-C9C857EF8760}" type="presParOf" srcId="{8322F575-1D23-4C39-B964-27179DD46F87}" destId="{33E1D730-13D3-45C1-8DC7-CE88A820EEBA}" srcOrd="7" destOrd="0" presId="urn:microsoft.com/office/officeart/2005/8/layout/cycle2"/>
    <dgm:cxn modelId="{34EF4DFF-41B6-4D82-90FE-8FFEDAFABEDD}" type="presParOf" srcId="{33E1D730-13D3-45C1-8DC7-CE88A820EEBA}" destId="{F9ACFAA6-72E7-4F7F-AF1F-6E8B41160F29}" srcOrd="0" destOrd="0" presId="urn:microsoft.com/office/officeart/2005/8/layout/cycle2"/>
    <dgm:cxn modelId="{883FFB7F-7D23-468B-8DE9-CA2BA7FB42F4}" type="presParOf" srcId="{8322F575-1D23-4C39-B964-27179DD46F87}" destId="{03D8906E-9589-44DF-82A7-9487129133F5}" srcOrd="8" destOrd="0" presId="urn:microsoft.com/office/officeart/2005/8/layout/cycle2"/>
    <dgm:cxn modelId="{A89E965E-3D86-46BC-A20D-135A8C4E983D}" type="presParOf" srcId="{8322F575-1D23-4C39-B964-27179DD46F87}" destId="{121669D7-7228-4E74-B3CA-742512D5D19C}" srcOrd="9" destOrd="0" presId="urn:microsoft.com/office/officeart/2005/8/layout/cycle2"/>
    <dgm:cxn modelId="{C80D8102-C955-4A2B-B00A-8F9E21EE0544}" type="presParOf" srcId="{121669D7-7228-4E74-B3CA-742512D5D19C}" destId="{6A842494-A607-459B-B145-2717532CB375}"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EB5120-CAEF-4C9B-B412-ED8FC1EEF67F}" type="doc">
      <dgm:prSet loTypeId="urn:microsoft.com/office/officeart/2008/layout/HorizontalMultiLevelHierarchy" loCatId="hierarchy" qsTypeId="urn:microsoft.com/office/officeart/2005/8/quickstyle/3d5" qsCatId="3D" csTypeId="urn:microsoft.com/office/officeart/2005/8/colors/accent1_2" csCatId="accent1" phldr="1"/>
      <dgm:spPr/>
      <dgm:t>
        <a:bodyPr/>
        <a:lstStyle/>
        <a:p>
          <a:endParaRPr lang="en-US"/>
        </a:p>
      </dgm:t>
    </dgm:pt>
    <dgm:pt modelId="{B05589CB-7E8D-40CD-8D3E-B0BAD7A48298}">
      <dgm:prSet phldrT="[Text]"/>
      <dgm:spPr>
        <a:solidFill>
          <a:srgbClr val="FFFF00"/>
        </a:solidFill>
      </dgm:spPr>
      <dgm:t>
        <a:bodyPr/>
        <a:lstStyle/>
        <a:p>
          <a:r>
            <a:rPr lang="ar-IQ" b="1" dirty="0" smtClean="0">
              <a:solidFill>
                <a:srgbClr val="002060"/>
              </a:solidFill>
            </a:rPr>
            <a:t>قوانين النمو</a:t>
          </a:r>
          <a:endParaRPr lang="en-US" b="1" dirty="0">
            <a:solidFill>
              <a:srgbClr val="002060"/>
            </a:solidFill>
          </a:endParaRPr>
        </a:p>
      </dgm:t>
    </dgm:pt>
    <dgm:pt modelId="{4CE73BCC-FFF7-452F-A839-C2E8722C17CE}" type="parTrans" cxnId="{EFB07531-A634-4081-ADF4-784AAA787C5C}">
      <dgm:prSet/>
      <dgm:spPr/>
      <dgm:t>
        <a:bodyPr/>
        <a:lstStyle/>
        <a:p>
          <a:endParaRPr lang="en-US"/>
        </a:p>
      </dgm:t>
    </dgm:pt>
    <dgm:pt modelId="{7ED9B166-DBE1-4EFC-912B-40748383D228}" type="sibTrans" cxnId="{EFB07531-A634-4081-ADF4-784AAA787C5C}">
      <dgm:prSet/>
      <dgm:spPr/>
      <dgm:t>
        <a:bodyPr/>
        <a:lstStyle/>
        <a:p>
          <a:endParaRPr lang="en-US"/>
        </a:p>
      </dgm:t>
    </dgm:pt>
    <dgm:pt modelId="{90168727-5AEE-4066-ADFE-6010F4BD6604}">
      <dgm:prSet phldrT="[Text]" custT="1"/>
      <dgm:spPr>
        <a:solidFill>
          <a:schemeClr val="accent6">
            <a:lumMod val="50000"/>
          </a:schemeClr>
        </a:solidFill>
      </dgm:spPr>
      <dgm:t>
        <a:bodyPr/>
        <a:lstStyle/>
        <a:p>
          <a:r>
            <a:rPr lang="ar-IQ" sz="2800" b="1" i="0" dirty="0" smtClean="0">
              <a:solidFill>
                <a:srgbClr val="FFFF00"/>
              </a:solidFill>
            </a:rPr>
            <a:t>تختلف اجزاء الجسم بالنمو</a:t>
          </a:r>
          <a:endParaRPr lang="en-US" sz="2800" b="1" dirty="0">
            <a:solidFill>
              <a:srgbClr val="FFFF00"/>
            </a:solidFill>
          </a:endParaRPr>
        </a:p>
      </dgm:t>
    </dgm:pt>
    <dgm:pt modelId="{E0ECA0E2-BF18-4CB6-8598-A156CFB23DE0}" type="parTrans" cxnId="{4D8F40B8-860C-42A3-BD2B-0EF0A76B54E1}">
      <dgm:prSet/>
      <dgm:spPr/>
      <dgm:t>
        <a:bodyPr/>
        <a:lstStyle/>
        <a:p>
          <a:endParaRPr lang="en-US"/>
        </a:p>
      </dgm:t>
    </dgm:pt>
    <dgm:pt modelId="{1CEAE51F-4512-477B-B324-A1E6599BE71F}" type="sibTrans" cxnId="{4D8F40B8-860C-42A3-BD2B-0EF0A76B54E1}">
      <dgm:prSet/>
      <dgm:spPr/>
      <dgm:t>
        <a:bodyPr/>
        <a:lstStyle/>
        <a:p>
          <a:endParaRPr lang="en-US"/>
        </a:p>
      </dgm:t>
    </dgm:pt>
    <dgm:pt modelId="{5A6E0E88-548A-4792-9805-E308EA8B1278}">
      <dgm:prSet custT="1"/>
      <dgm:spPr>
        <a:solidFill>
          <a:srgbClr val="FF0000"/>
        </a:solidFill>
      </dgm:spPr>
      <dgm:t>
        <a:bodyPr/>
        <a:lstStyle/>
        <a:p>
          <a:r>
            <a:rPr lang="ar-IQ" sz="2400" b="1" i="0" dirty="0" smtClean="0">
              <a:solidFill>
                <a:schemeClr val="bg2">
                  <a:lumMod val="75000"/>
                </a:schemeClr>
              </a:solidFill>
            </a:rPr>
            <a:t>النمو يسير على شكل مراحل : لايمكن فصل مرحلة عن مرحلة اخرى ، ولكن لكل مرحلة لها خصائصها .</a:t>
          </a:r>
          <a:endParaRPr lang="ar-IQ" sz="2400" b="1" dirty="0">
            <a:solidFill>
              <a:schemeClr val="bg2">
                <a:lumMod val="75000"/>
              </a:schemeClr>
            </a:solidFill>
          </a:endParaRPr>
        </a:p>
      </dgm:t>
    </dgm:pt>
    <dgm:pt modelId="{4AC09538-CBEF-4BFA-9771-183E53E19ACB}" type="parTrans" cxnId="{B038337A-6B9D-427A-9608-E786A18B8459}">
      <dgm:prSet/>
      <dgm:spPr/>
      <dgm:t>
        <a:bodyPr/>
        <a:lstStyle/>
        <a:p>
          <a:endParaRPr lang="en-US"/>
        </a:p>
      </dgm:t>
    </dgm:pt>
    <dgm:pt modelId="{0FAF45AA-9E45-447D-B170-7DEA801B19C9}" type="sibTrans" cxnId="{B038337A-6B9D-427A-9608-E786A18B8459}">
      <dgm:prSet/>
      <dgm:spPr/>
      <dgm:t>
        <a:bodyPr/>
        <a:lstStyle/>
        <a:p>
          <a:endParaRPr lang="en-US"/>
        </a:p>
      </dgm:t>
    </dgm:pt>
    <dgm:pt modelId="{6D0B49F3-3419-4BAD-B8FF-004AFC9C54C5}">
      <dgm:prSet custT="1"/>
      <dgm:spPr>
        <a:solidFill>
          <a:schemeClr val="accent2">
            <a:lumMod val="60000"/>
            <a:lumOff val="40000"/>
          </a:schemeClr>
        </a:solidFill>
      </dgm:spPr>
      <dgm:t>
        <a:bodyPr/>
        <a:lstStyle/>
        <a:p>
          <a:r>
            <a:rPr lang="ar-IQ" sz="2400" b="1" i="0" dirty="0" smtClean="0">
              <a:solidFill>
                <a:srgbClr val="FF0000"/>
              </a:solidFill>
            </a:rPr>
            <a:t>تختلف سرعة النمو من مرحلة الى اخرى </a:t>
          </a:r>
          <a:endParaRPr lang="ar-IQ" sz="2400" b="1" dirty="0">
            <a:solidFill>
              <a:srgbClr val="FF0000"/>
            </a:solidFill>
          </a:endParaRPr>
        </a:p>
      </dgm:t>
    </dgm:pt>
    <dgm:pt modelId="{DB26E9AE-7CD1-4626-B5FB-58248885994E}" type="parTrans" cxnId="{0471CB07-5000-443A-8608-D7AD145256A4}">
      <dgm:prSet/>
      <dgm:spPr/>
      <dgm:t>
        <a:bodyPr/>
        <a:lstStyle/>
        <a:p>
          <a:endParaRPr lang="en-US"/>
        </a:p>
      </dgm:t>
    </dgm:pt>
    <dgm:pt modelId="{F5C82C88-D4DD-4463-B7AE-D4B48B0C8200}" type="sibTrans" cxnId="{0471CB07-5000-443A-8608-D7AD145256A4}">
      <dgm:prSet/>
      <dgm:spPr/>
      <dgm:t>
        <a:bodyPr/>
        <a:lstStyle/>
        <a:p>
          <a:endParaRPr lang="en-US"/>
        </a:p>
      </dgm:t>
    </dgm:pt>
    <dgm:pt modelId="{A18E81BF-26C8-4ED7-A8D9-0BB0DEEAC01C}">
      <dgm:prSet/>
      <dgm:spPr>
        <a:solidFill>
          <a:srgbClr val="996633"/>
        </a:solidFill>
      </dgm:spPr>
      <dgm:t>
        <a:bodyPr/>
        <a:lstStyle/>
        <a:p>
          <a:r>
            <a:rPr lang="ar-IQ" b="1" i="0" dirty="0" smtClean="0">
              <a:solidFill>
                <a:schemeClr val="accent6">
                  <a:lumMod val="60000"/>
                  <a:lumOff val="40000"/>
                </a:schemeClr>
              </a:solidFill>
            </a:rPr>
            <a:t>تأثر النمو بالعوامل الداخلية</a:t>
          </a:r>
          <a:endParaRPr lang="ar-IQ" b="1" dirty="0">
            <a:solidFill>
              <a:schemeClr val="accent6">
                <a:lumMod val="60000"/>
                <a:lumOff val="40000"/>
              </a:schemeClr>
            </a:solidFill>
          </a:endParaRPr>
        </a:p>
      </dgm:t>
    </dgm:pt>
    <dgm:pt modelId="{858A8C15-F463-412B-88F3-F006301330B5}" type="parTrans" cxnId="{F5387A1C-D6F7-4CB7-8BFE-B83B667C5754}">
      <dgm:prSet/>
      <dgm:spPr/>
      <dgm:t>
        <a:bodyPr/>
        <a:lstStyle/>
        <a:p>
          <a:endParaRPr lang="en-US"/>
        </a:p>
      </dgm:t>
    </dgm:pt>
    <dgm:pt modelId="{6C7BFE50-068F-4744-9B4D-269AF496CF06}" type="sibTrans" cxnId="{F5387A1C-D6F7-4CB7-8BFE-B83B667C5754}">
      <dgm:prSet/>
      <dgm:spPr/>
      <dgm:t>
        <a:bodyPr/>
        <a:lstStyle/>
        <a:p>
          <a:endParaRPr lang="en-US"/>
        </a:p>
      </dgm:t>
    </dgm:pt>
    <dgm:pt modelId="{95537931-1A26-40EE-9B34-3899D45A8335}">
      <dgm:prSet custT="1"/>
      <dgm:spPr>
        <a:solidFill>
          <a:srgbClr val="92D050"/>
        </a:solidFill>
      </dgm:spPr>
      <dgm:t>
        <a:bodyPr/>
        <a:lstStyle/>
        <a:p>
          <a:r>
            <a:rPr lang="ar-IQ" sz="2800" b="1" i="0" dirty="0" smtClean="0">
              <a:solidFill>
                <a:srgbClr val="0033CC"/>
              </a:solidFill>
            </a:rPr>
            <a:t>هناك فروق فردية في مراحل النمو </a:t>
          </a:r>
          <a:endParaRPr lang="ar-IQ" sz="2800" b="1" dirty="0">
            <a:solidFill>
              <a:srgbClr val="0033CC"/>
            </a:solidFill>
          </a:endParaRPr>
        </a:p>
      </dgm:t>
    </dgm:pt>
    <dgm:pt modelId="{D4B99BB0-0F11-475E-9C8C-72EFDAEB7109}" type="parTrans" cxnId="{0264C8E3-EBA7-4FC7-B45A-3D498B3F552F}">
      <dgm:prSet/>
      <dgm:spPr/>
      <dgm:t>
        <a:bodyPr/>
        <a:lstStyle/>
        <a:p>
          <a:endParaRPr lang="en-US"/>
        </a:p>
      </dgm:t>
    </dgm:pt>
    <dgm:pt modelId="{9C32DEB9-2A34-4BFF-A337-D0A1DBEA2C06}" type="sibTrans" cxnId="{0264C8E3-EBA7-4FC7-B45A-3D498B3F552F}">
      <dgm:prSet/>
      <dgm:spPr/>
      <dgm:t>
        <a:bodyPr/>
        <a:lstStyle/>
        <a:p>
          <a:endParaRPr lang="en-US"/>
        </a:p>
      </dgm:t>
    </dgm:pt>
    <dgm:pt modelId="{A3D5092B-E522-48E5-AE42-EAAB58EAE86F}">
      <dgm:prSet/>
      <dgm:spPr>
        <a:solidFill>
          <a:srgbClr val="7030A0"/>
        </a:solidFill>
      </dgm:spPr>
      <dgm:t>
        <a:bodyPr/>
        <a:lstStyle/>
        <a:p>
          <a:r>
            <a:rPr lang="ar-IQ" b="1" i="0" dirty="0" smtClean="0">
              <a:solidFill>
                <a:schemeClr val="accent2">
                  <a:lumMod val="60000"/>
                  <a:lumOff val="40000"/>
                </a:schemeClr>
              </a:solidFill>
            </a:rPr>
            <a:t>النمو عاماً ثم يصبح خاصاً</a:t>
          </a:r>
          <a:endParaRPr lang="ar-IQ" b="1" dirty="0">
            <a:solidFill>
              <a:schemeClr val="accent2">
                <a:lumMod val="60000"/>
                <a:lumOff val="40000"/>
              </a:schemeClr>
            </a:solidFill>
          </a:endParaRPr>
        </a:p>
      </dgm:t>
    </dgm:pt>
    <dgm:pt modelId="{6243FCF0-6A98-4F4D-B600-F93F1051FD09}" type="parTrans" cxnId="{8089DAE6-DA75-4E6A-81CD-F6DC17D805AD}">
      <dgm:prSet/>
      <dgm:spPr/>
      <dgm:t>
        <a:bodyPr/>
        <a:lstStyle/>
        <a:p>
          <a:endParaRPr lang="en-US"/>
        </a:p>
      </dgm:t>
    </dgm:pt>
    <dgm:pt modelId="{A5485B68-A2A9-48E7-BDB7-A57451E89479}" type="sibTrans" cxnId="{8089DAE6-DA75-4E6A-81CD-F6DC17D805AD}">
      <dgm:prSet/>
      <dgm:spPr/>
      <dgm:t>
        <a:bodyPr/>
        <a:lstStyle/>
        <a:p>
          <a:endParaRPr lang="en-US"/>
        </a:p>
      </dgm:t>
    </dgm:pt>
    <dgm:pt modelId="{03CAE38D-6458-46DF-A5B9-8DF470A93F33}">
      <dgm:prSet custT="1"/>
      <dgm:spPr>
        <a:solidFill>
          <a:schemeClr val="tx1"/>
        </a:solidFill>
      </dgm:spPr>
      <dgm:t>
        <a:bodyPr/>
        <a:lstStyle/>
        <a:p>
          <a:r>
            <a:rPr lang="ar-IQ" sz="2400" b="1" i="0" dirty="0" smtClean="0"/>
            <a:t>النمو يتخذ اتجاهاً طولياً ومستعرضاً</a:t>
          </a:r>
          <a:endParaRPr lang="ar-IQ" sz="2400" b="1" dirty="0"/>
        </a:p>
      </dgm:t>
    </dgm:pt>
    <dgm:pt modelId="{40F2FD55-C414-4F9A-9B09-FA5C7B339A92}" type="parTrans" cxnId="{910E584E-5348-4F7A-9ABF-EA89B0D0954B}">
      <dgm:prSet/>
      <dgm:spPr/>
      <dgm:t>
        <a:bodyPr/>
        <a:lstStyle/>
        <a:p>
          <a:endParaRPr lang="en-US"/>
        </a:p>
      </dgm:t>
    </dgm:pt>
    <dgm:pt modelId="{8B19220F-B056-4B6E-A3E9-3713734F4E12}" type="sibTrans" cxnId="{910E584E-5348-4F7A-9ABF-EA89B0D0954B}">
      <dgm:prSet/>
      <dgm:spPr/>
      <dgm:t>
        <a:bodyPr/>
        <a:lstStyle/>
        <a:p>
          <a:endParaRPr lang="en-US"/>
        </a:p>
      </dgm:t>
    </dgm:pt>
    <dgm:pt modelId="{22F663E2-FC46-46CF-9EAF-C48753EC0ED8}" type="pres">
      <dgm:prSet presAssocID="{5CEB5120-CAEF-4C9B-B412-ED8FC1EEF67F}" presName="Name0" presStyleCnt="0">
        <dgm:presLayoutVars>
          <dgm:chPref val="1"/>
          <dgm:dir/>
          <dgm:animOne val="branch"/>
          <dgm:animLvl val="lvl"/>
          <dgm:resizeHandles val="exact"/>
        </dgm:presLayoutVars>
      </dgm:prSet>
      <dgm:spPr/>
      <dgm:t>
        <a:bodyPr/>
        <a:lstStyle/>
        <a:p>
          <a:endParaRPr lang="en-US"/>
        </a:p>
      </dgm:t>
    </dgm:pt>
    <dgm:pt modelId="{19F6964B-4542-4333-927A-251CE9837643}" type="pres">
      <dgm:prSet presAssocID="{B05589CB-7E8D-40CD-8D3E-B0BAD7A48298}" presName="root1" presStyleCnt="0"/>
      <dgm:spPr/>
    </dgm:pt>
    <dgm:pt modelId="{E33EBA80-9E2F-4EDF-99A8-149FE994D673}" type="pres">
      <dgm:prSet presAssocID="{B05589CB-7E8D-40CD-8D3E-B0BAD7A48298}" presName="LevelOneTextNode" presStyleLbl="node0" presStyleIdx="0" presStyleCnt="1" custAng="0" custLinFactNeighborX="-45938" custLinFactNeighborY="1808">
        <dgm:presLayoutVars>
          <dgm:chPref val="3"/>
        </dgm:presLayoutVars>
      </dgm:prSet>
      <dgm:spPr/>
      <dgm:t>
        <a:bodyPr/>
        <a:lstStyle/>
        <a:p>
          <a:endParaRPr lang="en-US"/>
        </a:p>
      </dgm:t>
    </dgm:pt>
    <dgm:pt modelId="{1D036802-888C-47C3-998D-28AAC3D8F0A0}" type="pres">
      <dgm:prSet presAssocID="{B05589CB-7E8D-40CD-8D3E-B0BAD7A48298}" presName="level2hierChild" presStyleCnt="0"/>
      <dgm:spPr/>
    </dgm:pt>
    <dgm:pt modelId="{C73A3A2B-07E5-43D2-9977-E8FE1ED23721}" type="pres">
      <dgm:prSet presAssocID="{40F2FD55-C414-4F9A-9B09-FA5C7B339A92}" presName="conn2-1" presStyleLbl="parChTrans1D2" presStyleIdx="0" presStyleCnt="7"/>
      <dgm:spPr/>
      <dgm:t>
        <a:bodyPr/>
        <a:lstStyle/>
        <a:p>
          <a:endParaRPr lang="en-US"/>
        </a:p>
      </dgm:t>
    </dgm:pt>
    <dgm:pt modelId="{EE37FE1D-D79C-453D-B2B5-C831D581A58B}" type="pres">
      <dgm:prSet presAssocID="{40F2FD55-C414-4F9A-9B09-FA5C7B339A92}" presName="connTx" presStyleLbl="parChTrans1D2" presStyleIdx="0" presStyleCnt="7"/>
      <dgm:spPr/>
      <dgm:t>
        <a:bodyPr/>
        <a:lstStyle/>
        <a:p>
          <a:endParaRPr lang="en-US"/>
        </a:p>
      </dgm:t>
    </dgm:pt>
    <dgm:pt modelId="{62C8E107-77E3-4C10-809F-4876E97711B2}" type="pres">
      <dgm:prSet presAssocID="{03CAE38D-6458-46DF-A5B9-8DF470A93F33}" presName="root2" presStyleCnt="0"/>
      <dgm:spPr/>
    </dgm:pt>
    <dgm:pt modelId="{9010515A-BFE9-4860-A5AA-8DBCEB0570D1}" type="pres">
      <dgm:prSet presAssocID="{03CAE38D-6458-46DF-A5B9-8DF470A93F33}" presName="LevelTwoTextNode" presStyleLbl="node2" presStyleIdx="0" presStyleCnt="7" custScaleX="127922" custScaleY="70281" custLinFactNeighborX="440" custLinFactNeighborY="-4333">
        <dgm:presLayoutVars>
          <dgm:chPref val="3"/>
        </dgm:presLayoutVars>
      </dgm:prSet>
      <dgm:spPr/>
      <dgm:t>
        <a:bodyPr/>
        <a:lstStyle/>
        <a:p>
          <a:endParaRPr lang="en-US"/>
        </a:p>
      </dgm:t>
    </dgm:pt>
    <dgm:pt modelId="{98EF4724-E47D-4704-95E0-9B5F75BD2B83}" type="pres">
      <dgm:prSet presAssocID="{03CAE38D-6458-46DF-A5B9-8DF470A93F33}" presName="level3hierChild" presStyleCnt="0"/>
      <dgm:spPr/>
    </dgm:pt>
    <dgm:pt modelId="{827E0465-0C4C-478A-8A09-831A89443021}" type="pres">
      <dgm:prSet presAssocID="{4AC09538-CBEF-4BFA-9771-183E53E19ACB}" presName="conn2-1" presStyleLbl="parChTrans1D2" presStyleIdx="1" presStyleCnt="7"/>
      <dgm:spPr/>
      <dgm:t>
        <a:bodyPr/>
        <a:lstStyle/>
        <a:p>
          <a:endParaRPr lang="en-US"/>
        </a:p>
      </dgm:t>
    </dgm:pt>
    <dgm:pt modelId="{3790B4F7-38FB-412B-8D07-B11E8532581D}" type="pres">
      <dgm:prSet presAssocID="{4AC09538-CBEF-4BFA-9771-183E53E19ACB}" presName="connTx" presStyleLbl="parChTrans1D2" presStyleIdx="1" presStyleCnt="7"/>
      <dgm:spPr/>
      <dgm:t>
        <a:bodyPr/>
        <a:lstStyle/>
        <a:p>
          <a:endParaRPr lang="en-US"/>
        </a:p>
      </dgm:t>
    </dgm:pt>
    <dgm:pt modelId="{C5AEBE10-4697-4010-8580-29000F96D8BD}" type="pres">
      <dgm:prSet presAssocID="{5A6E0E88-548A-4792-9805-E308EA8B1278}" presName="root2" presStyleCnt="0"/>
      <dgm:spPr/>
    </dgm:pt>
    <dgm:pt modelId="{6CA8BB31-2A5F-42EC-8965-BD6853DC1FE3}" type="pres">
      <dgm:prSet presAssocID="{5A6E0E88-548A-4792-9805-E308EA8B1278}" presName="LevelTwoTextNode" presStyleLbl="node2" presStyleIdx="1" presStyleCnt="7" custScaleX="129661">
        <dgm:presLayoutVars>
          <dgm:chPref val="3"/>
        </dgm:presLayoutVars>
      </dgm:prSet>
      <dgm:spPr/>
      <dgm:t>
        <a:bodyPr/>
        <a:lstStyle/>
        <a:p>
          <a:endParaRPr lang="en-US"/>
        </a:p>
      </dgm:t>
    </dgm:pt>
    <dgm:pt modelId="{10ADA0F2-C4BA-4D23-8CD2-5088F45D3376}" type="pres">
      <dgm:prSet presAssocID="{5A6E0E88-548A-4792-9805-E308EA8B1278}" presName="level3hierChild" presStyleCnt="0"/>
      <dgm:spPr/>
    </dgm:pt>
    <dgm:pt modelId="{B23DEFFB-5E45-454D-82C5-9DE260389213}" type="pres">
      <dgm:prSet presAssocID="{E0ECA0E2-BF18-4CB6-8598-A156CFB23DE0}" presName="conn2-1" presStyleLbl="parChTrans1D2" presStyleIdx="2" presStyleCnt="7"/>
      <dgm:spPr/>
      <dgm:t>
        <a:bodyPr/>
        <a:lstStyle/>
        <a:p>
          <a:endParaRPr lang="en-US"/>
        </a:p>
      </dgm:t>
    </dgm:pt>
    <dgm:pt modelId="{2E7CE1D8-1FC3-4681-B2F3-C057163E840D}" type="pres">
      <dgm:prSet presAssocID="{E0ECA0E2-BF18-4CB6-8598-A156CFB23DE0}" presName="connTx" presStyleLbl="parChTrans1D2" presStyleIdx="2" presStyleCnt="7"/>
      <dgm:spPr/>
      <dgm:t>
        <a:bodyPr/>
        <a:lstStyle/>
        <a:p>
          <a:endParaRPr lang="en-US"/>
        </a:p>
      </dgm:t>
    </dgm:pt>
    <dgm:pt modelId="{ABA9029C-D0EA-421F-B3CE-5B02CF923911}" type="pres">
      <dgm:prSet presAssocID="{90168727-5AEE-4066-ADFE-6010F4BD6604}" presName="root2" presStyleCnt="0"/>
      <dgm:spPr/>
    </dgm:pt>
    <dgm:pt modelId="{960A0348-A1B0-4610-9D3F-AB21BD837863}" type="pres">
      <dgm:prSet presAssocID="{90168727-5AEE-4066-ADFE-6010F4BD6604}" presName="LevelTwoTextNode" presStyleLbl="node2" presStyleIdx="2" presStyleCnt="7" custScaleX="129661" custScaleY="69492">
        <dgm:presLayoutVars>
          <dgm:chPref val="3"/>
        </dgm:presLayoutVars>
      </dgm:prSet>
      <dgm:spPr/>
      <dgm:t>
        <a:bodyPr/>
        <a:lstStyle/>
        <a:p>
          <a:endParaRPr lang="en-US"/>
        </a:p>
      </dgm:t>
    </dgm:pt>
    <dgm:pt modelId="{E8CF3BEA-8CF9-469C-A3A1-217B6E4E7AAB}" type="pres">
      <dgm:prSet presAssocID="{90168727-5AEE-4066-ADFE-6010F4BD6604}" presName="level3hierChild" presStyleCnt="0"/>
      <dgm:spPr/>
    </dgm:pt>
    <dgm:pt modelId="{84A8B26E-83A2-46C7-AFDB-0C440320F388}" type="pres">
      <dgm:prSet presAssocID="{DB26E9AE-7CD1-4626-B5FB-58248885994E}" presName="conn2-1" presStyleLbl="parChTrans1D2" presStyleIdx="3" presStyleCnt="7"/>
      <dgm:spPr/>
      <dgm:t>
        <a:bodyPr/>
        <a:lstStyle/>
        <a:p>
          <a:endParaRPr lang="en-US"/>
        </a:p>
      </dgm:t>
    </dgm:pt>
    <dgm:pt modelId="{1BC9842B-59EF-45C1-AACF-BB00D7A88407}" type="pres">
      <dgm:prSet presAssocID="{DB26E9AE-7CD1-4626-B5FB-58248885994E}" presName="connTx" presStyleLbl="parChTrans1D2" presStyleIdx="3" presStyleCnt="7"/>
      <dgm:spPr/>
      <dgm:t>
        <a:bodyPr/>
        <a:lstStyle/>
        <a:p>
          <a:endParaRPr lang="en-US"/>
        </a:p>
      </dgm:t>
    </dgm:pt>
    <dgm:pt modelId="{8C46DC1D-3C31-4A88-89A2-43B51D712E70}" type="pres">
      <dgm:prSet presAssocID="{6D0B49F3-3419-4BAD-B8FF-004AFC9C54C5}" presName="root2" presStyleCnt="0"/>
      <dgm:spPr/>
    </dgm:pt>
    <dgm:pt modelId="{9BEC2D6B-AAF7-4322-89B0-0FAFE5CF17DA}" type="pres">
      <dgm:prSet presAssocID="{6D0B49F3-3419-4BAD-B8FF-004AFC9C54C5}" presName="LevelTwoTextNode" presStyleLbl="node2" presStyleIdx="3" presStyleCnt="7" custScaleX="129661" custScaleY="64563">
        <dgm:presLayoutVars>
          <dgm:chPref val="3"/>
        </dgm:presLayoutVars>
      </dgm:prSet>
      <dgm:spPr/>
      <dgm:t>
        <a:bodyPr/>
        <a:lstStyle/>
        <a:p>
          <a:endParaRPr lang="en-US"/>
        </a:p>
      </dgm:t>
    </dgm:pt>
    <dgm:pt modelId="{933377CB-3C06-40A6-990B-08F92C0FB050}" type="pres">
      <dgm:prSet presAssocID="{6D0B49F3-3419-4BAD-B8FF-004AFC9C54C5}" presName="level3hierChild" presStyleCnt="0"/>
      <dgm:spPr/>
    </dgm:pt>
    <dgm:pt modelId="{39EC837B-C259-4781-861A-6C12D1D4C7B3}" type="pres">
      <dgm:prSet presAssocID="{6243FCF0-6A98-4F4D-B600-F93F1051FD09}" presName="conn2-1" presStyleLbl="parChTrans1D2" presStyleIdx="4" presStyleCnt="7"/>
      <dgm:spPr/>
      <dgm:t>
        <a:bodyPr/>
        <a:lstStyle/>
        <a:p>
          <a:endParaRPr lang="en-US"/>
        </a:p>
      </dgm:t>
    </dgm:pt>
    <dgm:pt modelId="{246B4538-A642-437A-95D0-9D8E837830D9}" type="pres">
      <dgm:prSet presAssocID="{6243FCF0-6A98-4F4D-B600-F93F1051FD09}" presName="connTx" presStyleLbl="parChTrans1D2" presStyleIdx="4" presStyleCnt="7"/>
      <dgm:spPr/>
      <dgm:t>
        <a:bodyPr/>
        <a:lstStyle/>
        <a:p>
          <a:endParaRPr lang="en-US"/>
        </a:p>
      </dgm:t>
    </dgm:pt>
    <dgm:pt modelId="{13B97178-57CC-499E-A8E3-C46401F7C35A}" type="pres">
      <dgm:prSet presAssocID="{A3D5092B-E522-48E5-AE42-EAAB58EAE86F}" presName="root2" presStyleCnt="0"/>
      <dgm:spPr/>
    </dgm:pt>
    <dgm:pt modelId="{EEA23436-A8AF-42C4-9CE3-0D3DF9AC3087}" type="pres">
      <dgm:prSet presAssocID="{A3D5092B-E522-48E5-AE42-EAAB58EAE86F}" presName="LevelTwoTextNode" presStyleLbl="node2" presStyleIdx="4" presStyleCnt="7" custScaleX="129739" custScaleY="68268">
        <dgm:presLayoutVars>
          <dgm:chPref val="3"/>
        </dgm:presLayoutVars>
      </dgm:prSet>
      <dgm:spPr/>
      <dgm:t>
        <a:bodyPr/>
        <a:lstStyle/>
        <a:p>
          <a:endParaRPr lang="en-US"/>
        </a:p>
      </dgm:t>
    </dgm:pt>
    <dgm:pt modelId="{6E55920B-95E2-4C5C-B2A7-E7A76A17E903}" type="pres">
      <dgm:prSet presAssocID="{A3D5092B-E522-48E5-AE42-EAAB58EAE86F}" presName="level3hierChild" presStyleCnt="0"/>
      <dgm:spPr/>
    </dgm:pt>
    <dgm:pt modelId="{EAE6E865-D5D3-4091-868D-A1A06DDE3AC6}" type="pres">
      <dgm:prSet presAssocID="{D4B99BB0-0F11-475E-9C8C-72EFDAEB7109}" presName="conn2-1" presStyleLbl="parChTrans1D2" presStyleIdx="5" presStyleCnt="7"/>
      <dgm:spPr/>
      <dgm:t>
        <a:bodyPr/>
        <a:lstStyle/>
        <a:p>
          <a:endParaRPr lang="en-US"/>
        </a:p>
      </dgm:t>
    </dgm:pt>
    <dgm:pt modelId="{61B7BB84-7F98-4685-B7CC-1BD54FEE5B78}" type="pres">
      <dgm:prSet presAssocID="{D4B99BB0-0F11-475E-9C8C-72EFDAEB7109}" presName="connTx" presStyleLbl="parChTrans1D2" presStyleIdx="5" presStyleCnt="7"/>
      <dgm:spPr/>
      <dgm:t>
        <a:bodyPr/>
        <a:lstStyle/>
        <a:p>
          <a:endParaRPr lang="en-US"/>
        </a:p>
      </dgm:t>
    </dgm:pt>
    <dgm:pt modelId="{88989BFE-F702-4690-9F47-B5A9C9997046}" type="pres">
      <dgm:prSet presAssocID="{95537931-1A26-40EE-9B34-3899D45A8335}" presName="root2" presStyleCnt="0"/>
      <dgm:spPr/>
    </dgm:pt>
    <dgm:pt modelId="{074A3B06-6F24-4705-A6BD-042C0CC95AFE}" type="pres">
      <dgm:prSet presAssocID="{95537931-1A26-40EE-9B34-3899D45A8335}" presName="LevelTwoTextNode" presStyleLbl="node2" presStyleIdx="5" presStyleCnt="7" custScaleX="128780" custScaleY="55887">
        <dgm:presLayoutVars>
          <dgm:chPref val="3"/>
        </dgm:presLayoutVars>
      </dgm:prSet>
      <dgm:spPr/>
      <dgm:t>
        <a:bodyPr/>
        <a:lstStyle/>
        <a:p>
          <a:endParaRPr lang="en-US"/>
        </a:p>
      </dgm:t>
    </dgm:pt>
    <dgm:pt modelId="{D3C9817C-13BA-4753-9EE3-C1A2E3A64921}" type="pres">
      <dgm:prSet presAssocID="{95537931-1A26-40EE-9B34-3899D45A8335}" presName="level3hierChild" presStyleCnt="0"/>
      <dgm:spPr/>
    </dgm:pt>
    <dgm:pt modelId="{31D230F1-4DAE-491C-A652-303B3D85113A}" type="pres">
      <dgm:prSet presAssocID="{858A8C15-F463-412B-88F3-F006301330B5}" presName="conn2-1" presStyleLbl="parChTrans1D2" presStyleIdx="6" presStyleCnt="7"/>
      <dgm:spPr/>
      <dgm:t>
        <a:bodyPr/>
        <a:lstStyle/>
        <a:p>
          <a:endParaRPr lang="en-US"/>
        </a:p>
      </dgm:t>
    </dgm:pt>
    <dgm:pt modelId="{896D1E66-4507-44DA-9A5B-1BE0012CF274}" type="pres">
      <dgm:prSet presAssocID="{858A8C15-F463-412B-88F3-F006301330B5}" presName="connTx" presStyleLbl="parChTrans1D2" presStyleIdx="6" presStyleCnt="7"/>
      <dgm:spPr/>
      <dgm:t>
        <a:bodyPr/>
        <a:lstStyle/>
        <a:p>
          <a:endParaRPr lang="en-US"/>
        </a:p>
      </dgm:t>
    </dgm:pt>
    <dgm:pt modelId="{E1757906-4D43-4363-8D8A-4C5969B24978}" type="pres">
      <dgm:prSet presAssocID="{A18E81BF-26C8-4ED7-A8D9-0BB0DEEAC01C}" presName="root2" presStyleCnt="0"/>
      <dgm:spPr/>
    </dgm:pt>
    <dgm:pt modelId="{8ED02585-3D54-4F4E-87F1-60A94FF373AF}" type="pres">
      <dgm:prSet presAssocID="{A18E81BF-26C8-4ED7-A8D9-0BB0DEEAC01C}" presName="LevelTwoTextNode" presStyleLbl="node2" presStyleIdx="6" presStyleCnt="7" custScaleX="129055" custScaleY="59679" custLinFactNeighborX="-400" custLinFactNeighborY="22312">
        <dgm:presLayoutVars>
          <dgm:chPref val="3"/>
        </dgm:presLayoutVars>
      </dgm:prSet>
      <dgm:spPr/>
      <dgm:t>
        <a:bodyPr/>
        <a:lstStyle/>
        <a:p>
          <a:endParaRPr lang="en-US"/>
        </a:p>
      </dgm:t>
    </dgm:pt>
    <dgm:pt modelId="{B00AA5D3-B793-4393-B2A6-F06F05F74B46}" type="pres">
      <dgm:prSet presAssocID="{A18E81BF-26C8-4ED7-A8D9-0BB0DEEAC01C}" presName="level3hierChild" presStyleCnt="0"/>
      <dgm:spPr/>
    </dgm:pt>
  </dgm:ptLst>
  <dgm:cxnLst>
    <dgm:cxn modelId="{4D8F40B8-860C-42A3-BD2B-0EF0A76B54E1}" srcId="{B05589CB-7E8D-40CD-8D3E-B0BAD7A48298}" destId="{90168727-5AEE-4066-ADFE-6010F4BD6604}" srcOrd="2" destOrd="0" parTransId="{E0ECA0E2-BF18-4CB6-8598-A156CFB23DE0}" sibTransId="{1CEAE51F-4512-477B-B324-A1E6599BE71F}"/>
    <dgm:cxn modelId="{0264C8E3-EBA7-4FC7-B45A-3D498B3F552F}" srcId="{B05589CB-7E8D-40CD-8D3E-B0BAD7A48298}" destId="{95537931-1A26-40EE-9B34-3899D45A8335}" srcOrd="5" destOrd="0" parTransId="{D4B99BB0-0F11-475E-9C8C-72EFDAEB7109}" sibTransId="{9C32DEB9-2A34-4BFF-A337-D0A1DBEA2C06}"/>
    <dgm:cxn modelId="{66C57A35-DDE6-43C0-8E4A-1815306B6C47}" type="presOf" srcId="{E0ECA0E2-BF18-4CB6-8598-A156CFB23DE0}" destId="{B23DEFFB-5E45-454D-82C5-9DE260389213}" srcOrd="0" destOrd="0" presId="urn:microsoft.com/office/officeart/2008/layout/HorizontalMultiLevelHierarchy"/>
    <dgm:cxn modelId="{F6ED1A39-24EF-4C60-9C7A-2E90FA90A44F}" type="presOf" srcId="{A18E81BF-26C8-4ED7-A8D9-0BB0DEEAC01C}" destId="{8ED02585-3D54-4F4E-87F1-60A94FF373AF}" srcOrd="0" destOrd="0" presId="urn:microsoft.com/office/officeart/2008/layout/HorizontalMultiLevelHierarchy"/>
    <dgm:cxn modelId="{F5387A1C-D6F7-4CB7-8BFE-B83B667C5754}" srcId="{B05589CB-7E8D-40CD-8D3E-B0BAD7A48298}" destId="{A18E81BF-26C8-4ED7-A8D9-0BB0DEEAC01C}" srcOrd="6" destOrd="0" parTransId="{858A8C15-F463-412B-88F3-F006301330B5}" sibTransId="{6C7BFE50-068F-4744-9B4D-269AF496CF06}"/>
    <dgm:cxn modelId="{C5D77F59-A8F5-4614-A268-0B62FCA1DEC2}" type="presOf" srcId="{5CEB5120-CAEF-4C9B-B412-ED8FC1EEF67F}" destId="{22F663E2-FC46-46CF-9EAF-C48753EC0ED8}" srcOrd="0" destOrd="0" presId="urn:microsoft.com/office/officeart/2008/layout/HorizontalMultiLevelHierarchy"/>
    <dgm:cxn modelId="{247FD143-0D23-41A6-8DAA-EDBF401D61C5}" type="presOf" srcId="{D4B99BB0-0F11-475E-9C8C-72EFDAEB7109}" destId="{61B7BB84-7F98-4685-B7CC-1BD54FEE5B78}" srcOrd="1" destOrd="0" presId="urn:microsoft.com/office/officeart/2008/layout/HorizontalMultiLevelHierarchy"/>
    <dgm:cxn modelId="{EFB07531-A634-4081-ADF4-784AAA787C5C}" srcId="{5CEB5120-CAEF-4C9B-B412-ED8FC1EEF67F}" destId="{B05589CB-7E8D-40CD-8D3E-B0BAD7A48298}" srcOrd="0" destOrd="0" parTransId="{4CE73BCC-FFF7-452F-A839-C2E8722C17CE}" sibTransId="{7ED9B166-DBE1-4EFC-912B-40748383D228}"/>
    <dgm:cxn modelId="{CF146F56-5CCD-40EA-A6E8-529D681632EA}" type="presOf" srcId="{5A6E0E88-548A-4792-9805-E308EA8B1278}" destId="{6CA8BB31-2A5F-42EC-8965-BD6853DC1FE3}" srcOrd="0" destOrd="0" presId="urn:microsoft.com/office/officeart/2008/layout/HorizontalMultiLevelHierarchy"/>
    <dgm:cxn modelId="{C46A4505-E31F-4C1B-8D1F-0C4676D0EE12}" type="presOf" srcId="{D4B99BB0-0F11-475E-9C8C-72EFDAEB7109}" destId="{EAE6E865-D5D3-4091-868D-A1A06DDE3AC6}" srcOrd="0" destOrd="0" presId="urn:microsoft.com/office/officeart/2008/layout/HorizontalMultiLevelHierarchy"/>
    <dgm:cxn modelId="{958E231C-2A03-4BD5-BEDB-3795806D3EBD}" type="presOf" srcId="{40F2FD55-C414-4F9A-9B09-FA5C7B339A92}" destId="{C73A3A2B-07E5-43D2-9977-E8FE1ED23721}" srcOrd="0" destOrd="0" presId="urn:microsoft.com/office/officeart/2008/layout/HorizontalMultiLevelHierarchy"/>
    <dgm:cxn modelId="{1B436C84-2A60-4BFE-85C1-5EF68EA205AC}" type="presOf" srcId="{6243FCF0-6A98-4F4D-B600-F93F1051FD09}" destId="{39EC837B-C259-4781-861A-6C12D1D4C7B3}" srcOrd="0" destOrd="0" presId="urn:microsoft.com/office/officeart/2008/layout/HorizontalMultiLevelHierarchy"/>
    <dgm:cxn modelId="{0471CB07-5000-443A-8608-D7AD145256A4}" srcId="{B05589CB-7E8D-40CD-8D3E-B0BAD7A48298}" destId="{6D0B49F3-3419-4BAD-B8FF-004AFC9C54C5}" srcOrd="3" destOrd="0" parTransId="{DB26E9AE-7CD1-4626-B5FB-58248885994E}" sibTransId="{F5C82C88-D4DD-4463-B7AE-D4B48B0C8200}"/>
    <dgm:cxn modelId="{CC928374-E4A9-40C0-96B0-ECA84B6629A9}" type="presOf" srcId="{858A8C15-F463-412B-88F3-F006301330B5}" destId="{896D1E66-4507-44DA-9A5B-1BE0012CF274}" srcOrd="1" destOrd="0" presId="urn:microsoft.com/office/officeart/2008/layout/HorizontalMultiLevelHierarchy"/>
    <dgm:cxn modelId="{FF4275A3-6ADA-4B7D-8F98-9A681FEBD285}" type="presOf" srcId="{90168727-5AEE-4066-ADFE-6010F4BD6604}" destId="{960A0348-A1B0-4610-9D3F-AB21BD837863}" srcOrd="0" destOrd="0" presId="urn:microsoft.com/office/officeart/2008/layout/HorizontalMultiLevelHierarchy"/>
    <dgm:cxn modelId="{BFE7DF10-8B09-48EF-AE6C-4E6074CAF9C7}" type="presOf" srcId="{A3D5092B-E522-48E5-AE42-EAAB58EAE86F}" destId="{EEA23436-A8AF-42C4-9CE3-0D3DF9AC3087}" srcOrd="0" destOrd="0" presId="urn:microsoft.com/office/officeart/2008/layout/HorizontalMultiLevelHierarchy"/>
    <dgm:cxn modelId="{6F93815B-4464-4631-8A73-485F3C565A35}" type="presOf" srcId="{03CAE38D-6458-46DF-A5B9-8DF470A93F33}" destId="{9010515A-BFE9-4860-A5AA-8DBCEB0570D1}" srcOrd="0" destOrd="0" presId="urn:microsoft.com/office/officeart/2008/layout/HorizontalMultiLevelHierarchy"/>
    <dgm:cxn modelId="{FD0AA784-38B7-4CA8-ADB9-3F93B76DE100}" type="presOf" srcId="{DB26E9AE-7CD1-4626-B5FB-58248885994E}" destId="{84A8B26E-83A2-46C7-AFDB-0C440320F388}" srcOrd="0" destOrd="0" presId="urn:microsoft.com/office/officeart/2008/layout/HorizontalMultiLevelHierarchy"/>
    <dgm:cxn modelId="{181DDFEC-549F-4DEA-A6DE-ADCC78406F90}" type="presOf" srcId="{DB26E9AE-7CD1-4626-B5FB-58248885994E}" destId="{1BC9842B-59EF-45C1-AACF-BB00D7A88407}" srcOrd="1" destOrd="0" presId="urn:microsoft.com/office/officeart/2008/layout/HorizontalMultiLevelHierarchy"/>
    <dgm:cxn modelId="{910E584E-5348-4F7A-9ABF-EA89B0D0954B}" srcId="{B05589CB-7E8D-40CD-8D3E-B0BAD7A48298}" destId="{03CAE38D-6458-46DF-A5B9-8DF470A93F33}" srcOrd="0" destOrd="0" parTransId="{40F2FD55-C414-4F9A-9B09-FA5C7B339A92}" sibTransId="{8B19220F-B056-4B6E-A3E9-3713734F4E12}"/>
    <dgm:cxn modelId="{B1741021-856A-4D0F-8A6C-E0BBABF2C90F}" type="presOf" srcId="{6D0B49F3-3419-4BAD-B8FF-004AFC9C54C5}" destId="{9BEC2D6B-AAF7-4322-89B0-0FAFE5CF17DA}" srcOrd="0" destOrd="0" presId="urn:microsoft.com/office/officeart/2008/layout/HorizontalMultiLevelHierarchy"/>
    <dgm:cxn modelId="{B038337A-6B9D-427A-9608-E786A18B8459}" srcId="{B05589CB-7E8D-40CD-8D3E-B0BAD7A48298}" destId="{5A6E0E88-548A-4792-9805-E308EA8B1278}" srcOrd="1" destOrd="0" parTransId="{4AC09538-CBEF-4BFA-9771-183E53E19ACB}" sibTransId="{0FAF45AA-9E45-447D-B170-7DEA801B19C9}"/>
    <dgm:cxn modelId="{93B4CC57-FF0D-4B3D-A16A-68DD57EB776E}" type="presOf" srcId="{95537931-1A26-40EE-9B34-3899D45A8335}" destId="{074A3B06-6F24-4705-A6BD-042C0CC95AFE}" srcOrd="0" destOrd="0" presId="urn:microsoft.com/office/officeart/2008/layout/HorizontalMultiLevelHierarchy"/>
    <dgm:cxn modelId="{6F3E8E8C-E742-43A7-B5CB-FAB31CCCD059}" type="presOf" srcId="{B05589CB-7E8D-40CD-8D3E-B0BAD7A48298}" destId="{E33EBA80-9E2F-4EDF-99A8-149FE994D673}" srcOrd="0" destOrd="0" presId="urn:microsoft.com/office/officeart/2008/layout/HorizontalMultiLevelHierarchy"/>
    <dgm:cxn modelId="{AF8E8C65-8D80-4D67-B5DB-CF9EB70AA8F8}" type="presOf" srcId="{4AC09538-CBEF-4BFA-9771-183E53E19ACB}" destId="{3790B4F7-38FB-412B-8D07-B11E8532581D}" srcOrd="1" destOrd="0" presId="urn:microsoft.com/office/officeart/2008/layout/HorizontalMultiLevelHierarchy"/>
    <dgm:cxn modelId="{34B0FFC8-D8FF-4E19-B1A6-E75CE26EAAB4}" type="presOf" srcId="{E0ECA0E2-BF18-4CB6-8598-A156CFB23DE0}" destId="{2E7CE1D8-1FC3-4681-B2F3-C057163E840D}" srcOrd="1" destOrd="0" presId="urn:microsoft.com/office/officeart/2008/layout/HorizontalMultiLevelHierarchy"/>
    <dgm:cxn modelId="{94946BE1-E50C-4F99-B9F1-E3A75C192026}" type="presOf" srcId="{858A8C15-F463-412B-88F3-F006301330B5}" destId="{31D230F1-4DAE-491C-A652-303B3D85113A}" srcOrd="0" destOrd="0" presId="urn:microsoft.com/office/officeart/2008/layout/HorizontalMultiLevelHierarchy"/>
    <dgm:cxn modelId="{154F720C-BFD3-46A4-8673-BFE5250B33C5}" type="presOf" srcId="{6243FCF0-6A98-4F4D-B600-F93F1051FD09}" destId="{246B4538-A642-437A-95D0-9D8E837830D9}" srcOrd="1" destOrd="0" presId="urn:microsoft.com/office/officeart/2008/layout/HorizontalMultiLevelHierarchy"/>
    <dgm:cxn modelId="{E83D77E5-3AA2-44F2-9A0A-2DDC7144A822}" type="presOf" srcId="{40F2FD55-C414-4F9A-9B09-FA5C7B339A92}" destId="{EE37FE1D-D79C-453D-B2B5-C831D581A58B}" srcOrd="1" destOrd="0" presId="urn:microsoft.com/office/officeart/2008/layout/HorizontalMultiLevelHierarchy"/>
    <dgm:cxn modelId="{8089DAE6-DA75-4E6A-81CD-F6DC17D805AD}" srcId="{B05589CB-7E8D-40CD-8D3E-B0BAD7A48298}" destId="{A3D5092B-E522-48E5-AE42-EAAB58EAE86F}" srcOrd="4" destOrd="0" parTransId="{6243FCF0-6A98-4F4D-B600-F93F1051FD09}" sibTransId="{A5485B68-A2A9-48E7-BDB7-A57451E89479}"/>
    <dgm:cxn modelId="{B597B007-F706-40FC-AD1E-37CA394D5737}" type="presOf" srcId="{4AC09538-CBEF-4BFA-9771-183E53E19ACB}" destId="{827E0465-0C4C-478A-8A09-831A89443021}" srcOrd="0" destOrd="0" presId="urn:microsoft.com/office/officeart/2008/layout/HorizontalMultiLevelHierarchy"/>
    <dgm:cxn modelId="{A59601AA-F048-43D7-8124-012E5FFE1BEF}" type="presParOf" srcId="{22F663E2-FC46-46CF-9EAF-C48753EC0ED8}" destId="{19F6964B-4542-4333-927A-251CE9837643}" srcOrd="0" destOrd="0" presId="urn:microsoft.com/office/officeart/2008/layout/HorizontalMultiLevelHierarchy"/>
    <dgm:cxn modelId="{6231C605-8A4B-4A2C-864E-C1B13F7A423F}" type="presParOf" srcId="{19F6964B-4542-4333-927A-251CE9837643}" destId="{E33EBA80-9E2F-4EDF-99A8-149FE994D673}" srcOrd="0" destOrd="0" presId="urn:microsoft.com/office/officeart/2008/layout/HorizontalMultiLevelHierarchy"/>
    <dgm:cxn modelId="{1636D5B4-A472-4094-A1AE-614A50B8C169}" type="presParOf" srcId="{19F6964B-4542-4333-927A-251CE9837643}" destId="{1D036802-888C-47C3-998D-28AAC3D8F0A0}" srcOrd="1" destOrd="0" presId="urn:microsoft.com/office/officeart/2008/layout/HorizontalMultiLevelHierarchy"/>
    <dgm:cxn modelId="{5BB56CC1-00D4-449B-BD2D-061C948D5158}" type="presParOf" srcId="{1D036802-888C-47C3-998D-28AAC3D8F0A0}" destId="{C73A3A2B-07E5-43D2-9977-E8FE1ED23721}" srcOrd="0" destOrd="0" presId="urn:microsoft.com/office/officeart/2008/layout/HorizontalMultiLevelHierarchy"/>
    <dgm:cxn modelId="{4F8471F5-5075-4581-908B-B36B2AD00C6F}" type="presParOf" srcId="{C73A3A2B-07E5-43D2-9977-E8FE1ED23721}" destId="{EE37FE1D-D79C-453D-B2B5-C831D581A58B}" srcOrd="0" destOrd="0" presId="urn:microsoft.com/office/officeart/2008/layout/HorizontalMultiLevelHierarchy"/>
    <dgm:cxn modelId="{EEF3C495-49C6-4A22-ACA3-8BA11AB306A8}" type="presParOf" srcId="{1D036802-888C-47C3-998D-28AAC3D8F0A0}" destId="{62C8E107-77E3-4C10-809F-4876E97711B2}" srcOrd="1" destOrd="0" presId="urn:microsoft.com/office/officeart/2008/layout/HorizontalMultiLevelHierarchy"/>
    <dgm:cxn modelId="{F36EBAD7-4763-4509-A526-B2805992E457}" type="presParOf" srcId="{62C8E107-77E3-4C10-809F-4876E97711B2}" destId="{9010515A-BFE9-4860-A5AA-8DBCEB0570D1}" srcOrd="0" destOrd="0" presId="urn:microsoft.com/office/officeart/2008/layout/HorizontalMultiLevelHierarchy"/>
    <dgm:cxn modelId="{1EFF6D40-BD3A-4A58-94EB-D25856228AEC}" type="presParOf" srcId="{62C8E107-77E3-4C10-809F-4876E97711B2}" destId="{98EF4724-E47D-4704-95E0-9B5F75BD2B83}" srcOrd="1" destOrd="0" presId="urn:microsoft.com/office/officeart/2008/layout/HorizontalMultiLevelHierarchy"/>
    <dgm:cxn modelId="{7D469301-A1D1-4D91-96AD-8AAE6121C964}" type="presParOf" srcId="{1D036802-888C-47C3-998D-28AAC3D8F0A0}" destId="{827E0465-0C4C-478A-8A09-831A89443021}" srcOrd="2" destOrd="0" presId="urn:microsoft.com/office/officeart/2008/layout/HorizontalMultiLevelHierarchy"/>
    <dgm:cxn modelId="{8D7BF1B8-8FAF-47EA-8AD9-2316C6DEDDC0}" type="presParOf" srcId="{827E0465-0C4C-478A-8A09-831A89443021}" destId="{3790B4F7-38FB-412B-8D07-B11E8532581D}" srcOrd="0" destOrd="0" presId="urn:microsoft.com/office/officeart/2008/layout/HorizontalMultiLevelHierarchy"/>
    <dgm:cxn modelId="{D4A4E028-124B-442A-8417-608795C907A4}" type="presParOf" srcId="{1D036802-888C-47C3-998D-28AAC3D8F0A0}" destId="{C5AEBE10-4697-4010-8580-29000F96D8BD}" srcOrd="3" destOrd="0" presId="urn:microsoft.com/office/officeart/2008/layout/HorizontalMultiLevelHierarchy"/>
    <dgm:cxn modelId="{940E8579-560F-4CBD-B1E5-973058E183B4}" type="presParOf" srcId="{C5AEBE10-4697-4010-8580-29000F96D8BD}" destId="{6CA8BB31-2A5F-42EC-8965-BD6853DC1FE3}" srcOrd="0" destOrd="0" presId="urn:microsoft.com/office/officeart/2008/layout/HorizontalMultiLevelHierarchy"/>
    <dgm:cxn modelId="{D9150685-D2D5-4D46-954B-70E5977E09D3}" type="presParOf" srcId="{C5AEBE10-4697-4010-8580-29000F96D8BD}" destId="{10ADA0F2-C4BA-4D23-8CD2-5088F45D3376}" srcOrd="1" destOrd="0" presId="urn:microsoft.com/office/officeart/2008/layout/HorizontalMultiLevelHierarchy"/>
    <dgm:cxn modelId="{F41ED4F9-4286-4DA0-B73B-00123727CA0A}" type="presParOf" srcId="{1D036802-888C-47C3-998D-28AAC3D8F0A0}" destId="{B23DEFFB-5E45-454D-82C5-9DE260389213}" srcOrd="4" destOrd="0" presId="urn:microsoft.com/office/officeart/2008/layout/HorizontalMultiLevelHierarchy"/>
    <dgm:cxn modelId="{E3D76D6A-EB26-40DB-B67D-D89AE178390F}" type="presParOf" srcId="{B23DEFFB-5E45-454D-82C5-9DE260389213}" destId="{2E7CE1D8-1FC3-4681-B2F3-C057163E840D}" srcOrd="0" destOrd="0" presId="urn:microsoft.com/office/officeart/2008/layout/HorizontalMultiLevelHierarchy"/>
    <dgm:cxn modelId="{A9EF2AE0-6B22-4661-A3DC-DF67A79E857B}" type="presParOf" srcId="{1D036802-888C-47C3-998D-28AAC3D8F0A0}" destId="{ABA9029C-D0EA-421F-B3CE-5B02CF923911}" srcOrd="5" destOrd="0" presId="urn:microsoft.com/office/officeart/2008/layout/HorizontalMultiLevelHierarchy"/>
    <dgm:cxn modelId="{9D0867B4-9DCF-45FF-A746-58EC3A1F24EE}" type="presParOf" srcId="{ABA9029C-D0EA-421F-B3CE-5B02CF923911}" destId="{960A0348-A1B0-4610-9D3F-AB21BD837863}" srcOrd="0" destOrd="0" presId="urn:microsoft.com/office/officeart/2008/layout/HorizontalMultiLevelHierarchy"/>
    <dgm:cxn modelId="{4BBAABF1-8000-4520-812E-9DC2BE5A4921}" type="presParOf" srcId="{ABA9029C-D0EA-421F-B3CE-5B02CF923911}" destId="{E8CF3BEA-8CF9-469C-A3A1-217B6E4E7AAB}" srcOrd="1" destOrd="0" presId="urn:microsoft.com/office/officeart/2008/layout/HorizontalMultiLevelHierarchy"/>
    <dgm:cxn modelId="{E905DB16-52EF-4745-917F-936235969C25}" type="presParOf" srcId="{1D036802-888C-47C3-998D-28AAC3D8F0A0}" destId="{84A8B26E-83A2-46C7-AFDB-0C440320F388}" srcOrd="6" destOrd="0" presId="urn:microsoft.com/office/officeart/2008/layout/HorizontalMultiLevelHierarchy"/>
    <dgm:cxn modelId="{505E4D0F-E886-4B68-A33B-A6D446793457}" type="presParOf" srcId="{84A8B26E-83A2-46C7-AFDB-0C440320F388}" destId="{1BC9842B-59EF-45C1-AACF-BB00D7A88407}" srcOrd="0" destOrd="0" presId="urn:microsoft.com/office/officeart/2008/layout/HorizontalMultiLevelHierarchy"/>
    <dgm:cxn modelId="{5D59C632-BF15-4BAD-A856-1565E4395332}" type="presParOf" srcId="{1D036802-888C-47C3-998D-28AAC3D8F0A0}" destId="{8C46DC1D-3C31-4A88-89A2-43B51D712E70}" srcOrd="7" destOrd="0" presId="urn:microsoft.com/office/officeart/2008/layout/HorizontalMultiLevelHierarchy"/>
    <dgm:cxn modelId="{A4F58D01-6265-4628-9E65-800969E25133}" type="presParOf" srcId="{8C46DC1D-3C31-4A88-89A2-43B51D712E70}" destId="{9BEC2D6B-AAF7-4322-89B0-0FAFE5CF17DA}" srcOrd="0" destOrd="0" presId="urn:microsoft.com/office/officeart/2008/layout/HorizontalMultiLevelHierarchy"/>
    <dgm:cxn modelId="{2CCEB74A-B099-4FC1-AF37-9174C7B7B802}" type="presParOf" srcId="{8C46DC1D-3C31-4A88-89A2-43B51D712E70}" destId="{933377CB-3C06-40A6-990B-08F92C0FB050}" srcOrd="1" destOrd="0" presId="urn:microsoft.com/office/officeart/2008/layout/HorizontalMultiLevelHierarchy"/>
    <dgm:cxn modelId="{5B6B73FE-D9CE-433E-9F53-BC1B44FC4E41}" type="presParOf" srcId="{1D036802-888C-47C3-998D-28AAC3D8F0A0}" destId="{39EC837B-C259-4781-861A-6C12D1D4C7B3}" srcOrd="8" destOrd="0" presId="urn:microsoft.com/office/officeart/2008/layout/HorizontalMultiLevelHierarchy"/>
    <dgm:cxn modelId="{82A78A26-AD7C-4E99-AADB-555D99589708}" type="presParOf" srcId="{39EC837B-C259-4781-861A-6C12D1D4C7B3}" destId="{246B4538-A642-437A-95D0-9D8E837830D9}" srcOrd="0" destOrd="0" presId="urn:microsoft.com/office/officeart/2008/layout/HorizontalMultiLevelHierarchy"/>
    <dgm:cxn modelId="{2A0ED1B3-C53F-41BE-B571-83FF82B7909E}" type="presParOf" srcId="{1D036802-888C-47C3-998D-28AAC3D8F0A0}" destId="{13B97178-57CC-499E-A8E3-C46401F7C35A}" srcOrd="9" destOrd="0" presId="urn:microsoft.com/office/officeart/2008/layout/HorizontalMultiLevelHierarchy"/>
    <dgm:cxn modelId="{2967089E-318E-4289-95E4-C838ABB8DC8C}" type="presParOf" srcId="{13B97178-57CC-499E-A8E3-C46401F7C35A}" destId="{EEA23436-A8AF-42C4-9CE3-0D3DF9AC3087}" srcOrd="0" destOrd="0" presId="urn:microsoft.com/office/officeart/2008/layout/HorizontalMultiLevelHierarchy"/>
    <dgm:cxn modelId="{E1A17CA9-BE7E-4CC0-9B2A-CA62E7663821}" type="presParOf" srcId="{13B97178-57CC-499E-A8E3-C46401F7C35A}" destId="{6E55920B-95E2-4C5C-B2A7-E7A76A17E903}" srcOrd="1" destOrd="0" presId="urn:microsoft.com/office/officeart/2008/layout/HorizontalMultiLevelHierarchy"/>
    <dgm:cxn modelId="{F6506B20-446D-499A-8596-08F22F87D377}" type="presParOf" srcId="{1D036802-888C-47C3-998D-28AAC3D8F0A0}" destId="{EAE6E865-D5D3-4091-868D-A1A06DDE3AC6}" srcOrd="10" destOrd="0" presId="urn:microsoft.com/office/officeart/2008/layout/HorizontalMultiLevelHierarchy"/>
    <dgm:cxn modelId="{557C05F3-D020-4511-A24C-3115D82C9457}" type="presParOf" srcId="{EAE6E865-D5D3-4091-868D-A1A06DDE3AC6}" destId="{61B7BB84-7F98-4685-B7CC-1BD54FEE5B78}" srcOrd="0" destOrd="0" presId="urn:microsoft.com/office/officeart/2008/layout/HorizontalMultiLevelHierarchy"/>
    <dgm:cxn modelId="{A4ADEF87-D47E-4FEA-B4A6-3C67977BAC3B}" type="presParOf" srcId="{1D036802-888C-47C3-998D-28AAC3D8F0A0}" destId="{88989BFE-F702-4690-9F47-B5A9C9997046}" srcOrd="11" destOrd="0" presId="urn:microsoft.com/office/officeart/2008/layout/HorizontalMultiLevelHierarchy"/>
    <dgm:cxn modelId="{A239C585-5CE5-476D-A0AD-D13DD7665894}" type="presParOf" srcId="{88989BFE-F702-4690-9F47-B5A9C9997046}" destId="{074A3B06-6F24-4705-A6BD-042C0CC95AFE}" srcOrd="0" destOrd="0" presId="urn:microsoft.com/office/officeart/2008/layout/HorizontalMultiLevelHierarchy"/>
    <dgm:cxn modelId="{E0F53137-8038-4E89-979A-B5C78F0DBBDD}" type="presParOf" srcId="{88989BFE-F702-4690-9F47-B5A9C9997046}" destId="{D3C9817C-13BA-4753-9EE3-C1A2E3A64921}" srcOrd="1" destOrd="0" presId="urn:microsoft.com/office/officeart/2008/layout/HorizontalMultiLevelHierarchy"/>
    <dgm:cxn modelId="{BF0B7495-BBC6-49F1-A43C-0EC255B323BD}" type="presParOf" srcId="{1D036802-888C-47C3-998D-28AAC3D8F0A0}" destId="{31D230F1-4DAE-491C-A652-303B3D85113A}" srcOrd="12" destOrd="0" presId="urn:microsoft.com/office/officeart/2008/layout/HorizontalMultiLevelHierarchy"/>
    <dgm:cxn modelId="{6D910B15-45F6-4109-BC58-81E34A02CE5F}" type="presParOf" srcId="{31D230F1-4DAE-491C-A652-303B3D85113A}" destId="{896D1E66-4507-44DA-9A5B-1BE0012CF274}" srcOrd="0" destOrd="0" presId="urn:microsoft.com/office/officeart/2008/layout/HorizontalMultiLevelHierarchy"/>
    <dgm:cxn modelId="{027AEF0E-2B15-41C8-AA23-263B79A5D059}" type="presParOf" srcId="{1D036802-888C-47C3-998D-28AAC3D8F0A0}" destId="{E1757906-4D43-4363-8D8A-4C5969B24978}" srcOrd="13" destOrd="0" presId="urn:microsoft.com/office/officeart/2008/layout/HorizontalMultiLevelHierarchy"/>
    <dgm:cxn modelId="{03A7F9F1-B15B-4790-8804-C128A8251746}" type="presParOf" srcId="{E1757906-4D43-4363-8D8A-4C5969B24978}" destId="{8ED02585-3D54-4F4E-87F1-60A94FF373AF}" srcOrd="0" destOrd="0" presId="urn:microsoft.com/office/officeart/2008/layout/HorizontalMultiLevelHierarchy"/>
    <dgm:cxn modelId="{54D517E2-0ABD-4C1E-9FF7-3D8221911913}" type="presParOf" srcId="{E1757906-4D43-4363-8D8A-4C5969B24978}" destId="{B00AA5D3-B793-4393-B2A6-F06F05F74B4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19033A-9A35-41F4-924F-81B37EA96E87}"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897D4235-64C7-4B4F-AFB7-65109099B9EB}">
      <dgm:prSet phldrT="[Text]"/>
      <dgm:spPr>
        <a:solidFill>
          <a:srgbClr val="FF0000"/>
        </a:solidFill>
      </dgm:spPr>
      <dgm:t>
        <a:bodyPr/>
        <a:lstStyle/>
        <a:p>
          <a:pPr algn="ctr"/>
          <a:r>
            <a:rPr lang="ar-IQ" dirty="0" smtClean="0"/>
            <a:t>مظاهر النمو</a:t>
          </a:r>
          <a:endParaRPr lang="en-US" dirty="0"/>
        </a:p>
      </dgm:t>
    </dgm:pt>
    <dgm:pt modelId="{C0C171F4-35E2-41A4-94AA-6A88CB1EB168}" type="parTrans" cxnId="{214A0F9C-C6C5-4BA1-8F58-E2AE5B4E3AC1}">
      <dgm:prSet/>
      <dgm:spPr/>
      <dgm:t>
        <a:bodyPr/>
        <a:lstStyle/>
        <a:p>
          <a:pPr algn="ctr"/>
          <a:endParaRPr lang="en-US"/>
        </a:p>
      </dgm:t>
    </dgm:pt>
    <dgm:pt modelId="{DAA201B2-C8C5-404D-9222-59C936E86A48}" type="sibTrans" cxnId="{214A0F9C-C6C5-4BA1-8F58-E2AE5B4E3AC1}">
      <dgm:prSet/>
      <dgm:spPr/>
      <dgm:t>
        <a:bodyPr/>
        <a:lstStyle/>
        <a:p>
          <a:pPr algn="ctr"/>
          <a:endParaRPr lang="en-US"/>
        </a:p>
      </dgm:t>
    </dgm:pt>
    <dgm:pt modelId="{775AB5C9-03DF-4B52-AABB-4CA3A1A14524}">
      <dgm:prSet phldrT="[Text]"/>
      <dgm:spPr>
        <a:solidFill>
          <a:srgbClr val="002060"/>
        </a:solidFill>
      </dgm:spPr>
      <dgm:t>
        <a:bodyPr/>
        <a:lstStyle/>
        <a:p>
          <a:pPr algn="ctr"/>
          <a:r>
            <a:rPr lang="ar-IQ" dirty="0" smtClean="0"/>
            <a:t>النمو الجسمي</a:t>
          </a:r>
          <a:endParaRPr lang="en-US" dirty="0"/>
        </a:p>
      </dgm:t>
    </dgm:pt>
    <dgm:pt modelId="{B10E6DDA-B928-4ECA-8158-1785F5AF313B}" type="parTrans" cxnId="{525D7116-0A39-460A-8AAC-33132912D712}">
      <dgm:prSet/>
      <dgm:spPr/>
      <dgm:t>
        <a:bodyPr/>
        <a:lstStyle/>
        <a:p>
          <a:pPr algn="ctr"/>
          <a:endParaRPr lang="en-US"/>
        </a:p>
      </dgm:t>
    </dgm:pt>
    <dgm:pt modelId="{6E773585-2B4A-466E-8CE1-30394B0BCC5F}" type="sibTrans" cxnId="{525D7116-0A39-460A-8AAC-33132912D712}">
      <dgm:prSet/>
      <dgm:spPr/>
      <dgm:t>
        <a:bodyPr/>
        <a:lstStyle/>
        <a:p>
          <a:pPr algn="ctr"/>
          <a:endParaRPr lang="en-US"/>
        </a:p>
      </dgm:t>
    </dgm:pt>
    <dgm:pt modelId="{4C532E11-B07E-4469-A48B-9385698484C5}">
      <dgm:prSet phldrT="[Text]"/>
      <dgm:spPr>
        <a:solidFill>
          <a:schemeClr val="accent5">
            <a:lumMod val="50000"/>
          </a:schemeClr>
        </a:solidFill>
      </dgm:spPr>
      <dgm:t>
        <a:bodyPr/>
        <a:lstStyle/>
        <a:p>
          <a:pPr algn="ctr"/>
          <a:r>
            <a:rPr lang="ar-IQ" dirty="0" smtClean="0"/>
            <a:t>النمو الفسيزلوجي</a:t>
          </a:r>
          <a:endParaRPr lang="en-US" dirty="0"/>
        </a:p>
      </dgm:t>
    </dgm:pt>
    <dgm:pt modelId="{95EC20C0-8952-414B-96D3-F13F270DE004}" type="parTrans" cxnId="{1A1746B0-50F5-4C54-93F1-4AD466017E08}">
      <dgm:prSet/>
      <dgm:spPr/>
      <dgm:t>
        <a:bodyPr/>
        <a:lstStyle/>
        <a:p>
          <a:pPr algn="ctr"/>
          <a:endParaRPr lang="en-US"/>
        </a:p>
      </dgm:t>
    </dgm:pt>
    <dgm:pt modelId="{6E498944-7AD4-4445-B5CE-C4102DA73836}" type="sibTrans" cxnId="{1A1746B0-50F5-4C54-93F1-4AD466017E08}">
      <dgm:prSet/>
      <dgm:spPr/>
      <dgm:t>
        <a:bodyPr/>
        <a:lstStyle/>
        <a:p>
          <a:pPr algn="ctr"/>
          <a:endParaRPr lang="en-US"/>
        </a:p>
      </dgm:t>
    </dgm:pt>
    <dgm:pt modelId="{6C55AA07-D824-41AF-9C23-7350FDA174DF}">
      <dgm:prSet phldrT="[Text]"/>
      <dgm:spPr>
        <a:solidFill>
          <a:srgbClr val="002060"/>
        </a:solidFill>
      </dgm:spPr>
      <dgm:t>
        <a:bodyPr/>
        <a:lstStyle/>
        <a:p>
          <a:pPr algn="ctr"/>
          <a:r>
            <a:rPr lang="ar-IQ" dirty="0" smtClean="0"/>
            <a:t>النمو الجنسي</a:t>
          </a:r>
          <a:endParaRPr lang="en-US" dirty="0"/>
        </a:p>
      </dgm:t>
    </dgm:pt>
    <dgm:pt modelId="{A9A03043-4658-4073-8140-D80FCF2378BB}" type="parTrans" cxnId="{1BEE2AC7-DBFB-42BF-974A-D4EAD99491F1}">
      <dgm:prSet/>
      <dgm:spPr/>
      <dgm:t>
        <a:bodyPr/>
        <a:lstStyle/>
        <a:p>
          <a:pPr algn="ctr"/>
          <a:endParaRPr lang="en-US"/>
        </a:p>
      </dgm:t>
    </dgm:pt>
    <dgm:pt modelId="{94466617-6748-4F7F-846B-82FC1876DD11}" type="sibTrans" cxnId="{1BEE2AC7-DBFB-42BF-974A-D4EAD99491F1}">
      <dgm:prSet/>
      <dgm:spPr/>
      <dgm:t>
        <a:bodyPr/>
        <a:lstStyle/>
        <a:p>
          <a:pPr algn="ctr"/>
          <a:endParaRPr lang="en-US"/>
        </a:p>
      </dgm:t>
    </dgm:pt>
    <dgm:pt modelId="{8EC44C54-2B68-4DC9-A009-6CCB27987BA7}">
      <dgm:prSet phldrT="[Text]"/>
      <dgm:spPr>
        <a:solidFill>
          <a:srgbClr val="002060"/>
        </a:solidFill>
      </dgm:spPr>
      <dgm:t>
        <a:bodyPr/>
        <a:lstStyle/>
        <a:p>
          <a:pPr algn="ctr"/>
          <a:r>
            <a:rPr lang="ar-IQ" dirty="0" smtClean="0"/>
            <a:t>النمو الحسي</a:t>
          </a:r>
          <a:endParaRPr lang="en-US" dirty="0"/>
        </a:p>
      </dgm:t>
    </dgm:pt>
    <dgm:pt modelId="{41933B5E-0CDB-45D5-A962-D9249B4A663A}" type="parTrans" cxnId="{92406D37-6102-4BE9-A2C3-B1D0EC1BF7AC}">
      <dgm:prSet/>
      <dgm:spPr/>
      <dgm:t>
        <a:bodyPr/>
        <a:lstStyle/>
        <a:p>
          <a:pPr algn="ctr"/>
          <a:endParaRPr lang="en-US"/>
        </a:p>
      </dgm:t>
    </dgm:pt>
    <dgm:pt modelId="{E4911F15-BA68-4A6C-94E8-4B4BD654D86C}" type="sibTrans" cxnId="{92406D37-6102-4BE9-A2C3-B1D0EC1BF7AC}">
      <dgm:prSet/>
      <dgm:spPr/>
      <dgm:t>
        <a:bodyPr/>
        <a:lstStyle/>
        <a:p>
          <a:pPr algn="ctr"/>
          <a:endParaRPr lang="en-US"/>
        </a:p>
      </dgm:t>
    </dgm:pt>
    <dgm:pt modelId="{50B3088D-4EB7-4580-8FA8-06446BDD5125}">
      <dgm:prSet/>
      <dgm:spPr>
        <a:solidFill>
          <a:srgbClr val="002060"/>
        </a:solidFill>
      </dgm:spPr>
      <dgm:t>
        <a:bodyPr/>
        <a:lstStyle/>
        <a:p>
          <a:pPr algn="ctr"/>
          <a:r>
            <a:rPr lang="ar-IQ" b="0" i="0" smtClean="0"/>
            <a:t>النمو الحركي</a:t>
          </a:r>
          <a:endParaRPr lang="ar-IQ"/>
        </a:p>
      </dgm:t>
    </dgm:pt>
    <dgm:pt modelId="{97CD86C5-24A7-4A12-BB0E-9496B38D2365}" type="parTrans" cxnId="{9C71971A-5B57-475F-989D-85CEB1E7E1A0}">
      <dgm:prSet/>
      <dgm:spPr/>
      <dgm:t>
        <a:bodyPr/>
        <a:lstStyle/>
        <a:p>
          <a:pPr algn="ctr"/>
          <a:endParaRPr lang="en-US"/>
        </a:p>
      </dgm:t>
    </dgm:pt>
    <dgm:pt modelId="{B8879FAA-3F65-4DE6-B71C-44389D28BFA3}" type="sibTrans" cxnId="{9C71971A-5B57-475F-989D-85CEB1E7E1A0}">
      <dgm:prSet/>
      <dgm:spPr/>
      <dgm:t>
        <a:bodyPr/>
        <a:lstStyle/>
        <a:p>
          <a:pPr algn="ctr"/>
          <a:endParaRPr lang="en-US"/>
        </a:p>
      </dgm:t>
    </dgm:pt>
    <dgm:pt modelId="{E690F174-8062-474E-AF32-A085F7CEA235}">
      <dgm:prSet/>
      <dgm:spPr>
        <a:solidFill>
          <a:srgbClr val="002060"/>
        </a:solidFill>
      </dgm:spPr>
      <dgm:t>
        <a:bodyPr/>
        <a:lstStyle/>
        <a:p>
          <a:pPr algn="ctr"/>
          <a:r>
            <a:rPr lang="ar-IQ" b="0" i="0" smtClean="0"/>
            <a:t>النمو العقلي</a:t>
          </a:r>
          <a:endParaRPr lang="ar-IQ"/>
        </a:p>
      </dgm:t>
    </dgm:pt>
    <dgm:pt modelId="{629D0C50-8C46-45DC-8EFF-9CE80A02EB74}" type="parTrans" cxnId="{EF934B7F-9ADD-443A-A51D-F67F78B54A60}">
      <dgm:prSet/>
      <dgm:spPr/>
      <dgm:t>
        <a:bodyPr/>
        <a:lstStyle/>
        <a:p>
          <a:pPr algn="ctr"/>
          <a:endParaRPr lang="en-US"/>
        </a:p>
      </dgm:t>
    </dgm:pt>
    <dgm:pt modelId="{2108ACC2-F6BE-4A94-93D6-A5E633D1D52B}" type="sibTrans" cxnId="{EF934B7F-9ADD-443A-A51D-F67F78B54A60}">
      <dgm:prSet/>
      <dgm:spPr/>
      <dgm:t>
        <a:bodyPr/>
        <a:lstStyle/>
        <a:p>
          <a:pPr algn="ctr"/>
          <a:endParaRPr lang="en-US"/>
        </a:p>
      </dgm:t>
    </dgm:pt>
    <dgm:pt modelId="{6DCD9B9C-26D5-459B-AE94-B48D202C509C}">
      <dgm:prSet/>
      <dgm:spPr>
        <a:solidFill>
          <a:srgbClr val="002060"/>
        </a:solidFill>
      </dgm:spPr>
      <dgm:t>
        <a:bodyPr/>
        <a:lstStyle/>
        <a:p>
          <a:pPr algn="ctr"/>
          <a:r>
            <a:rPr lang="ar-IQ" b="0" i="0" smtClean="0"/>
            <a:t>النمو اللغوي </a:t>
          </a:r>
          <a:endParaRPr lang="ar-IQ"/>
        </a:p>
      </dgm:t>
    </dgm:pt>
    <dgm:pt modelId="{C0905A23-EA0E-48CE-916A-7D4642E95049}" type="parTrans" cxnId="{B8B349E3-4718-4CB6-A278-010162546EF6}">
      <dgm:prSet/>
      <dgm:spPr/>
      <dgm:t>
        <a:bodyPr/>
        <a:lstStyle/>
        <a:p>
          <a:pPr algn="ctr"/>
          <a:endParaRPr lang="en-US"/>
        </a:p>
      </dgm:t>
    </dgm:pt>
    <dgm:pt modelId="{E448D9C5-F40C-4B82-A26C-EC5B37B1376F}" type="sibTrans" cxnId="{B8B349E3-4718-4CB6-A278-010162546EF6}">
      <dgm:prSet/>
      <dgm:spPr/>
      <dgm:t>
        <a:bodyPr/>
        <a:lstStyle/>
        <a:p>
          <a:pPr algn="ctr"/>
          <a:endParaRPr lang="en-US"/>
        </a:p>
      </dgm:t>
    </dgm:pt>
    <dgm:pt modelId="{3953C571-A43F-41D6-A323-CFB9D37C7CFA}">
      <dgm:prSet/>
      <dgm:spPr>
        <a:solidFill>
          <a:srgbClr val="002060"/>
        </a:solidFill>
      </dgm:spPr>
      <dgm:t>
        <a:bodyPr/>
        <a:lstStyle/>
        <a:p>
          <a:pPr algn="ctr"/>
          <a:r>
            <a:rPr lang="ar-IQ" b="0" i="0" smtClean="0"/>
            <a:t>النمو الانفعالي </a:t>
          </a:r>
          <a:endParaRPr lang="ar-IQ"/>
        </a:p>
      </dgm:t>
    </dgm:pt>
    <dgm:pt modelId="{6F08FAD9-1CE2-497A-B57D-ED2B3BE0252C}" type="parTrans" cxnId="{2779620C-7F01-4394-A41C-39086807D71D}">
      <dgm:prSet/>
      <dgm:spPr/>
      <dgm:t>
        <a:bodyPr/>
        <a:lstStyle/>
        <a:p>
          <a:pPr algn="ctr"/>
          <a:endParaRPr lang="en-US"/>
        </a:p>
      </dgm:t>
    </dgm:pt>
    <dgm:pt modelId="{C13C2734-7653-47AB-B7F1-84061233CEED}" type="sibTrans" cxnId="{2779620C-7F01-4394-A41C-39086807D71D}">
      <dgm:prSet/>
      <dgm:spPr/>
      <dgm:t>
        <a:bodyPr/>
        <a:lstStyle/>
        <a:p>
          <a:pPr algn="ctr"/>
          <a:endParaRPr lang="en-US"/>
        </a:p>
      </dgm:t>
    </dgm:pt>
    <dgm:pt modelId="{9BD564B8-01AD-4135-A718-1C8E26053962}">
      <dgm:prSet/>
      <dgm:spPr>
        <a:solidFill>
          <a:srgbClr val="002060"/>
        </a:solidFill>
      </dgm:spPr>
      <dgm:t>
        <a:bodyPr/>
        <a:lstStyle/>
        <a:p>
          <a:pPr algn="ctr"/>
          <a:r>
            <a:rPr lang="ar-IQ" b="0" i="0" dirty="0" smtClean="0"/>
            <a:t>النمو الاجتماعي</a:t>
          </a:r>
          <a:endParaRPr lang="ar-IQ" dirty="0"/>
        </a:p>
      </dgm:t>
    </dgm:pt>
    <dgm:pt modelId="{1AD121AF-AD17-452D-95AE-4F1E686A6EE7}" type="parTrans" cxnId="{14CB7248-2C1B-45E7-803E-E83E43F92F6F}">
      <dgm:prSet/>
      <dgm:spPr/>
      <dgm:t>
        <a:bodyPr/>
        <a:lstStyle/>
        <a:p>
          <a:pPr algn="ctr"/>
          <a:endParaRPr lang="en-US"/>
        </a:p>
      </dgm:t>
    </dgm:pt>
    <dgm:pt modelId="{8981A4FB-0F6E-4576-901F-DB1F6C6571CF}" type="sibTrans" cxnId="{14CB7248-2C1B-45E7-803E-E83E43F92F6F}">
      <dgm:prSet/>
      <dgm:spPr/>
      <dgm:t>
        <a:bodyPr/>
        <a:lstStyle/>
        <a:p>
          <a:pPr algn="ctr"/>
          <a:endParaRPr lang="en-US"/>
        </a:p>
      </dgm:t>
    </dgm:pt>
    <dgm:pt modelId="{C40E4FE6-4394-4DD5-8CF1-9012325B5554}" type="pres">
      <dgm:prSet presAssocID="{E719033A-9A35-41F4-924F-81B37EA96E87}" presName="cycle" presStyleCnt="0">
        <dgm:presLayoutVars>
          <dgm:chMax val="1"/>
          <dgm:dir/>
          <dgm:animLvl val="ctr"/>
          <dgm:resizeHandles val="exact"/>
        </dgm:presLayoutVars>
      </dgm:prSet>
      <dgm:spPr/>
      <dgm:t>
        <a:bodyPr/>
        <a:lstStyle/>
        <a:p>
          <a:endParaRPr lang="en-US"/>
        </a:p>
      </dgm:t>
    </dgm:pt>
    <dgm:pt modelId="{8A08A9D7-C9FB-41F2-9B97-45D44903D965}" type="pres">
      <dgm:prSet presAssocID="{897D4235-64C7-4B4F-AFB7-65109099B9EB}" presName="centerShape" presStyleLbl="node0" presStyleIdx="0" presStyleCnt="1" custScaleX="146898" custScaleY="125799"/>
      <dgm:spPr/>
      <dgm:t>
        <a:bodyPr/>
        <a:lstStyle/>
        <a:p>
          <a:endParaRPr lang="en-US"/>
        </a:p>
      </dgm:t>
    </dgm:pt>
    <dgm:pt modelId="{696D6B3F-B895-4EC6-8F4F-CC98A95228D8}" type="pres">
      <dgm:prSet presAssocID="{B10E6DDA-B928-4ECA-8158-1785F5AF313B}" presName="Name9" presStyleLbl="parChTrans1D2" presStyleIdx="0" presStyleCnt="9"/>
      <dgm:spPr/>
      <dgm:t>
        <a:bodyPr/>
        <a:lstStyle/>
        <a:p>
          <a:endParaRPr lang="en-US"/>
        </a:p>
      </dgm:t>
    </dgm:pt>
    <dgm:pt modelId="{71D72047-F738-4D5C-B74E-64807CFE2FB0}" type="pres">
      <dgm:prSet presAssocID="{B10E6DDA-B928-4ECA-8158-1785F5AF313B}" presName="connTx" presStyleLbl="parChTrans1D2" presStyleIdx="0" presStyleCnt="9"/>
      <dgm:spPr/>
      <dgm:t>
        <a:bodyPr/>
        <a:lstStyle/>
        <a:p>
          <a:endParaRPr lang="en-US"/>
        </a:p>
      </dgm:t>
    </dgm:pt>
    <dgm:pt modelId="{B09BDFD5-C79C-44F7-AC4A-3FF7BDA684C2}" type="pres">
      <dgm:prSet presAssocID="{775AB5C9-03DF-4B52-AABB-4CA3A1A14524}" presName="node" presStyleLbl="node1" presStyleIdx="0" presStyleCnt="9">
        <dgm:presLayoutVars>
          <dgm:bulletEnabled val="1"/>
        </dgm:presLayoutVars>
      </dgm:prSet>
      <dgm:spPr/>
      <dgm:t>
        <a:bodyPr/>
        <a:lstStyle/>
        <a:p>
          <a:endParaRPr lang="en-US"/>
        </a:p>
      </dgm:t>
    </dgm:pt>
    <dgm:pt modelId="{477F4EFB-253D-4ED7-B060-34B8F24D5B52}" type="pres">
      <dgm:prSet presAssocID="{95EC20C0-8952-414B-96D3-F13F270DE004}" presName="Name9" presStyleLbl="parChTrans1D2" presStyleIdx="1" presStyleCnt="9"/>
      <dgm:spPr/>
      <dgm:t>
        <a:bodyPr/>
        <a:lstStyle/>
        <a:p>
          <a:endParaRPr lang="en-US"/>
        </a:p>
      </dgm:t>
    </dgm:pt>
    <dgm:pt modelId="{B1B843E1-5E96-4134-AB07-49C47C313DFB}" type="pres">
      <dgm:prSet presAssocID="{95EC20C0-8952-414B-96D3-F13F270DE004}" presName="connTx" presStyleLbl="parChTrans1D2" presStyleIdx="1" presStyleCnt="9"/>
      <dgm:spPr/>
      <dgm:t>
        <a:bodyPr/>
        <a:lstStyle/>
        <a:p>
          <a:endParaRPr lang="en-US"/>
        </a:p>
      </dgm:t>
    </dgm:pt>
    <dgm:pt modelId="{77420BDD-0864-4B25-A171-C6C6E036A443}" type="pres">
      <dgm:prSet presAssocID="{4C532E11-B07E-4469-A48B-9385698484C5}" presName="node" presStyleLbl="node1" presStyleIdx="1" presStyleCnt="9">
        <dgm:presLayoutVars>
          <dgm:bulletEnabled val="1"/>
        </dgm:presLayoutVars>
      </dgm:prSet>
      <dgm:spPr/>
      <dgm:t>
        <a:bodyPr/>
        <a:lstStyle/>
        <a:p>
          <a:endParaRPr lang="en-US"/>
        </a:p>
      </dgm:t>
    </dgm:pt>
    <dgm:pt modelId="{420E9946-8F6F-4610-9730-A15778C3B2BA}" type="pres">
      <dgm:prSet presAssocID="{A9A03043-4658-4073-8140-D80FCF2378BB}" presName="Name9" presStyleLbl="parChTrans1D2" presStyleIdx="2" presStyleCnt="9"/>
      <dgm:spPr/>
      <dgm:t>
        <a:bodyPr/>
        <a:lstStyle/>
        <a:p>
          <a:endParaRPr lang="en-US"/>
        </a:p>
      </dgm:t>
    </dgm:pt>
    <dgm:pt modelId="{8B89DEFF-EDF0-48D3-930F-D02BF6E38A46}" type="pres">
      <dgm:prSet presAssocID="{A9A03043-4658-4073-8140-D80FCF2378BB}" presName="connTx" presStyleLbl="parChTrans1D2" presStyleIdx="2" presStyleCnt="9"/>
      <dgm:spPr/>
      <dgm:t>
        <a:bodyPr/>
        <a:lstStyle/>
        <a:p>
          <a:endParaRPr lang="en-US"/>
        </a:p>
      </dgm:t>
    </dgm:pt>
    <dgm:pt modelId="{797EBDD0-2C9B-4EF2-8D67-556193E3BB5D}" type="pres">
      <dgm:prSet presAssocID="{6C55AA07-D824-41AF-9C23-7350FDA174DF}" presName="node" presStyleLbl="node1" presStyleIdx="2" presStyleCnt="9">
        <dgm:presLayoutVars>
          <dgm:bulletEnabled val="1"/>
        </dgm:presLayoutVars>
      </dgm:prSet>
      <dgm:spPr/>
      <dgm:t>
        <a:bodyPr/>
        <a:lstStyle/>
        <a:p>
          <a:endParaRPr lang="en-US"/>
        </a:p>
      </dgm:t>
    </dgm:pt>
    <dgm:pt modelId="{68B97C2C-7841-4C4D-BDCF-FB0042908044}" type="pres">
      <dgm:prSet presAssocID="{1AD121AF-AD17-452D-95AE-4F1E686A6EE7}" presName="Name9" presStyleLbl="parChTrans1D2" presStyleIdx="3" presStyleCnt="9"/>
      <dgm:spPr/>
      <dgm:t>
        <a:bodyPr/>
        <a:lstStyle/>
        <a:p>
          <a:endParaRPr lang="en-US"/>
        </a:p>
      </dgm:t>
    </dgm:pt>
    <dgm:pt modelId="{72C24DA7-3BC2-4682-B6D4-9A8AE029AD03}" type="pres">
      <dgm:prSet presAssocID="{1AD121AF-AD17-452D-95AE-4F1E686A6EE7}" presName="connTx" presStyleLbl="parChTrans1D2" presStyleIdx="3" presStyleCnt="9"/>
      <dgm:spPr/>
      <dgm:t>
        <a:bodyPr/>
        <a:lstStyle/>
        <a:p>
          <a:endParaRPr lang="en-US"/>
        </a:p>
      </dgm:t>
    </dgm:pt>
    <dgm:pt modelId="{01294E88-DB19-4FC6-AE0B-532BA8E70C6A}" type="pres">
      <dgm:prSet presAssocID="{9BD564B8-01AD-4135-A718-1C8E26053962}" presName="node" presStyleLbl="node1" presStyleIdx="3" presStyleCnt="9">
        <dgm:presLayoutVars>
          <dgm:bulletEnabled val="1"/>
        </dgm:presLayoutVars>
      </dgm:prSet>
      <dgm:spPr/>
      <dgm:t>
        <a:bodyPr/>
        <a:lstStyle/>
        <a:p>
          <a:endParaRPr lang="en-US"/>
        </a:p>
      </dgm:t>
    </dgm:pt>
    <dgm:pt modelId="{7A4A97D1-8BA1-4F60-8D1A-29CFFAB82AD9}" type="pres">
      <dgm:prSet presAssocID="{6F08FAD9-1CE2-497A-B57D-ED2B3BE0252C}" presName="Name9" presStyleLbl="parChTrans1D2" presStyleIdx="4" presStyleCnt="9"/>
      <dgm:spPr/>
      <dgm:t>
        <a:bodyPr/>
        <a:lstStyle/>
        <a:p>
          <a:endParaRPr lang="en-US"/>
        </a:p>
      </dgm:t>
    </dgm:pt>
    <dgm:pt modelId="{6375B8B8-2388-4111-A14D-A1B26952C653}" type="pres">
      <dgm:prSet presAssocID="{6F08FAD9-1CE2-497A-B57D-ED2B3BE0252C}" presName="connTx" presStyleLbl="parChTrans1D2" presStyleIdx="4" presStyleCnt="9"/>
      <dgm:spPr/>
      <dgm:t>
        <a:bodyPr/>
        <a:lstStyle/>
        <a:p>
          <a:endParaRPr lang="en-US"/>
        </a:p>
      </dgm:t>
    </dgm:pt>
    <dgm:pt modelId="{150209B4-51B4-4AB7-B808-0F5D38AE5433}" type="pres">
      <dgm:prSet presAssocID="{3953C571-A43F-41D6-A323-CFB9D37C7CFA}" presName="node" presStyleLbl="node1" presStyleIdx="4" presStyleCnt="9">
        <dgm:presLayoutVars>
          <dgm:bulletEnabled val="1"/>
        </dgm:presLayoutVars>
      </dgm:prSet>
      <dgm:spPr/>
      <dgm:t>
        <a:bodyPr/>
        <a:lstStyle/>
        <a:p>
          <a:endParaRPr lang="en-US"/>
        </a:p>
      </dgm:t>
    </dgm:pt>
    <dgm:pt modelId="{5233473A-55B1-49A4-B516-7F2B54C3E761}" type="pres">
      <dgm:prSet presAssocID="{C0905A23-EA0E-48CE-916A-7D4642E95049}" presName="Name9" presStyleLbl="parChTrans1D2" presStyleIdx="5" presStyleCnt="9"/>
      <dgm:spPr/>
      <dgm:t>
        <a:bodyPr/>
        <a:lstStyle/>
        <a:p>
          <a:endParaRPr lang="en-US"/>
        </a:p>
      </dgm:t>
    </dgm:pt>
    <dgm:pt modelId="{873CFC77-9D2A-479C-B257-AEB522E88521}" type="pres">
      <dgm:prSet presAssocID="{C0905A23-EA0E-48CE-916A-7D4642E95049}" presName="connTx" presStyleLbl="parChTrans1D2" presStyleIdx="5" presStyleCnt="9"/>
      <dgm:spPr/>
      <dgm:t>
        <a:bodyPr/>
        <a:lstStyle/>
        <a:p>
          <a:endParaRPr lang="en-US"/>
        </a:p>
      </dgm:t>
    </dgm:pt>
    <dgm:pt modelId="{C7425204-DF49-4E0A-B890-8DA60B2A7D44}" type="pres">
      <dgm:prSet presAssocID="{6DCD9B9C-26D5-459B-AE94-B48D202C509C}" presName="node" presStyleLbl="node1" presStyleIdx="5" presStyleCnt="9">
        <dgm:presLayoutVars>
          <dgm:bulletEnabled val="1"/>
        </dgm:presLayoutVars>
      </dgm:prSet>
      <dgm:spPr/>
      <dgm:t>
        <a:bodyPr/>
        <a:lstStyle/>
        <a:p>
          <a:endParaRPr lang="en-US"/>
        </a:p>
      </dgm:t>
    </dgm:pt>
    <dgm:pt modelId="{B77FF24D-9A5C-461A-AE58-3A3447CF35E0}" type="pres">
      <dgm:prSet presAssocID="{629D0C50-8C46-45DC-8EFF-9CE80A02EB74}" presName="Name9" presStyleLbl="parChTrans1D2" presStyleIdx="6" presStyleCnt="9"/>
      <dgm:spPr/>
      <dgm:t>
        <a:bodyPr/>
        <a:lstStyle/>
        <a:p>
          <a:endParaRPr lang="en-US"/>
        </a:p>
      </dgm:t>
    </dgm:pt>
    <dgm:pt modelId="{D75FCBCB-EFE0-44E3-B7EB-1B9FDEE5B062}" type="pres">
      <dgm:prSet presAssocID="{629D0C50-8C46-45DC-8EFF-9CE80A02EB74}" presName="connTx" presStyleLbl="parChTrans1D2" presStyleIdx="6" presStyleCnt="9"/>
      <dgm:spPr/>
      <dgm:t>
        <a:bodyPr/>
        <a:lstStyle/>
        <a:p>
          <a:endParaRPr lang="en-US"/>
        </a:p>
      </dgm:t>
    </dgm:pt>
    <dgm:pt modelId="{BBE42C33-C06A-4DBA-8607-4642C4834E94}" type="pres">
      <dgm:prSet presAssocID="{E690F174-8062-474E-AF32-A085F7CEA235}" presName="node" presStyleLbl="node1" presStyleIdx="6" presStyleCnt="9">
        <dgm:presLayoutVars>
          <dgm:bulletEnabled val="1"/>
        </dgm:presLayoutVars>
      </dgm:prSet>
      <dgm:spPr/>
      <dgm:t>
        <a:bodyPr/>
        <a:lstStyle/>
        <a:p>
          <a:endParaRPr lang="en-US"/>
        </a:p>
      </dgm:t>
    </dgm:pt>
    <dgm:pt modelId="{88FE25CD-1557-4DB5-BB6B-2ACB932BCC8F}" type="pres">
      <dgm:prSet presAssocID="{97CD86C5-24A7-4A12-BB0E-9496B38D2365}" presName="Name9" presStyleLbl="parChTrans1D2" presStyleIdx="7" presStyleCnt="9"/>
      <dgm:spPr/>
      <dgm:t>
        <a:bodyPr/>
        <a:lstStyle/>
        <a:p>
          <a:endParaRPr lang="en-US"/>
        </a:p>
      </dgm:t>
    </dgm:pt>
    <dgm:pt modelId="{5B457E97-D2E5-4E48-9FE3-1DE388AF3ED5}" type="pres">
      <dgm:prSet presAssocID="{97CD86C5-24A7-4A12-BB0E-9496B38D2365}" presName="connTx" presStyleLbl="parChTrans1D2" presStyleIdx="7" presStyleCnt="9"/>
      <dgm:spPr/>
      <dgm:t>
        <a:bodyPr/>
        <a:lstStyle/>
        <a:p>
          <a:endParaRPr lang="en-US"/>
        </a:p>
      </dgm:t>
    </dgm:pt>
    <dgm:pt modelId="{AF8461D2-0441-4B53-8B39-5E5FD2D01F72}" type="pres">
      <dgm:prSet presAssocID="{50B3088D-4EB7-4580-8FA8-06446BDD5125}" presName="node" presStyleLbl="node1" presStyleIdx="7" presStyleCnt="9">
        <dgm:presLayoutVars>
          <dgm:bulletEnabled val="1"/>
        </dgm:presLayoutVars>
      </dgm:prSet>
      <dgm:spPr/>
      <dgm:t>
        <a:bodyPr/>
        <a:lstStyle/>
        <a:p>
          <a:endParaRPr lang="en-US"/>
        </a:p>
      </dgm:t>
    </dgm:pt>
    <dgm:pt modelId="{A87D31C4-3DA6-4052-A4CD-435F76EA6A68}" type="pres">
      <dgm:prSet presAssocID="{41933B5E-0CDB-45D5-A962-D9249B4A663A}" presName="Name9" presStyleLbl="parChTrans1D2" presStyleIdx="8" presStyleCnt="9"/>
      <dgm:spPr/>
      <dgm:t>
        <a:bodyPr/>
        <a:lstStyle/>
        <a:p>
          <a:endParaRPr lang="en-US"/>
        </a:p>
      </dgm:t>
    </dgm:pt>
    <dgm:pt modelId="{ADDBE819-45EF-4807-9CB4-A91E3BF982E5}" type="pres">
      <dgm:prSet presAssocID="{41933B5E-0CDB-45D5-A962-D9249B4A663A}" presName="connTx" presStyleLbl="parChTrans1D2" presStyleIdx="8" presStyleCnt="9"/>
      <dgm:spPr/>
      <dgm:t>
        <a:bodyPr/>
        <a:lstStyle/>
        <a:p>
          <a:endParaRPr lang="en-US"/>
        </a:p>
      </dgm:t>
    </dgm:pt>
    <dgm:pt modelId="{5E576105-E981-40DB-8FF4-8ACD70D0AB41}" type="pres">
      <dgm:prSet presAssocID="{8EC44C54-2B68-4DC9-A009-6CCB27987BA7}" presName="node" presStyleLbl="node1" presStyleIdx="8" presStyleCnt="9">
        <dgm:presLayoutVars>
          <dgm:bulletEnabled val="1"/>
        </dgm:presLayoutVars>
      </dgm:prSet>
      <dgm:spPr/>
      <dgm:t>
        <a:bodyPr/>
        <a:lstStyle/>
        <a:p>
          <a:endParaRPr lang="en-US"/>
        </a:p>
      </dgm:t>
    </dgm:pt>
  </dgm:ptLst>
  <dgm:cxnLst>
    <dgm:cxn modelId="{861A7A2C-4C5E-417D-A2CD-FCC01F76E1D4}" type="presOf" srcId="{97CD86C5-24A7-4A12-BB0E-9496B38D2365}" destId="{88FE25CD-1557-4DB5-BB6B-2ACB932BCC8F}" srcOrd="0" destOrd="0" presId="urn:microsoft.com/office/officeart/2005/8/layout/radial1"/>
    <dgm:cxn modelId="{85AA0D45-7CCB-465F-9530-B3B62C13DECD}" type="presOf" srcId="{775AB5C9-03DF-4B52-AABB-4CA3A1A14524}" destId="{B09BDFD5-C79C-44F7-AC4A-3FF7BDA684C2}" srcOrd="0" destOrd="0" presId="urn:microsoft.com/office/officeart/2005/8/layout/radial1"/>
    <dgm:cxn modelId="{5B65304E-9AB2-4194-830A-10482B7CA004}" type="presOf" srcId="{897D4235-64C7-4B4F-AFB7-65109099B9EB}" destId="{8A08A9D7-C9FB-41F2-9B97-45D44903D965}" srcOrd="0" destOrd="0" presId="urn:microsoft.com/office/officeart/2005/8/layout/radial1"/>
    <dgm:cxn modelId="{FFDDBB9A-ED9E-401B-A6DD-6C62696DC63E}" type="presOf" srcId="{50B3088D-4EB7-4580-8FA8-06446BDD5125}" destId="{AF8461D2-0441-4B53-8B39-5E5FD2D01F72}" srcOrd="0" destOrd="0" presId="urn:microsoft.com/office/officeart/2005/8/layout/radial1"/>
    <dgm:cxn modelId="{1BEE2AC7-DBFB-42BF-974A-D4EAD99491F1}" srcId="{897D4235-64C7-4B4F-AFB7-65109099B9EB}" destId="{6C55AA07-D824-41AF-9C23-7350FDA174DF}" srcOrd="2" destOrd="0" parTransId="{A9A03043-4658-4073-8140-D80FCF2378BB}" sibTransId="{94466617-6748-4F7F-846B-82FC1876DD11}"/>
    <dgm:cxn modelId="{D2952343-2152-4630-B622-9F340348F31F}" type="presOf" srcId="{E719033A-9A35-41F4-924F-81B37EA96E87}" destId="{C40E4FE6-4394-4DD5-8CF1-9012325B5554}" srcOrd="0" destOrd="0" presId="urn:microsoft.com/office/officeart/2005/8/layout/radial1"/>
    <dgm:cxn modelId="{258E818C-665F-4A35-8F85-6D901C37EB51}" type="presOf" srcId="{41933B5E-0CDB-45D5-A962-D9249B4A663A}" destId="{ADDBE819-45EF-4807-9CB4-A91E3BF982E5}" srcOrd="1" destOrd="0" presId="urn:microsoft.com/office/officeart/2005/8/layout/radial1"/>
    <dgm:cxn modelId="{0A36FBF5-54B7-4D0C-BC7D-9CB052D88DD3}" type="presOf" srcId="{95EC20C0-8952-414B-96D3-F13F270DE004}" destId="{477F4EFB-253D-4ED7-B060-34B8F24D5B52}" srcOrd="0" destOrd="0" presId="urn:microsoft.com/office/officeart/2005/8/layout/radial1"/>
    <dgm:cxn modelId="{676CB0F4-6BA8-4903-AE5C-564B23DA2BC8}" type="presOf" srcId="{97CD86C5-24A7-4A12-BB0E-9496B38D2365}" destId="{5B457E97-D2E5-4E48-9FE3-1DE388AF3ED5}" srcOrd="1" destOrd="0" presId="urn:microsoft.com/office/officeart/2005/8/layout/radial1"/>
    <dgm:cxn modelId="{2C16A4DC-347D-4586-AD4C-7173FBEB8783}" type="presOf" srcId="{41933B5E-0CDB-45D5-A962-D9249B4A663A}" destId="{A87D31C4-3DA6-4052-A4CD-435F76EA6A68}" srcOrd="0" destOrd="0" presId="urn:microsoft.com/office/officeart/2005/8/layout/radial1"/>
    <dgm:cxn modelId="{CF20DF6E-755D-40A9-88F9-2C59A6FB4F8E}" type="presOf" srcId="{1AD121AF-AD17-452D-95AE-4F1E686A6EE7}" destId="{68B97C2C-7841-4C4D-BDCF-FB0042908044}" srcOrd="0" destOrd="0" presId="urn:microsoft.com/office/officeart/2005/8/layout/radial1"/>
    <dgm:cxn modelId="{F9F8AB81-047E-482E-82E7-FEC301D6D067}" type="presOf" srcId="{A9A03043-4658-4073-8140-D80FCF2378BB}" destId="{420E9946-8F6F-4610-9730-A15778C3B2BA}" srcOrd="0" destOrd="0" presId="urn:microsoft.com/office/officeart/2005/8/layout/radial1"/>
    <dgm:cxn modelId="{14CB7248-2C1B-45E7-803E-E83E43F92F6F}" srcId="{897D4235-64C7-4B4F-AFB7-65109099B9EB}" destId="{9BD564B8-01AD-4135-A718-1C8E26053962}" srcOrd="3" destOrd="0" parTransId="{1AD121AF-AD17-452D-95AE-4F1E686A6EE7}" sibTransId="{8981A4FB-0F6E-4576-901F-DB1F6C6571CF}"/>
    <dgm:cxn modelId="{3523194A-1DAE-42CF-9141-52F7BAC0BAD1}" type="presOf" srcId="{B10E6DDA-B928-4ECA-8158-1785F5AF313B}" destId="{696D6B3F-B895-4EC6-8F4F-CC98A95228D8}" srcOrd="0" destOrd="0" presId="urn:microsoft.com/office/officeart/2005/8/layout/radial1"/>
    <dgm:cxn modelId="{0E1BAB90-D2F1-4B14-BEF8-75BFDB2C987B}" type="presOf" srcId="{6F08FAD9-1CE2-497A-B57D-ED2B3BE0252C}" destId="{6375B8B8-2388-4111-A14D-A1B26952C653}" srcOrd="1" destOrd="0" presId="urn:microsoft.com/office/officeart/2005/8/layout/radial1"/>
    <dgm:cxn modelId="{EF934B7F-9ADD-443A-A51D-F67F78B54A60}" srcId="{897D4235-64C7-4B4F-AFB7-65109099B9EB}" destId="{E690F174-8062-474E-AF32-A085F7CEA235}" srcOrd="6" destOrd="0" parTransId="{629D0C50-8C46-45DC-8EFF-9CE80A02EB74}" sibTransId="{2108ACC2-F6BE-4A94-93D6-A5E633D1D52B}"/>
    <dgm:cxn modelId="{3E58793F-FE46-4EC1-AF57-B17C66DD20C2}" type="presOf" srcId="{3953C571-A43F-41D6-A323-CFB9D37C7CFA}" destId="{150209B4-51B4-4AB7-B808-0F5D38AE5433}" srcOrd="0" destOrd="0" presId="urn:microsoft.com/office/officeart/2005/8/layout/radial1"/>
    <dgm:cxn modelId="{2779620C-7F01-4394-A41C-39086807D71D}" srcId="{897D4235-64C7-4B4F-AFB7-65109099B9EB}" destId="{3953C571-A43F-41D6-A323-CFB9D37C7CFA}" srcOrd="4" destOrd="0" parTransId="{6F08FAD9-1CE2-497A-B57D-ED2B3BE0252C}" sibTransId="{C13C2734-7653-47AB-B7F1-84061233CEED}"/>
    <dgm:cxn modelId="{EC8930D1-CC6D-41B3-AB4C-6D1EE234B931}" type="presOf" srcId="{6F08FAD9-1CE2-497A-B57D-ED2B3BE0252C}" destId="{7A4A97D1-8BA1-4F60-8D1A-29CFFAB82AD9}" srcOrd="0" destOrd="0" presId="urn:microsoft.com/office/officeart/2005/8/layout/radial1"/>
    <dgm:cxn modelId="{B8B349E3-4718-4CB6-A278-010162546EF6}" srcId="{897D4235-64C7-4B4F-AFB7-65109099B9EB}" destId="{6DCD9B9C-26D5-459B-AE94-B48D202C509C}" srcOrd="5" destOrd="0" parTransId="{C0905A23-EA0E-48CE-916A-7D4642E95049}" sibTransId="{E448D9C5-F40C-4B82-A26C-EC5B37B1376F}"/>
    <dgm:cxn modelId="{92406D37-6102-4BE9-A2C3-B1D0EC1BF7AC}" srcId="{897D4235-64C7-4B4F-AFB7-65109099B9EB}" destId="{8EC44C54-2B68-4DC9-A009-6CCB27987BA7}" srcOrd="8" destOrd="0" parTransId="{41933B5E-0CDB-45D5-A962-D9249B4A663A}" sibTransId="{E4911F15-BA68-4A6C-94E8-4B4BD654D86C}"/>
    <dgm:cxn modelId="{1ACBA590-07A3-43E7-9374-246F1E3CB01A}" type="presOf" srcId="{8EC44C54-2B68-4DC9-A009-6CCB27987BA7}" destId="{5E576105-E981-40DB-8FF4-8ACD70D0AB41}" srcOrd="0" destOrd="0" presId="urn:microsoft.com/office/officeart/2005/8/layout/radial1"/>
    <dgm:cxn modelId="{525D7116-0A39-460A-8AAC-33132912D712}" srcId="{897D4235-64C7-4B4F-AFB7-65109099B9EB}" destId="{775AB5C9-03DF-4B52-AABB-4CA3A1A14524}" srcOrd="0" destOrd="0" parTransId="{B10E6DDA-B928-4ECA-8158-1785F5AF313B}" sibTransId="{6E773585-2B4A-466E-8CE1-30394B0BCC5F}"/>
    <dgm:cxn modelId="{EDA037BB-018C-4CEA-93E2-2B39891663DB}" type="presOf" srcId="{B10E6DDA-B928-4ECA-8158-1785F5AF313B}" destId="{71D72047-F738-4D5C-B74E-64807CFE2FB0}" srcOrd="1" destOrd="0" presId="urn:microsoft.com/office/officeart/2005/8/layout/radial1"/>
    <dgm:cxn modelId="{4947420D-2831-469B-941F-D016419ED54B}" type="presOf" srcId="{C0905A23-EA0E-48CE-916A-7D4642E95049}" destId="{5233473A-55B1-49A4-B516-7F2B54C3E761}" srcOrd="0" destOrd="0" presId="urn:microsoft.com/office/officeart/2005/8/layout/radial1"/>
    <dgm:cxn modelId="{9C71971A-5B57-475F-989D-85CEB1E7E1A0}" srcId="{897D4235-64C7-4B4F-AFB7-65109099B9EB}" destId="{50B3088D-4EB7-4580-8FA8-06446BDD5125}" srcOrd="7" destOrd="0" parTransId="{97CD86C5-24A7-4A12-BB0E-9496B38D2365}" sibTransId="{B8879FAA-3F65-4DE6-B71C-44389D28BFA3}"/>
    <dgm:cxn modelId="{E2C584E0-B713-43B6-B8BC-19EB28FCD815}" type="presOf" srcId="{E690F174-8062-474E-AF32-A085F7CEA235}" destId="{BBE42C33-C06A-4DBA-8607-4642C4834E94}" srcOrd="0" destOrd="0" presId="urn:microsoft.com/office/officeart/2005/8/layout/radial1"/>
    <dgm:cxn modelId="{1B4DB7F3-4C33-4A54-9A16-F794203C6585}" type="presOf" srcId="{C0905A23-EA0E-48CE-916A-7D4642E95049}" destId="{873CFC77-9D2A-479C-B257-AEB522E88521}" srcOrd="1" destOrd="0" presId="urn:microsoft.com/office/officeart/2005/8/layout/radial1"/>
    <dgm:cxn modelId="{5B84EE45-C408-4BE2-BC38-B5E0FBEE100C}" type="presOf" srcId="{95EC20C0-8952-414B-96D3-F13F270DE004}" destId="{B1B843E1-5E96-4134-AB07-49C47C313DFB}" srcOrd="1" destOrd="0" presId="urn:microsoft.com/office/officeart/2005/8/layout/radial1"/>
    <dgm:cxn modelId="{211743AC-F3C5-4757-8874-F093E72DAFBA}" type="presOf" srcId="{629D0C50-8C46-45DC-8EFF-9CE80A02EB74}" destId="{D75FCBCB-EFE0-44E3-B7EB-1B9FDEE5B062}" srcOrd="1" destOrd="0" presId="urn:microsoft.com/office/officeart/2005/8/layout/radial1"/>
    <dgm:cxn modelId="{22707020-817B-4E8C-957F-A20D0F0C6B0F}" type="presOf" srcId="{1AD121AF-AD17-452D-95AE-4F1E686A6EE7}" destId="{72C24DA7-3BC2-4682-B6D4-9A8AE029AD03}" srcOrd="1" destOrd="0" presId="urn:microsoft.com/office/officeart/2005/8/layout/radial1"/>
    <dgm:cxn modelId="{9A08662E-7E82-4EE1-A5B8-1B960A9B1F93}" type="presOf" srcId="{9BD564B8-01AD-4135-A718-1C8E26053962}" destId="{01294E88-DB19-4FC6-AE0B-532BA8E70C6A}" srcOrd="0" destOrd="0" presId="urn:microsoft.com/office/officeart/2005/8/layout/radial1"/>
    <dgm:cxn modelId="{C88FA7A8-6F15-4E34-831D-555606DCF8C9}" type="presOf" srcId="{6DCD9B9C-26D5-459B-AE94-B48D202C509C}" destId="{C7425204-DF49-4E0A-B890-8DA60B2A7D44}" srcOrd="0" destOrd="0" presId="urn:microsoft.com/office/officeart/2005/8/layout/radial1"/>
    <dgm:cxn modelId="{719D2F46-B532-45DF-9F22-9F3BB4B638E7}" type="presOf" srcId="{A9A03043-4658-4073-8140-D80FCF2378BB}" destId="{8B89DEFF-EDF0-48D3-930F-D02BF6E38A46}" srcOrd="1" destOrd="0" presId="urn:microsoft.com/office/officeart/2005/8/layout/radial1"/>
    <dgm:cxn modelId="{C52F52C5-401C-4350-90F8-E1ED35A07B26}" type="presOf" srcId="{4C532E11-B07E-4469-A48B-9385698484C5}" destId="{77420BDD-0864-4B25-A171-C6C6E036A443}" srcOrd="0" destOrd="0" presId="urn:microsoft.com/office/officeart/2005/8/layout/radial1"/>
    <dgm:cxn modelId="{214A0F9C-C6C5-4BA1-8F58-E2AE5B4E3AC1}" srcId="{E719033A-9A35-41F4-924F-81B37EA96E87}" destId="{897D4235-64C7-4B4F-AFB7-65109099B9EB}" srcOrd="0" destOrd="0" parTransId="{C0C171F4-35E2-41A4-94AA-6A88CB1EB168}" sibTransId="{DAA201B2-C8C5-404D-9222-59C936E86A48}"/>
    <dgm:cxn modelId="{7015FD22-93F3-4DC2-B75A-7441AA8A3F8F}" type="presOf" srcId="{6C55AA07-D824-41AF-9C23-7350FDA174DF}" destId="{797EBDD0-2C9B-4EF2-8D67-556193E3BB5D}" srcOrd="0" destOrd="0" presId="urn:microsoft.com/office/officeart/2005/8/layout/radial1"/>
    <dgm:cxn modelId="{1A1746B0-50F5-4C54-93F1-4AD466017E08}" srcId="{897D4235-64C7-4B4F-AFB7-65109099B9EB}" destId="{4C532E11-B07E-4469-A48B-9385698484C5}" srcOrd="1" destOrd="0" parTransId="{95EC20C0-8952-414B-96D3-F13F270DE004}" sibTransId="{6E498944-7AD4-4445-B5CE-C4102DA73836}"/>
    <dgm:cxn modelId="{50131905-9CC7-4F30-B7CB-932DE2CF7240}" type="presOf" srcId="{629D0C50-8C46-45DC-8EFF-9CE80A02EB74}" destId="{B77FF24D-9A5C-461A-AE58-3A3447CF35E0}" srcOrd="0" destOrd="0" presId="urn:microsoft.com/office/officeart/2005/8/layout/radial1"/>
    <dgm:cxn modelId="{FBEFB2DD-FAB8-4D20-9CEA-9C40CBD76540}" type="presParOf" srcId="{C40E4FE6-4394-4DD5-8CF1-9012325B5554}" destId="{8A08A9D7-C9FB-41F2-9B97-45D44903D965}" srcOrd="0" destOrd="0" presId="urn:microsoft.com/office/officeart/2005/8/layout/radial1"/>
    <dgm:cxn modelId="{108E80E3-CE67-40AF-936A-09B643B7BE19}" type="presParOf" srcId="{C40E4FE6-4394-4DD5-8CF1-9012325B5554}" destId="{696D6B3F-B895-4EC6-8F4F-CC98A95228D8}" srcOrd="1" destOrd="0" presId="urn:microsoft.com/office/officeart/2005/8/layout/radial1"/>
    <dgm:cxn modelId="{E9942182-A61D-4D99-BDC9-F1D37357E9D6}" type="presParOf" srcId="{696D6B3F-B895-4EC6-8F4F-CC98A95228D8}" destId="{71D72047-F738-4D5C-B74E-64807CFE2FB0}" srcOrd="0" destOrd="0" presId="urn:microsoft.com/office/officeart/2005/8/layout/radial1"/>
    <dgm:cxn modelId="{5F38896E-8C72-4CD2-B14A-3D627452B8E5}" type="presParOf" srcId="{C40E4FE6-4394-4DD5-8CF1-9012325B5554}" destId="{B09BDFD5-C79C-44F7-AC4A-3FF7BDA684C2}" srcOrd="2" destOrd="0" presId="urn:microsoft.com/office/officeart/2005/8/layout/radial1"/>
    <dgm:cxn modelId="{4C224B19-52AC-410D-B47D-077367CD63BD}" type="presParOf" srcId="{C40E4FE6-4394-4DD5-8CF1-9012325B5554}" destId="{477F4EFB-253D-4ED7-B060-34B8F24D5B52}" srcOrd="3" destOrd="0" presId="urn:microsoft.com/office/officeart/2005/8/layout/radial1"/>
    <dgm:cxn modelId="{135064EF-98FA-4236-9FE1-BBC1356C8F93}" type="presParOf" srcId="{477F4EFB-253D-4ED7-B060-34B8F24D5B52}" destId="{B1B843E1-5E96-4134-AB07-49C47C313DFB}" srcOrd="0" destOrd="0" presId="urn:microsoft.com/office/officeart/2005/8/layout/radial1"/>
    <dgm:cxn modelId="{B78043C4-F18B-4A63-AEAC-EBEE9C588CB6}" type="presParOf" srcId="{C40E4FE6-4394-4DD5-8CF1-9012325B5554}" destId="{77420BDD-0864-4B25-A171-C6C6E036A443}" srcOrd="4" destOrd="0" presId="urn:microsoft.com/office/officeart/2005/8/layout/radial1"/>
    <dgm:cxn modelId="{C9FD6CAD-AB85-4C23-AFCA-833F5C88E955}" type="presParOf" srcId="{C40E4FE6-4394-4DD5-8CF1-9012325B5554}" destId="{420E9946-8F6F-4610-9730-A15778C3B2BA}" srcOrd="5" destOrd="0" presId="urn:microsoft.com/office/officeart/2005/8/layout/radial1"/>
    <dgm:cxn modelId="{922534B8-A1D2-4D4C-8635-D29A176C288A}" type="presParOf" srcId="{420E9946-8F6F-4610-9730-A15778C3B2BA}" destId="{8B89DEFF-EDF0-48D3-930F-D02BF6E38A46}" srcOrd="0" destOrd="0" presId="urn:microsoft.com/office/officeart/2005/8/layout/radial1"/>
    <dgm:cxn modelId="{0E666702-BF0D-4244-85A5-AA076F92BD72}" type="presParOf" srcId="{C40E4FE6-4394-4DD5-8CF1-9012325B5554}" destId="{797EBDD0-2C9B-4EF2-8D67-556193E3BB5D}" srcOrd="6" destOrd="0" presId="urn:microsoft.com/office/officeart/2005/8/layout/radial1"/>
    <dgm:cxn modelId="{59F27B93-6501-449A-9E1D-BAFC185F6123}" type="presParOf" srcId="{C40E4FE6-4394-4DD5-8CF1-9012325B5554}" destId="{68B97C2C-7841-4C4D-BDCF-FB0042908044}" srcOrd="7" destOrd="0" presId="urn:microsoft.com/office/officeart/2005/8/layout/radial1"/>
    <dgm:cxn modelId="{6DEEAD39-2EFF-45CD-86F2-1F3D22F33E01}" type="presParOf" srcId="{68B97C2C-7841-4C4D-BDCF-FB0042908044}" destId="{72C24DA7-3BC2-4682-B6D4-9A8AE029AD03}" srcOrd="0" destOrd="0" presId="urn:microsoft.com/office/officeart/2005/8/layout/radial1"/>
    <dgm:cxn modelId="{337F8A4A-5823-43A9-BF9C-6CD96598B121}" type="presParOf" srcId="{C40E4FE6-4394-4DD5-8CF1-9012325B5554}" destId="{01294E88-DB19-4FC6-AE0B-532BA8E70C6A}" srcOrd="8" destOrd="0" presId="urn:microsoft.com/office/officeart/2005/8/layout/radial1"/>
    <dgm:cxn modelId="{499E4B22-5297-4A18-95A1-E346E581A19F}" type="presParOf" srcId="{C40E4FE6-4394-4DD5-8CF1-9012325B5554}" destId="{7A4A97D1-8BA1-4F60-8D1A-29CFFAB82AD9}" srcOrd="9" destOrd="0" presId="urn:microsoft.com/office/officeart/2005/8/layout/radial1"/>
    <dgm:cxn modelId="{6664C9DC-48A9-41C8-901F-4F0B6D09A960}" type="presParOf" srcId="{7A4A97D1-8BA1-4F60-8D1A-29CFFAB82AD9}" destId="{6375B8B8-2388-4111-A14D-A1B26952C653}" srcOrd="0" destOrd="0" presId="urn:microsoft.com/office/officeart/2005/8/layout/radial1"/>
    <dgm:cxn modelId="{E672709D-7518-47D1-8C97-14EC9F4F3AE5}" type="presParOf" srcId="{C40E4FE6-4394-4DD5-8CF1-9012325B5554}" destId="{150209B4-51B4-4AB7-B808-0F5D38AE5433}" srcOrd="10" destOrd="0" presId="urn:microsoft.com/office/officeart/2005/8/layout/radial1"/>
    <dgm:cxn modelId="{1C705945-BF79-4E39-B431-30D2996F7B3E}" type="presParOf" srcId="{C40E4FE6-4394-4DD5-8CF1-9012325B5554}" destId="{5233473A-55B1-49A4-B516-7F2B54C3E761}" srcOrd="11" destOrd="0" presId="urn:microsoft.com/office/officeart/2005/8/layout/radial1"/>
    <dgm:cxn modelId="{2E262394-94F1-4A80-9EE9-F137C9F69B9D}" type="presParOf" srcId="{5233473A-55B1-49A4-B516-7F2B54C3E761}" destId="{873CFC77-9D2A-479C-B257-AEB522E88521}" srcOrd="0" destOrd="0" presId="urn:microsoft.com/office/officeart/2005/8/layout/radial1"/>
    <dgm:cxn modelId="{341A9AB0-EBB5-443F-AA70-210D91847843}" type="presParOf" srcId="{C40E4FE6-4394-4DD5-8CF1-9012325B5554}" destId="{C7425204-DF49-4E0A-B890-8DA60B2A7D44}" srcOrd="12" destOrd="0" presId="urn:microsoft.com/office/officeart/2005/8/layout/radial1"/>
    <dgm:cxn modelId="{B347784D-76FC-4B20-8210-482CFCB378B1}" type="presParOf" srcId="{C40E4FE6-4394-4DD5-8CF1-9012325B5554}" destId="{B77FF24D-9A5C-461A-AE58-3A3447CF35E0}" srcOrd="13" destOrd="0" presId="urn:microsoft.com/office/officeart/2005/8/layout/radial1"/>
    <dgm:cxn modelId="{4E6F4852-0C28-4BE5-B5E8-A43826A20630}" type="presParOf" srcId="{B77FF24D-9A5C-461A-AE58-3A3447CF35E0}" destId="{D75FCBCB-EFE0-44E3-B7EB-1B9FDEE5B062}" srcOrd="0" destOrd="0" presId="urn:microsoft.com/office/officeart/2005/8/layout/radial1"/>
    <dgm:cxn modelId="{93D67BCE-6F79-4731-8CC1-C097A7445DAC}" type="presParOf" srcId="{C40E4FE6-4394-4DD5-8CF1-9012325B5554}" destId="{BBE42C33-C06A-4DBA-8607-4642C4834E94}" srcOrd="14" destOrd="0" presId="urn:microsoft.com/office/officeart/2005/8/layout/radial1"/>
    <dgm:cxn modelId="{DA08DB3E-340D-4BC7-8FBC-8DB5D8F79562}" type="presParOf" srcId="{C40E4FE6-4394-4DD5-8CF1-9012325B5554}" destId="{88FE25CD-1557-4DB5-BB6B-2ACB932BCC8F}" srcOrd="15" destOrd="0" presId="urn:microsoft.com/office/officeart/2005/8/layout/radial1"/>
    <dgm:cxn modelId="{EAE446B9-CF18-4F2F-9C49-D507BB13D3A3}" type="presParOf" srcId="{88FE25CD-1557-4DB5-BB6B-2ACB932BCC8F}" destId="{5B457E97-D2E5-4E48-9FE3-1DE388AF3ED5}" srcOrd="0" destOrd="0" presId="urn:microsoft.com/office/officeart/2005/8/layout/radial1"/>
    <dgm:cxn modelId="{4E99499E-0169-4AA0-84D5-D79C0A019C76}" type="presParOf" srcId="{C40E4FE6-4394-4DD5-8CF1-9012325B5554}" destId="{AF8461D2-0441-4B53-8B39-5E5FD2D01F72}" srcOrd="16" destOrd="0" presId="urn:microsoft.com/office/officeart/2005/8/layout/radial1"/>
    <dgm:cxn modelId="{38FC31D1-896B-41CB-9C05-602B63BBC7B8}" type="presParOf" srcId="{C40E4FE6-4394-4DD5-8CF1-9012325B5554}" destId="{A87D31C4-3DA6-4052-A4CD-435F76EA6A68}" srcOrd="17" destOrd="0" presId="urn:microsoft.com/office/officeart/2005/8/layout/radial1"/>
    <dgm:cxn modelId="{A02F5484-3F96-4485-9942-55F8574FC8F2}" type="presParOf" srcId="{A87D31C4-3DA6-4052-A4CD-435F76EA6A68}" destId="{ADDBE819-45EF-4807-9CB4-A91E3BF982E5}" srcOrd="0" destOrd="0" presId="urn:microsoft.com/office/officeart/2005/8/layout/radial1"/>
    <dgm:cxn modelId="{6E993CE6-EDA6-4F3F-BAF4-9EEE51EE95DD}" type="presParOf" srcId="{C40E4FE6-4394-4DD5-8CF1-9012325B5554}" destId="{5E576105-E981-40DB-8FF4-8ACD70D0AB41}" srcOrd="1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9AF312F2-D490-40DA-B670-A377F353AA11}" type="doc">
      <dgm:prSet loTypeId="urn:microsoft.com/office/officeart/2005/8/layout/StepDownProcess" loCatId="process" qsTypeId="urn:microsoft.com/office/officeart/2005/8/quickstyle/simple1" qsCatId="simple" csTypeId="urn:microsoft.com/office/officeart/2005/8/colors/colorful1" csCatId="colorful" phldr="1"/>
      <dgm:spPr/>
      <dgm:t>
        <a:bodyPr/>
        <a:lstStyle/>
        <a:p>
          <a:endParaRPr lang="en-US"/>
        </a:p>
      </dgm:t>
    </dgm:pt>
    <dgm:pt modelId="{A17E12CB-67D1-43D0-AF57-009E4F73A10A}">
      <dgm:prSet phldrT="[Text]" custT="1"/>
      <dgm:spPr/>
      <dgm:t>
        <a:bodyPr/>
        <a:lstStyle/>
        <a:p>
          <a:r>
            <a:rPr lang="ar-IQ" sz="1800" b="1" dirty="0" smtClean="0"/>
            <a:t>منذ الميلاد الى السنة الاولى</a:t>
          </a:r>
          <a:endParaRPr lang="en-US" sz="1800" b="1" dirty="0"/>
        </a:p>
      </dgm:t>
    </dgm:pt>
    <dgm:pt modelId="{D8585C56-3025-463D-9413-53F5C49F508C}" type="parTrans" cxnId="{9D94A914-90A7-4233-A89A-F078ED2E1624}">
      <dgm:prSet/>
      <dgm:spPr/>
      <dgm:t>
        <a:bodyPr/>
        <a:lstStyle/>
        <a:p>
          <a:endParaRPr lang="en-US"/>
        </a:p>
      </dgm:t>
    </dgm:pt>
    <dgm:pt modelId="{6990B28A-183C-4D80-B601-03D78F9CACCA}" type="sibTrans" cxnId="{9D94A914-90A7-4233-A89A-F078ED2E1624}">
      <dgm:prSet/>
      <dgm:spPr/>
      <dgm:t>
        <a:bodyPr/>
        <a:lstStyle/>
        <a:p>
          <a:endParaRPr lang="en-US"/>
        </a:p>
      </dgm:t>
    </dgm:pt>
    <dgm:pt modelId="{62C3CAAF-BA97-4693-9C33-4780357DDA0C}">
      <dgm:prSet phldrT="[Text]" phldr="1"/>
      <dgm:spPr/>
      <dgm:t>
        <a:bodyPr/>
        <a:lstStyle/>
        <a:p>
          <a:endParaRPr lang="en-US" dirty="0"/>
        </a:p>
      </dgm:t>
    </dgm:pt>
    <dgm:pt modelId="{16D5437B-19C9-4EE5-BD32-76A02238ABAD}" type="parTrans" cxnId="{3BA1A5AF-F836-4022-9B99-3C8444D44656}">
      <dgm:prSet/>
      <dgm:spPr/>
      <dgm:t>
        <a:bodyPr/>
        <a:lstStyle/>
        <a:p>
          <a:endParaRPr lang="en-US"/>
        </a:p>
      </dgm:t>
    </dgm:pt>
    <dgm:pt modelId="{45849868-2735-4D85-9870-DC3375253594}" type="sibTrans" cxnId="{3BA1A5AF-F836-4022-9B99-3C8444D44656}">
      <dgm:prSet/>
      <dgm:spPr/>
      <dgm:t>
        <a:bodyPr/>
        <a:lstStyle/>
        <a:p>
          <a:endParaRPr lang="en-US"/>
        </a:p>
      </dgm:t>
    </dgm:pt>
    <dgm:pt modelId="{7C5412E1-21F9-4B46-BBF7-3D6ACB7A42B3}">
      <dgm:prSet phldrT="[Text]" custT="1"/>
      <dgm:spPr/>
      <dgm:t>
        <a:bodyPr/>
        <a:lstStyle/>
        <a:p>
          <a:r>
            <a:rPr lang="ar-IQ" sz="3200" b="1" dirty="0" smtClean="0"/>
            <a:t>المراهقة</a:t>
          </a:r>
          <a:endParaRPr lang="en-US" sz="3200" b="1" dirty="0"/>
        </a:p>
      </dgm:t>
    </dgm:pt>
    <dgm:pt modelId="{A42E9B8D-0445-4098-8F61-A4A0D8450D42}" type="parTrans" cxnId="{F1014C0D-53A3-42FA-8255-8E9251BF4D58}">
      <dgm:prSet/>
      <dgm:spPr/>
      <dgm:t>
        <a:bodyPr/>
        <a:lstStyle/>
        <a:p>
          <a:endParaRPr lang="en-US"/>
        </a:p>
      </dgm:t>
    </dgm:pt>
    <dgm:pt modelId="{FEBFD1EB-56D5-4C06-A013-6B5E5BD8D985}" type="sibTrans" cxnId="{F1014C0D-53A3-42FA-8255-8E9251BF4D58}">
      <dgm:prSet/>
      <dgm:spPr/>
      <dgm:t>
        <a:bodyPr/>
        <a:lstStyle/>
        <a:p>
          <a:endParaRPr lang="en-US"/>
        </a:p>
      </dgm:t>
    </dgm:pt>
    <dgm:pt modelId="{235CF2F0-B61E-4AFA-AB21-011DB811845E}">
      <dgm:prSet phldrT="[Text]" phldr="1"/>
      <dgm:spPr/>
      <dgm:t>
        <a:bodyPr/>
        <a:lstStyle/>
        <a:p>
          <a:endParaRPr lang="en-US"/>
        </a:p>
      </dgm:t>
    </dgm:pt>
    <dgm:pt modelId="{19BE343B-DCFD-4B58-9A7B-3736B639A4E7}" type="parTrans" cxnId="{B8EF2E5E-FDFF-4ADF-91CB-F7FAD53F5AAA}">
      <dgm:prSet/>
      <dgm:spPr/>
      <dgm:t>
        <a:bodyPr/>
        <a:lstStyle/>
        <a:p>
          <a:endParaRPr lang="en-US"/>
        </a:p>
      </dgm:t>
    </dgm:pt>
    <dgm:pt modelId="{40B8509E-7D93-42CA-8E5D-1346C6815E7D}" type="sibTrans" cxnId="{B8EF2E5E-FDFF-4ADF-91CB-F7FAD53F5AAA}">
      <dgm:prSet/>
      <dgm:spPr/>
      <dgm:t>
        <a:bodyPr/>
        <a:lstStyle/>
        <a:p>
          <a:endParaRPr lang="en-US"/>
        </a:p>
      </dgm:t>
    </dgm:pt>
    <dgm:pt modelId="{B62FC33F-4128-4B3D-9621-9F348DB8EDDF}">
      <dgm:prSet phldrT="[Text]" custT="1"/>
      <dgm:spPr/>
      <dgm:t>
        <a:bodyPr/>
        <a:lstStyle/>
        <a:p>
          <a:r>
            <a:rPr lang="ar-IQ" sz="3200" b="1" dirty="0" smtClean="0"/>
            <a:t>الرجولة</a:t>
          </a:r>
          <a:endParaRPr lang="en-US" sz="3200" b="1" dirty="0"/>
        </a:p>
      </dgm:t>
    </dgm:pt>
    <dgm:pt modelId="{ADDCEF5F-CD61-4C45-B3A3-944E2931993E}" type="parTrans" cxnId="{7F15915E-6BF5-41B3-99A8-C0A9C01B2D8D}">
      <dgm:prSet/>
      <dgm:spPr/>
      <dgm:t>
        <a:bodyPr/>
        <a:lstStyle/>
        <a:p>
          <a:endParaRPr lang="en-US"/>
        </a:p>
      </dgm:t>
    </dgm:pt>
    <dgm:pt modelId="{90F20781-8272-4FDA-A354-8F0B4174F63F}" type="sibTrans" cxnId="{7F15915E-6BF5-41B3-99A8-C0A9C01B2D8D}">
      <dgm:prSet/>
      <dgm:spPr/>
      <dgm:t>
        <a:bodyPr/>
        <a:lstStyle/>
        <a:p>
          <a:endParaRPr lang="en-US"/>
        </a:p>
      </dgm:t>
    </dgm:pt>
    <dgm:pt modelId="{750331E2-64BE-4579-8303-C0E0E3BCC6E2}">
      <dgm:prSet phldrT="[Text]" phldr="1"/>
      <dgm:spPr/>
      <dgm:t>
        <a:bodyPr/>
        <a:lstStyle/>
        <a:p>
          <a:endParaRPr lang="en-US"/>
        </a:p>
      </dgm:t>
    </dgm:pt>
    <dgm:pt modelId="{75B845E2-87E4-407A-9E56-EED7198DF5CD}" type="parTrans" cxnId="{D05E6949-20EB-451C-ABDD-CD5D76ED9F22}">
      <dgm:prSet/>
      <dgm:spPr/>
      <dgm:t>
        <a:bodyPr/>
        <a:lstStyle/>
        <a:p>
          <a:endParaRPr lang="en-US"/>
        </a:p>
      </dgm:t>
    </dgm:pt>
    <dgm:pt modelId="{8A524328-7E24-42E4-A75E-57430641B681}" type="sibTrans" cxnId="{D05E6949-20EB-451C-ABDD-CD5D76ED9F22}">
      <dgm:prSet/>
      <dgm:spPr/>
      <dgm:t>
        <a:bodyPr/>
        <a:lstStyle/>
        <a:p>
          <a:endParaRPr lang="en-US"/>
        </a:p>
      </dgm:t>
    </dgm:pt>
    <dgm:pt modelId="{BD284CA7-2404-4473-A5F7-75D2A3A9D2EE}">
      <dgm:prSet custT="1"/>
      <dgm:spPr/>
      <dgm:t>
        <a:bodyPr/>
        <a:lstStyle/>
        <a:p>
          <a:r>
            <a:rPr lang="ar-IQ" sz="3200" b="1" dirty="0" smtClean="0"/>
            <a:t>الابتدائية</a:t>
          </a:r>
          <a:endParaRPr lang="ar-IQ" sz="3200" b="1" dirty="0"/>
        </a:p>
      </dgm:t>
    </dgm:pt>
    <dgm:pt modelId="{09F49098-6CF8-4BF2-B62E-D9E2BD540B41}" type="parTrans" cxnId="{509FCC07-2F9A-43FE-893A-1D4FFB7B9270}">
      <dgm:prSet/>
      <dgm:spPr/>
      <dgm:t>
        <a:bodyPr/>
        <a:lstStyle/>
        <a:p>
          <a:endParaRPr lang="en-US"/>
        </a:p>
      </dgm:t>
    </dgm:pt>
    <dgm:pt modelId="{D9560EBA-D543-42FC-8C66-EE89789339FC}" type="sibTrans" cxnId="{509FCC07-2F9A-43FE-893A-1D4FFB7B9270}">
      <dgm:prSet/>
      <dgm:spPr/>
      <dgm:t>
        <a:bodyPr/>
        <a:lstStyle/>
        <a:p>
          <a:endParaRPr lang="en-US"/>
        </a:p>
      </dgm:t>
    </dgm:pt>
    <dgm:pt modelId="{2398034E-2E10-44E6-8526-25B2B5618EF4}">
      <dgm:prSet custT="1"/>
      <dgm:spPr/>
      <dgm:t>
        <a:bodyPr/>
        <a:lstStyle/>
        <a:p>
          <a:r>
            <a:rPr lang="ar-IQ" sz="3200" b="1" dirty="0" smtClean="0"/>
            <a:t>3-7 سنة</a:t>
          </a:r>
          <a:endParaRPr lang="en-US" sz="3200" b="1" dirty="0"/>
        </a:p>
      </dgm:t>
    </dgm:pt>
    <dgm:pt modelId="{ADDFC103-236A-4986-BF0B-D293412E06CF}" type="parTrans" cxnId="{5BE43BF8-20A3-4593-8009-CEB510423DEC}">
      <dgm:prSet/>
      <dgm:spPr/>
      <dgm:t>
        <a:bodyPr/>
        <a:lstStyle/>
        <a:p>
          <a:endParaRPr lang="en-US"/>
        </a:p>
      </dgm:t>
    </dgm:pt>
    <dgm:pt modelId="{8A607110-422B-4F33-A928-3DE9DBBACA14}" type="sibTrans" cxnId="{5BE43BF8-20A3-4593-8009-CEB510423DEC}">
      <dgm:prSet/>
      <dgm:spPr/>
      <dgm:t>
        <a:bodyPr/>
        <a:lstStyle/>
        <a:p>
          <a:endParaRPr lang="en-US"/>
        </a:p>
      </dgm:t>
    </dgm:pt>
    <dgm:pt modelId="{7B4CC17E-06BF-4D3F-887C-96626304041C}">
      <dgm:prSet custT="1"/>
      <dgm:spPr/>
      <dgm:t>
        <a:bodyPr/>
        <a:lstStyle/>
        <a:p>
          <a:r>
            <a:rPr lang="ar-IQ" sz="2400" b="1" dirty="0" smtClean="0"/>
            <a:t>من 1-3 سنة</a:t>
          </a:r>
          <a:endParaRPr lang="en-US" sz="2400" b="1" dirty="0"/>
        </a:p>
      </dgm:t>
    </dgm:pt>
    <dgm:pt modelId="{42F70C70-518D-4531-A3BF-17E3BF300EFD}" type="parTrans" cxnId="{4A9D709F-5F8E-4BAD-879B-62DDD5BBF865}">
      <dgm:prSet/>
      <dgm:spPr/>
      <dgm:t>
        <a:bodyPr/>
        <a:lstStyle/>
        <a:p>
          <a:endParaRPr lang="en-US"/>
        </a:p>
      </dgm:t>
    </dgm:pt>
    <dgm:pt modelId="{C64A017A-A6E8-4341-B402-F26BF77DC353}" type="sibTrans" cxnId="{4A9D709F-5F8E-4BAD-879B-62DDD5BBF865}">
      <dgm:prSet/>
      <dgm:spPr/>
      <dgm:t>
        <a:bodyPr/>
        <a:lstStyle/>
        <a:p>
          <a:endParaRPr lang="en-US"/>
        </a:p>
      </dgm:t>
    </dgm:pt>
    <dgm:pt modelId="{15B6AF9B-B163-4C75-9837-817A544C7021}">
      <dgm:prSet custT="1"/>
      <dgm:spPr/>
      <dgm:t>
        <a:bodyPr/>
        <a:lstStyle/>
        <a:p>
          <a:r>
            <a:rPr lang="ar-IQ" sz="3200" b="1" i="0" dirty="0" smtClean="0"/>
            <a:t>الكهولة</a:t>
          </a:r>
          <a:endParaRPr lang="ar-IQ" sz="3200" b="1" dirty="0"/>
        </a:p>
      </dgm:t>
    </dgm:pt>
    <dgm:pt modelId="{D8A0ED85-31C7-4B88-87E0-7C73BA95654E}" type="parTrans" cxnId="{4EB97282-2FED-414A-A54E-5F3B1337E1CE}">
      <dgm:prSet/>
      <dgm:spPr/>
      <dgm:t>
        <a:bodyPr/>
        <a:lstStyle/>
        <a:p>
          <a:endParaRPr lang="en-US"/>
        </a:p>
      </dgm:t>
    </dgm:pt>
    <dgm:pt modelId="{AA3F592B-C8CB-44D4-BBEA-41B9B83FCCC7}" type="sibTrans" cxnId="{4EB97282-2FED-414A-A54E-5F3B1337E1CE}">
      <dgm:prSet/>
      <dgm:spPr/>
      <dgm:t>
        <a:bodyPr/>
        <a:lstStyle/>
        <a:p>
          <a:endParaRPr lang="en-US"/>
        </a:p>
      </dgm:t>
    </dgm:pt>
    <dgm:pt modelId="{0A4AB661-DF90-4E9F-8FC7-78D89D60E3F1}" type="pres">
      <dgm:prSet presAssocID="{9AF312F2-D490-40DA-B670-A377F353AA11}" presName="rootnode" presStyleCnt="0">
        <dgm:presLayoutVars>
          <dgm:chMax/>
          <dgm:chPref/>
          <dgm:dir/>
          <dgm:animLvl val="lvl"/>
        </dgm:presLayoutVars>
      </dgm:prSet>
      <dgm:spPr/>
      <dgm:t>
        <a:bodyPr/>
        <a:lstStyle/>
        <a:p>
          <a:endParaRPr lang="en-US"/>
        </a:p>
      </dgm:t>
    </dgm:pt>
    <dgm:pt modelId="{77D5DFE4-3285-407C-A644-6E32E26C7038}" type="pres">
      <dgm:prSet presAssocID="{A17E12CB-67D1-43D0-AF57-009E4F73A10A}" presName="composite" presStyleCnt="0"/>
      <dgm:spPr/>
    </dgm:pt>
    <dgm:pt modelId="{FD15F73F-ACB6-498D-84BF-5DCAB46E1C15}" type="pres">
      <dgm:prSet presAssocID="{A17E12CB-67D1-43D0-AF57-009E4F73A10A}" presName="bentUpArrow1" presStyleLbl="alignImgPlace1" presStyleIdx="0" presStyleCnt="6"/>
      <dgm:spPr/>
    </dgm:pt>
    <dgm:pt modelId="{8E3F356C-6D9A-4552-B035-DD233678EDC1}" type="pres">
      <dgm:prSet presAssocID="{A17E12CB-67D1-43D0-AF57-009E4F73A10A}" presName="ParentText" presStyleLbl="node1" presStyleIdx="0" presStyleCnt="7" custScaleX="171091">
        <dgm:presLayoutVars>
          <dgm:chMax val="1"/>
          <dgm:chPref val="1"/>
          <dgm:bulletEnabled val="1"/>
        </dgm:presLayoutVars>
      </dgm:prSet>
      <dgm:spPr/>
      <dgm:t>
        <a:bodyPr/>
        <a:lstStyle/>
        <a:p>
          <a:endParaRPr lang="en-US"/>
        </a:p>
      </dgm:t>
    </dgm:pt>
    <dgm:pt modelId="{3582595A-6487-4FB1-9502-7DEA6F5FE56C}" type="pres">
      <dgm:prSet presAssocID="{A17E12CB-67D1-43D0-AF57-009E4F73A10A}" presName="ChildText" presStyleLbl="revTx" presStyleIdx="0" presStyleCnt="6">
        <dgm:presLayoutVars>
          <dgm:chMax val="0"/>
          <dgm:chPref val="0"/>
          <dgm:bulletEnabled val="1"/>
        </dgm:presLayoutVars>
      </dgm:prSet>
      <dgm:spPr/>
      <dgm:t>
        <a:bodyPr/>
        <a:lstStyle/>
        <a:p>
          <a:endParaRPr lang="en-US"/>
        </a:p>
      </dgm:t>
    </dgm:pt>
    <dgm:pt modelId="{677043E8-46D0-42AE-9086-FFD20AF5BFEE}" type="pres">
      <dgm:prSet presAssocID="{6990B28A-183C-4D80-B601-03D78F9CACCA}" presName="sibTrans" presStyleCnt="0"/>
      <dgm:spPr/>
    </dgm:pt>
    <dgm:pt modelId="{B95831BF-E24A-4ED6-889E-5285A28651CB}" type="pres">
      <dgm:prSet presAssocID="{7B4CC17E-06BF-4D3F-887C-96626304041C}" presName="composite" presStyleCnt="0"/>
      <dgm:spPr/>
    </dgm:pt>
    <dgm:pt modelId="{2D518DE0-A54D-4BBF-B6AD-81318F38716A}" type="pres">
      <dgm:prSet presAssocID="{7B4CC17E-06BF-4D3F-887C-96626304041C}" presName="bentUpArrow1" presStyleLbl="alignImgPlace1" presStyleIdx="1" presStyleCnt="6"/>
      <dgm:spPr/>
    </dgm:pt>
    <dgm:pt modelId="{CB053BDC-CD61-4E5F-B6F5-666C347CE93B}" type="pres">
      <dgm:prSet presAssocID="{7B4CC17E-06BF-4D3F-887C-96626304041C}" presName="ParentText" presStyleLbl="node1" presStyleIdx="1" presStyleCnt="7" custScaleX="157600">
        <dgm:presLayoutVars>
          <dgm:chMax val="1"/>
          <dgm:chPref val="1"/>
          <dgm:bulletEnabled val="1"/>
        </dgm:presLayoutVars>
      </dgm:prSet>
      <dgm:spPr/>
      <dgm:t>
        <a:bodyPr/>
        <a:lstStyle/>
        <a:p>
          <a:endParaRPr lang="en-US"/>
        </a:p>
      </dgm:t>
    </dgm:pt>
    <dgm:pt modelId="{304FF4A8-1146-4F1E-B51B-A90EF454121B}" type="pres">
      <dgm:prSet presAssocID="{7B4CC17E-06BF-4D3F-887C-96626304041C}" presName="ChildText" presStyleLbl="revTx" presStyleIdx="1" presStyleCnt="6">
        <dgm:presLayoutVars>
          <dgm:chMax val="0"/>
          <dgm:chPref val="0"/>
          <dgm:bulletEnabled val="1"/>
        </dgm:presLayoutVars>
      </dgm:prSet>
      <dgm:spPr/>
    </dgm:pt>
    <dgm:pt modelId="{71261EF2-42D9-458C-AF35-D3C4487217FB}" type="pres">
      <dgm:prSet presAssocID="{C64A017A-A6E8-4341-B402-F26BF77DC353}" presName="sibTrans" presStyleCnt="0"/>
      <dgm:spPr/>
    </dgm:pt>
    <dgm:pt modelId="{6C878B9E-97FC-41D4-A232-78C5ED607D03}" type="pres">
      <dgm:prSet presAssocID="{2398034E-2E10-44E6-8526-25B2B5618EF4}" presName="composite" presStyleCnt="0"/>
      <dgm:spPr/>
    </dgm:pt>
    <dgm:pt modelId="{9DBD5A7D-4E01-4229-9C87-AFCF9D59A8F0}" type="pres">
      <dgm:prSet presAssocID="{2398034E-2E10-44E6-8526-25B2B5618EF4}" presName="bentUpArrow1" presStyleLbl="alignImgPlace1" presStyleIdx="2" presStyleCnt="6"/>
      <dgm:spPr/>
    </dgm:pt>
    <dgm:pt modelId="{9988EE95-CCCB-4CD1-A7D0-E6A70890C032}" type="pres">
      <dgm:prSet presAssocID="{2398034E-2E10-44E6-8526-25B2B5618EF4}" presName="ParentText" presStyleLbl="node1" presStyleIdx="2" presStyleCnt="7" custScaleX="160131">
        <dgm:presLayoutVars>
          <dgm:chMax val="1"/>
          <dgm:chPref val="1"/>
          <dgm:bulletEnabled val="1"/>
        </dgm:presLayoutVars>
      </dgm:prSet>
      <dgm:spPr/>
      <dgm:t>
        <a:bodyPr/>
        <a:lstStyle/>
        <a:p>
          <a:endParaRPr lang="en-US"/>
        </a:p>
      </dgm:t>
    </dgm:pt>
    <dgm:pt modelId="{F11B9B71-49D3-4465-A013-CDEDBABA12ED}" type="pres">
      <dgm:prSet presAssocID="{2398034E-2E10-44E6-8526-25B2B5618EF4}" presName="ChildText" presStyleLbl="revTx" presStyleIdx="2" presStyleCnt="6">
        <dgm:presLayoutVars>
          <dgm:chMax val="0"/>
          <dgm:chPref val="0"/>
          <dgm:bulletEnabled val="1"/>
        </dgm:presLayoutVars>
      </dgm:prSet>
      <dgm:spPr/>
    </dgm:pt>
    <dgm:pt modelId="{6E06BE10-B22D-430B-BBFA-5F564E9B1D30}" type="pres">
      <dgm:prSet presAssocID="{8A607110-422B-4F33-A928-3DE9DBBACA14}" presName="sibTrans" presStyleCnt="0"/>
      <dgm:spPr/>
    </dgm:pt>
    <dgm:pt modelId="{DA1C69D2-0181-4168-8D6F-E46DC892A619}" type="pres">
      <dgm:prSet presAssocID="{BD284CA7-2404-4473-A5F7-75D2A3A9D2EE}" presName="composite" presStyleCnt="0"/>
      <dgm:spPr/>
    </dgm:pt>
    <dgm:pt modelId="{0F455A1C-9BA5-4ED7-9191-BA60DDF3B72F}" type="pres">
      <dgm:prSet presAssocID="{BD284CA7-2404-4473-A5F7-75D2A3A9D2EE}" presName="bentUpArrow1" presStyleLbl="alignImgPlace1" presStyleIdx="3" presStyleCnt="6"/>
      <dgm:spPr/>
    </dgm:pt>
    <dgm:pt modelId="{5933F033-2156-4D48-9514-2C54731DC0DC}" type="pres">
      <dgm:prSet presAssocID="{BD284CA7-2404-4473-A5F7-75D2A3A9D2EE}" presName="ParentText" presStyleLbl="node1" presStyleIdx="3" presStyleCnt="7" custScaleX="157334">
        <dgm:presLayoutVars>
          <dgm:chMax val="1"/>
          <dgm:chPref val="1"/>
          <dgm:bulletEnabled val="1"/>
        </dgm:presLayoutVars>
      </dgm:prSet>
      <dgm:spPr/>
      <dgm:t>
        <a:bodyPr/>
        <a:lstStyle/>
        <a:p>
          <a:endParaRPr lang="en-US"/>
        </a:p>
      </dgm:t>
    </dgm:pt>
    <dgm:pt modelId="{0488967A-896B-49DA-9A97-4566C574A4E3}" type="pres">
      <dgm:prSet presAssocID="{BD284CA7-2404-4473-A5F7-75D2A3A9D2EE}" presName="ChildText" presStyleLbl="revTx" presStyleIdx="3" presStyleCnt="6">
        <dgm:presLayoutVars>
          <dgm:chMax val="0"/>
          <dgm:chPref val="0"/>
          <dgm:bulletEnabled val="1"/>
        </dgm:presLayoutVars>
      </dgm:prSet>
      <dgm:spPr/>
    </dgm:pt>
    <dgm:pt modelId="{EFDBA478-9B08-4032-85E4-A1A8ADD83813}" type="pres">
      <dgm:prSet presAssocID="{D9560EBA-D543-42FC-8C66-EE89789339FC}" presName="sibTrans" presStyleCnt="0"/>
      <dgm:spPr/>
    </dgm:pt>
    <dgm:pt modelId="{295C2D14-BB2A-40FF-B3FF-692911903CBD}" type="pres">
      <dgm:prSet presAssocID="{7C5412E1-21F9-4B46-BBF7-3D6ACB7A42B3}" presName="composite" presStyleCnt="0"/>
      <dgm:spPr/>
    </dgm:pt>
    <dgm:pt modelId="{256885E5-E636-4EFF-AB80-5B5BCF4E9305}" type="pres">
      <dgm:prSet presAssocID="{7C5412E1-21F9-4B46-BBF7-3D6ACB7A42B3}" presName="bentUpArrow1" presStyleLbl="alignImgPlace1" presStyleIdx="4" presStyleCnt="6"/>
      <dgm:spPr/>
    </dgm:pt>
    <dgm:pt modelId="{4DE965B2-C288-408A-A93D-6D52BCCF7801}" type="pres">
      <dgm:prSet presAssocID="{7C5412E1-21F9-4B46-BBF7-3D6ACB7A42B3}" presName="ParentText" presStyleLbl="node1" presStyleIdx="4" presStyleCnt="7" custScaleX="151872">
        <dgm:presLayoutVars>
          <dgm:chMax val="1"/>
          <dgm:chPref val="1"/>
          <dgm:bulletEnabled val="1"/>
        </dgm:presLayoutVars>
      </dgm:prSet>
      <dgm:spPr/>
      <dgm:t>
        <a:bodyPr/>
        <a:lstStyle/>
        <a:p>
          <a:endParaRPr lang="en-US"/>
        </a:p>
      </dgm:t>
    </dgm:pt>
    <dgm:pt modelId="{15C354A2-DD1D-43EA-9E42-7A65CBF30E49}" type="pres">
      <dgm:prSet presAssocID="{7C5412E1-21F9-4B46-BBF7-3D6ACB7A42B3}" presName="ChildText" presStyleLbl="revTx" presStyleIdx="4" presStyleCnt="6">
        <dgm:presLayoutVars>
          <dgm:chMax val="0"/>
          <dgm:chPref val="0"/>
          <dgm:bulletEnabled val="1"/>
        </dgm:presLayoutVars>
      </dgm:prSet>
      <dgm:spPr/>
      <dgm:t>
        <a:bodyPr/>
        <a:lstStyle/>
        <a:p>
          <a:endParaRPr lang="en-US"/>
        </a:p>
      </dgm:t>
    </dgm:pt>
    <dgm:pt modelId="{0C5925C0-46A4-4FA4-8679-1CA2BD6609D5}" type="pres">
      <dgm:prSet presAssocID="{FEBFD1EB-56D5-4C06-A013-6B5E5BD8D985}" presName="sibTrans" presStyleCnt="0"/>
      <dgm:spPr/>
    </dgm:pt>
    <dgm:pt modelId="{A1212E12-BCEF-4B0E-82B2-F2044269A34F}" type="pres">
      <dgm:prSet presAssocID="{B62FC33F-4128-4B3D-9621-9F348DB8EDDF}" presName="composite" presStyleCnt="0"/>
      <dgm:spPr/>
    </dgm:pt>
    <dgm:pt modelId="{BD165AE8-EA4B-4C19-A7FD-200DA2EA770C}" type="pres">
      <dgm:prSet presAssocID="{B62FC33F-4128-4B3D-9621-9F348DB8EDDF}" presName="bentUpArrow1" presStyleLbl="alignImgPlace1" presStyleIdx="5" presStyleCnt="6"/>
      <dgm:spPr/>
    </dgm:pt>
    <dgm:pt modelId="{C84CF01D-03B1-4A95-806D-3DF4E4F3E76C}" type="pres">
      <dgm:prSet presAssocID="{B62FC33F-4128-4B3D-9621-9F348DB8EDDF}" presName="ParentText" presStyleLbl="node1" presStyleIdx="5" presStyleCnt="7" custScaleX="149074">
        <dgm:presLayoutVars>
          <dgm:chMax val="1"/>
          <dgm:chPref val="1"/>
          <dgm:bulletEnabled val="1"/>
        </dgm:presLayoutVars>
      </dgm:prSet>
      <dgm:spPr/>
      <dgm:t>
        <a:bodyPr/>
        <a:lstStyle/>
        <a:p>
          <a:endParaRPr lang="en-US"/>
        </a:p>
      </dgm:t>
    </dgm:pt>
    <dgm:pt modelId="{D18691CE-3563-4889-A3E6-32DA5C357DD5}" type="pres">
      <dgm:prSet presAssocID="{B62FC33F-4128-4B3D-9621-9F348DB8EDDF}" presName="ChildText" presStyleLbl="revTx" presStyleIdx="5" presStyleCnt="6">
        <dgm:presLayoutVars>
          <dgm:chMax val="0"/>
          <dgm:chPref val="0"/>
          <dgm:bulletEnabled val="1"/>
        </dgm:presLayoutVars>
      </dgm:prSet>
      <dgm:spPr/>
      <dgm:t>
        <a:bodyPr/>
        <a:lstStyle/>
        <a:p>
          <a:endParaRPr lang="en-US"/>
        </a:p>
      </dgm:t>
    </dgm:pt>
    <dgm:pt modelId="{1595404B-0668-42F1-995E-2B04311E5A70}" type="pres">
      <dgm:prSet presAssocID="{90F20781-8272-4FDA-A354-8F0B4174F63F}" presName="sibTrans" presStyleCnt="0"/>
      <dgm:spPr/>
    </dgm:pt>
    <dgm:pt modelId="{E99EBEE9-7AAF-43F6-9FF8-CB28EAC0047B}" type="pres">
      <dgm:prSet presAssocID="{15B6AF9B-B163-4C75-9837-817A544C7021}" presName="composite" presStyleCnt="0"/>
      <dgm:spPr/>
    </dgm:pt>
    <dgm:pt modelId="{4A55C428-CFCD-408B-AB56-5B1702AA1B02}" type="pres">
      <dgm:prSet presAssocID="{15B6AF9B-B163-4C75-9837-817A544C7021}" presName="ParentText" presStyleLbl="node1" presStyleIdx="6" presStyleCnt="7" custScaleX="164925">
        <dgm:presLayoutVars>
          <dgm:chMax val="1"/>
          <dgm:chPref val="1"/>
          <dgm:bulletEnabled val="1"/>
        </dgm:presLayoutVars>
      </dgm:prSet>
      <dgm:spPr/>
      <dgm:t>
        <a:bodyPr/>
        <a:lstStyle/>
        <a:p>
          <a:endParaRPr lang="en-US"/>
        </a:p>
      </dgm:t>
    </dgm:pt>
  </dgm:ptLst>
  <dgm:cxnLst>
    <dgm:cxn modelId="{6E5FC6E5-129A-489F-A35C-A7CB6D73CD22}" type="presOf" srcId="{BD284CA7-2404-4473-A5F7-75D2A3A9D2EE}" destId="{5933F033-2156-4D48-9514-2C54731DC0DC}" srcOrd="0" destOrd="0" presId="urn:microsoft.com/office/officeart/2005/8/layout/StepDownProcess"/>
    <dgm:cxn modelId="{2631C8C6-6753-48D3-8596-17BFD8513359}" type="presOf" srcId="{9AF312F2-D490-40DA-B670-A377F353AA11}" destId="{0A4AB661-DF90-4E9F-8FC7-78D89D60E3F1}" srcOrd="0" destOrd="0" presId="urn:microsoft.com/office/officeart/2005/8/layout/StepDownProcess"/>
    <dgm:cxn modelId="{F1014C0D-53A3-42FA-8255-8E9251BF4D58}" srcId="{9AF312F2-D490-40DA-B670-A377F353AA11}" destId="{7C5412E1-21F9-4B46-BBF7-3D6ACB7A42B3}" srcOrd="4" destOrd="0" parTransId="{A42E9B8D-0445-4098-8F61-A4A0D8450D42}" sibTransId="{FEBFD1EB-56D5-4C06-A013-6B5E5BD8D985}"/>
    <dgm:cxn modelId="{9D94A914-90A7-4233-A89A-F078ED2E1624}" srcId="{9AF312F2-D490-40DA-B670-A377F353AA11}" destId="{A17E12CB-67D1-43D0-AF57-009E4F73A10A}" srcOrd="0" destOrd="0" parTransId="{D8585C56-3025-463D-9413-53F5C49F508C}" sibTransId="{6990B28A-183C-4D80-B601-03D78F9CACCA}"/>
    <dgm:cxn modelId="{4A9D709F-5F8E-4BAD-879B-62DDD5BBF865}" srcId="{9AF312F2-D490-40DA-B670-A377F353AA11}" destId="{7B4CC17E-06BF-4D3F-887C-96626304041C}" srcOrd="1" destOrd="0" parTransId="{42F70C70-518D-4531-A3BF-17E3BF300EFD}" sibTransId="{C64A017A-A6E8-4341-B402-F26BF77DC353}"/>
    <dgm:cxn modelId="{5BE43BF8-20A3-4593-8009-CEB510423DEC}" srcId="{9AF312F2-D490-40DA-B670-A377F353AA11}" destId="{2398034E-2E10-44E6-8526-25B2B5618EF4}" srcOrd="2" destOrd="0" parTransId="{ADDFC103-236A-4986-BF0B-D293412E06CF}" sibTransId="{8A607110-422B-4F33-A928-3DE9DBBACA14}"/>
    <dgm:cxn modelId="{4E8E3BCB-B97E-439A-B64D-8139ED8AF9AA}" type="presOf" srcId="{7C5412E1-21F9-4B46-BBF7-3D6ACB7A42B3}" destId="{4DE965B2-C288-408A-A93D-6D52BCCF7801}" srcOrd="0" destOrd="0" presId="urn:microsoft.com/office/officeart/2005/8/layout/StepDownProcess"/>
    <dgm:cxn modelId="{3BA1A5AF-F836-4022-9B99-3C8444D44656}" srcId="{A17E12CB-67D1-43D0-AF57-009E4F73A10A}" destId="{62C3CAAF-BA97-4693-9C33-4780357DDA0C}" srcOrd="0" destOrd="0" parTransId="{16D5437B-19C9-4EE5-BD32-76A02238ABAD}" sibTransId="{45849868-2735-4D85-9870-DC3375253594}"/>
    <dgm:cxn modelId="{4EB97282-2FED-414A-A54E-5F3B1337E1CE}" srcId="{9AF312F2-D490-40DA-B670-A377F353AA11}" destId="{15B6AF9B-B163-4C75-9837-817A544C7021}" srcOrd="6" destOrd="0" parTransId="{D8A0ED85-31C7-4B88-87E0-7C73BA95654E}" sibTransId="{AA3F592B-C8CB-44D4-BBEA-41B9B83FCCC7}"/>
    <dgm:cxn modelId="{A7923B51-0CD5-41C1-AA57-4903602ED206}" type="presOf" srcId="{15B6AF9B-B163-4C75-9837-817A544C7021}" destId="{4A55C428-CFCD-408B-AB56-5B1702AA1B02}" srcOrd="0" destOrd="0" presId="urn:microsoft.com/office/officeart/2005/8/layout/StepDownProcess"/>
    <dgm:cxn modelId="{D05E6949-20EB-451C-ABDD-CD5D76ED9F22}" srcId="{B62FC33F-4128-4B3D-9621-9F348DB8EDDF}" destId="{750331E2-64BE-4579-8303-C0E0E3BCC6E2}" srcOrd="0" destOrd="0" parTransId="{75B845E2-87E4-407A-9E56-EED7198DF5CD}" sibTransId="{8A524328-7E24-42E4-A75E-57430641B681}"/>
    <dgm:cxn modelId="{4C3CFCA4-A5AB-4C08-BEAC-8F58EA0B4914}" type="presOf" srcId="{A17E12CB-67D1-43D0-AF57-009E4F73A10A}" destId="{8E3F356C-6D9A-4552-B035-DD233678EDC1}" srcOrd="0" destOrd="0" presId="urn:microsoft.com/office/officeart/2005/8/layout/StepDownProcess"/>
    <dgm:cxn modelId="{B8EF2E5E-FDFF-4ADF-91CB-F7FAD53F5AAA}" srcId="{7C5412E1-21F9-4B46-BBF7-3D6ACB7A42B3}" destId="{235CF2F0-B61E-4AFA-AB21-011DB811845E}" srcOrd="0" destOrd="0" parTransId="{19BE343B-DCFD-4B58-9A7B-3736B639A4E7}" sibTransId="{40B8509E-7D93-42CA-8E5D-1346C6815E7D}"/>
    <dgm:cxn modelId="{0E897645-3B19-452D-901C-6869A7BE9456}" type="presOf" srcId="{750331E2-64BE-4579-8303-C0E0E3BCC6E2}" destId="{D18691CE-3563-4889-A3E6-32DA5C357DD5}" srcOrd="0" destOrd="0" presId="urn:microsoft.com/office/officeart/2005/8/layout/StepDownProcess"/>
    <dgm:cxn modelId="{509FCC07-2F9A-43FE-893A-1D4FFB7B9270}" srcId="{9AF312F2-D490-40DA-B670-A377F353AA11}" destId="{BD284CA7-2404-4473-A5F7-75D2A3A9D2EE}" srcOrd="3" destOrd="0" parTransId="{09F49098-6CF8-4BF2-B62E-D9E2BD540B41}" sibTransId="{D9560EBA-D543-42FC-8C66-EE89789339FC}"/>
    <dgm:cxn modelId="{79238776-F80C-420C-9B5B-EEA9DCE73A41}" type="presOf" srcId="{62C3CAAF-BA97-4693-9C33-4780357DDA0C}" destId="{3582595A-6487-4FB1-9502-7DEA6F5FE56C}" srcOrd="0" destOrd="0" presId="urn:microsoft.com/office/officeart/2005/8/layout/StepDownProcess"/>
    <dgm:cxn modelId="{7F15915E-6BF5-41B3-99A8-C0A9C01B2D8D}" srcId="{9AF312F2-D490-40DA-B670-A377F353AA11}" destId="{B62FC33F-4128-4B3D-9621-9F348DB8EDDF}" srcOrd="5" destOrd="0" parTransId="{ADDCEF5F-CD61-4C45-B3A3-944E2931993E}" sibTransId="{90F20781-8272-4FDA-A354-8F0B4174F63F}"/>
    <dgm:cxn modelId="{A086643E-1592-430B-928B-8AB7FB1D0B4C}" type="presOf" srcId="{7B4CC17E-06BF-4D3F-887C-96626304041C}" destId="{CB053BDC-CD61-4E5F-B6F5-666C347CE93B}" srcOrd="0" destOrd="0" presId="urn:microsoft.com/office/officeart/2005/8/layout/StepDownProcess"/>
    <dgm:cxn modelId="{BA1CDDCA-9301-4C10-9417-ECD48C9E4B4C}" type="presOf" srcId="{235CF2F0-B61E-4AFA-AB21-011DB811845E}" destId="{15C354A2-DD1D-43EA-9E42-7A65CBF30E49}" srcOrd="0" destOrd="0" presId="urn:microsoft.com/office/officeart/2005/8/layout/StepDownProcess"/>
    <dgm:cxn modelId="{5CB9C3C7-C307-4008-B1E1-7B32AE80EE53}" type="presOf" srcId="{B62FC33F-4128-4B3D-9621-9F348DB8EDDF}" destId="{C84CF01D-03B1-4A95-806D-3DF4E4F3E76C}" srcOrd="0" destOrd="0" presId="urn:microsoft.com/office/officeart/2005/8/layout/StepDownProcess"/>
    <dgm:cxn modelId="{C9420163-3917-4FE3-A497-B53E95F4BDA5}" type="presOf" srcId="{2398034E-2E10-44E6-8526-25B2B5618EF4}" destId="{9988EE95-CCCB-4CD1-A7D0-E6A70890C032}" srcOrd="0" destOrd="0" presId="urn:microsoft.com/office/officeart/2005/8/layout/StepDownProcess"/>
    <dgm:cxn modelId="{E7E75F9F-098F-4BA6-97E7-4F222B89A535}" type="presParOf" srcId="{0A4AB661-DF90-4E9F-8FC7-78D89D60E3F1}" destId="{77D5DFE4-3285-407C-A644-6E32E26C7038}" srcOrd="0" destOrd="0" presId="urn:microsoft.com/office/officeart/2005/8/layout/StepDownProcess"/>
    <dgm:cxn modelId="{946FC2E6-DAA3-4221-846F-9C0F9E3EAACA}" type="presParOf" srcId="{77D5DFE4-3285-407C-A644-6E32E26C7038}" destId="{FD15F73F-ACB6-498D-84BF-5DCAB46E1C15}" srcOrd="0" destOrd="0" presId="urn:microsoft.com/office/officeart/2005/8/layout/StepDownProcess"/>
    <dgm:cxn modelId="{6F0F01EC-71CD-48BD-9E28-EC74096B64B2}" type="presParOf" srcId="{77D5DFE4-3285-407C-A644-6E32E26C7038}" destId="{8E3F356C-6D9A-4552-B035-DD233678EDC1}" srcOrd="1" destOrd="0" presId="urn:microsoft.com/office/officeart/2005/8/layout/StepDownProcess"/>
    <dgm:cxn modelId="{725319CF-D298-46D4-969D-0257D1D23EEB}" type="presParOf" srcId="{77D5DFE4-3285-407C-A644-6E32E26C7038}" destId="{3582595A-6487-4FB1-9502-7DEA6F5FE56C}" srcOrd="2" destOrd="0" presId="urn:microsoft.com/office/officeart/2005/8/layout/StepDownProcess"/>
    <dgm:cxn modelId="{26FEFF43-FABA-415A-8EEA-6C37130EEF03}" type="presParOf" srcId="{0A4AB661-DF90-4E9F-8FC7-78D89D60E3F1}" destId="{677043E8-46D0-42AE-9086-FFD20AF5BFEE}" srcOrd="1" destOrd="0" presId="urn:microsoft.com/office/officeart/2005/8/layout/StepDownProcess"/>
    <dgm:cxn modelId="{9292EDEE-3B7F-4C46-89F0-00231EBB6AF7}" type="presParOf" srcId="{0A4AB661-DF90-4E9F-8FC7-78D89D60E3F1}" destId="{B95831BF-E24A-4ED6-889E-5285A28651CB}" srcOrd="2" destOrd="0" presId="urn:microsoft.com/office/officeart/2005/8/layout/StepDownProcess"/>
    <dgm:cxn modelId="{7250E078-CE3D-412D-AD63-A162AFA49C62}" type="presParOf" srcId="{B95831BF-E24A-4ED6-889E-5285A28651CB}" destId="{2D518DE0-A54D-4BBF-B6AD-81318F38716A}" srcOrd="0" destOrd="0" presId="urn:microsoft.com/office/officeart/2005/8/layout/StepDownProcess"/>
    <dgm:cxn modelId="{794B3795-DFFD-4134-A22D-4FD14B0386B3}" type="presParOf" srcId="{B95831BF-E24A-4ED6-889E-5285A28651CB}" destId="{CB053BDC-CD61-4E5F-B6F5-666C347CE93B}" srcOrd="1" destOrd="0" presId="urn:microsoft.com/office/officeart/2005/8/layout/StepDownProcess"/>
    <dgm:cxn modelId="{332950A6-13EB-4BC1-820A-A097BF64D6ED}" type="presParOf" srcId="{B95831BF-E24A-4ED6-889E-5285A28651CB}" destId="{304FF4A8-1146-4F1E-B51B-A90EF454121B}" srcOrd="2" destOrd="0" presId="urn:microsoft.com/office/officeart/2005/8/layout/StepDownProcess"/>
    <dgm:cxn modelId="{1077DD36-4156-48D8-8D4C-BC8274A7536A}" type="presParOf" srcId="{0A4AB661-DF90-4E9F-8FC7-78D89D60E3F1}" destId="{71261EF2-42D9-458C-AF35-D3C4487217FB}" srcOrd="3" destOrd="0" presId="urn:microsoft.com/office/officeart/2005/8/layout/StepDownProcess"/>
    <dgm:cxn modelId="{8B6DF5B8-9732-4FD5-AA62-194AD6600727}" type="presParOf" srcId="{0A4AB661-DF90-4E9F-8FC7-78D89D60E3F1}" destId="{6C878B9E-97FC-41D4-A232-78C5ED607D03}" srcOrd="4" destOrd="0" presId="urn:microsoft.com/office/officeart/2005/8/layout/StepDownProcess"/>
    <dgm:cxn modelId="{B64E6858-FFC6-48EE-8882-F79BB3CE5360}" type="presParOf" srcId="{6C878B9E-97FC-41D4-A232-78C5ED607D03}" destId="{9DBD5A7D-4E01-4229-9C87-AFCF9D59A8F0}" srcOrd="0" destOrd="0" presId="urn:microsoft.com/office/officeart/2005/8/layout/StepDownProcess"/>
    <dgm:cxn modelId="{7C0E6EB9-7986-4D24-BC78-766E192AB178}" type="presParOf" srcId="{6C878B9E-97FC-41D4-A232-78C5ED607D03}" destId="{9988EE95-CCCB-4CD1-A7D0-E6A70890C032}" srcOrd="1" destOrd="0" presId="urn:microsoft.com/office/officeart/2005/8/layout/StepDownProcess"/>
    <dgm:cxn modelId="{6C4EBF7A-FDB5-40A0-961B-93EBC739CA35}" type="presParOf" srcId="{6C878B9E-97FC-41D4-A232-78C5ED607D03}" destId="{F11B9B71-49D3-4465-A013-CDEDBABA12ED}" srcOrd="2" destOrd="0" presId="urn:microsoft.com/office/officeart/2005/8/layout/StepDownProcess"/>
    <dgm:cxn modelId="{17F4DB5F-5358-4298-AAD0-6B2343CB9361}" type="presParOf" srcId="{0A4AB661-DF90-4E9F-8FC7-78D89D60E3F1}" destId="{6E06BE10-B22D-430B-BBFA-5F564E9B1D30}" srcOrd="5" destOrd="0" presId="urn:microsoft.com/office/officeart/2005/8/layout/StepDownProcess"/>
    <dgm:cxn modelId="{CFC7F0E1-D087-4326-B317-E6C5340ED3CC}" type="presParOf" srcId="{0A4AB661-DF90-4E9F-8FC7-78D89D60E3F1}" destId="{DA1C69D2-0181-4168-8D6F-E46DC892A619}" srcOrd="6" destOrd="0" presId="urn:microsoft.com/office/officeart/2005/8/layout/StepDownProcess"/>
    <dgm:cxn modelId="{04773082-B56F-4302-9B7B-A95DEF7A3262}" type="presParOf" srcId="{DA1C69D2-0181-4168-8D6F-E46DC892A619}" destId="{0F455A1C-9BA5-4ED7-9191-BA60DDF3B72F}" srcOrd="0" destOrd="0" presId="urn:microsoft.com/office/officeart/2005/8/layout/StepDownProcess"/>
    <dgm:cxn modelId="{60F8CC23-90AE-4E2F-BCEF-35F9D244F872}" type="presParOf" srcId="{DA1C69D2-0181-4168-8D6F-E46DC892A619}" destId="{5933F033-2156-4D48-9514-2C54731DC0DC}" srcOrd="1" destOrd="0" presId="urn:microsoft.com/office/officeart/2005/8/layout/StepDownProcess"/>
    <dgm:cxn modelId="{129F4C79-8A61-4CB6-8997-468DE7907334}" type="presParOf" srcId="{DA1C69D2-0181-4168-8D6F-E46DC892A619}" destId="{0488967A-896B-49DA-9A97-4566C574A4E3}" srcOrd="2" destOrd="0" presId="urn:microsoft.com/office/officeart/2005/8/layout/StepDownProcess"/>
    <dgm:cxn modelId="{D668666B-287D-439C-9A1D-88D6929AA928}" type="presParOf" srcId="{0A4AB661-DF90-4E9F-8FC7-78D89D60E3F1}" destId="{EFDBA478-9B08-4032-85E4-A1A8ADD83813}" srcOrd="7" destOrd="0" presId="urn:microsoft.com/office/officeart/2005/8/layout/StepDownProcess"/>
    <dgm:cxn modelId="{BF47873C-1576-4F48-A9B2-044D8694DED3}" type="presParOf" srcId="{0A4AB661-DF90-4E9F-8FC7-78D89D60E3F1}" destId="{295C2D14-BB2A-40FF-B3FF-692911903CBD}" srcOrd="8" destOrd="0" presId="urn:microsoft.com/office/officeart/2005/8/layout/StepDownProcess"/>
    <dgm:cxn modelId="{088E01A9-77CA-4C72-A098-BAC2A8BB94AC}" type="presParOf" srcId="{295C2D14-BB2A-40FF-B3FF-692911903CBD}" destId="{256885E5-E636-4EFF-AB80-5B5BCF4E9305}" srcOrd="0" destOrd="0" presId="urn:microsoft.com/office/officeart/2005/8/layout/StepDownProcess"/>
    <dgm:cxn modelId="{CF8E3A8F-02FD-4202-A62A-62304E968550}" type="presParOf" srcId="{295C2D14-BB2A-40FF-B3FF-692911903CBD}" destId="{4DE965B2-C288-408A-A93D-6D52BCCF7801}" srcOrd="1" destOrd="0" presId="urn:microsoft.com/office/officeart/2005/8/layout/StepDownProcess"/>
    <dgm:cxn modelId="{133CC9D7-6D43-48F5-860C-A9E26B311632}" type="presParOf" srcId="{295C2D14-BB2A-40FF-B3FF-692911903CBD}" destId="{15C354A2-DD1D-43EA-9E42-7A65CBF30E49}" srcOrd="2" destOrd="0" presId="urn:microsoft.com/office/officeart/2005/8/layout/StepDownProcess"/>
    <dgm:cxn modelId="{0739CED0-986D-499A-895E-D97180E4E0CD}" type="presParOf" srcId="{0A4AB661-DF90-4E9F-8FC7-78D89D60E3F1}" destId="{0C5925C0-46A4-4FA4-8679-1CA2BD6609D5}" srcOrd="9" destOrd="0" presId="urn:microsoft.com/office/officeart/2005/8/layout/StepDownProcess"/>
    <dgm:cxn modelId="{9177F8C9-2C2A-4964-B8E5-85C4513392F0}" type="presParOf" srcId="{0A4AB661-DF90-4E9F-8FC7-78D89D60E3F1}" destId="{A1212E12-BCEF-4B0E-82B2-F2044269A34F}" srcOrd="10" destOrd="0" presId="urn:microsoft.com/office/officeart/2005/8/layout/StepDownProcess"/>
    <dgm:cxn modelId="{97FFFC55-9195-477D-ABC4-1D634E6A9279}" type="presParOf" srcId="{A1212E12-BCEF-4B0E-82B2-F2044269A34F}" destId="{BD165AE8-EA4B-4C19-A7FD-200DA2EA770C}" srcOrd="0" destOrd="0" presId="urn:microsoft.com/office/officeart/2005/8/layout/StepDownProcess"/>
    <dgm:cxn modelId="{D12FF504-2D9C-4A20-8773-7A799CEA41E8}" type="presParOf" srcId="{A1212E12-BCEF-4B0E-82B2-F2044269A34F}" destId="{C84CF01D-03B1-4A95-806D-3DF4E4F3E76C}" srcOrd="1" destOrd="0" presId="urn:microsoft.com/office/officeart/2005/8/layout/StepDownProcess"/>
    <dgm:cxn modelId="{338CEF50-7659-49EF-AB34-D0F0A0222DFE}" type="presParOf" srcId="{A1212E12-BCEF-4B0E-82B2-F2044269A34F}" destId="{D18691CE-3563-4889-A3E6-32DA5C357DD5}" srcOrd="2" destOrd="0" presId="urn:microsoft.com/office/officeart/2005/8/layout/StepDownProcess"/>
    <dgm:cxn modelId="{47619836-7BB6-49F5-9FEE-15EC7D765651}" type="presParOf" srcId="{0A4AB661-DF90-4E9F-8FC7-78D89D60E3F1}" destId="{1595404B-0668-42F1-995E-2B04311E5A70}" srcOrd="11" destOrd="0" presId="urn:microsoft.com/office/officeart/2005/8/layout/StepDownProcess"/>
    <dgm:cxn modelId="{95DDF628-2427-4843-827D-154F9AA97A82}" type="presParOf" srcId="{0A4AB661-DF90-4E9F-8FC7-78D89D60E3F1}" destId="{E99EBEE9-7AAF-43F6-9FF8-CB28EAC0047B}" srcOrd="12" destOrd="0" presId="urn:microsoft.com/office/officeart/2005/8/layout/StepDownProcess"/>
    <dgm:cxn modelId="{DF061E84-D6EA-4568-904B-FC4D3C632149}" type="presParOf" srcId="{E99EBEE9-7AAF-43F6-9FF8-CB28EAC0047B}" destId="{4A55C428-CFCD-408B-AB56-5B1702AA1B02}"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329BBB-2731-48E3-8DD4-D09EF97B147E}"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en-US"/>
        </a:p>
      </dgm:t>
    </dgm:pt>
    <dgm:pt modelId="{F6FA597F-8179-46B0-B1BF-3BC3620B2187}">
      <dgm:prSet phldrT="[Text]"/>
      <dgm:spPr/>
      <dgm:t>
        <a:bodyPr/>
        <a:lstStyle/>
        <a:p>
          <a:r>
            <a:rPr lang="ar-IQ" b="1" dirty="0" smtClean="0"/>
            <a:t>مرحلة الرضاعة من الولادة -6 سنة</a:t>
          </a:r>
          <a:endParaRPr lang="en-US" b="1" dirty="0"/>
        </a:p>
      </dgm:t>
    </dgm:pt>
    <dgm:pt modelId="{5E9047E6-0763-4734-8C36-A25CBD0DB084}" type="parTrans" cxnId="{A8AABA27-D71E-43D6-8214-1AFD1C0DBDE7}">
      <dgm:prSet/>
      <dgm:spPr/>
      <dgm:t>
        <a:bodyPr/>
        <a:lstStyle/>
        <a:p>
          <a:endParaRPr lang="en-US"/>
        </a:p>
      </dgm:t>
    </dgm:pt>
    <dgm:pt modelId="{89A79B1F-952F-4401-AB83-F247E04B50EB}" type="sibTrans" cxnId="{A8AABA27-D71E-43D6-8214-1AFD1C0DBDE7}">
      <dgm:prSet/>
      <dgm:spPr/>
      <dgm:t>
        <a:bodyPr/>
        <a:lstStyle/>
        <a:p>
          <a:endParaRPr lang="en-US"/>
        </a:p>
      </dgm:t>
    </dgm:pt>
    <dgm:pt modelId="{86F20486-EBAE-4372-82E6-0A2E945F4788}">
      <dgm:prSet phldrT="[Text]"/>
      <dgm:spPr/>
      <dgm:t>
        <a:bodyPr/>
        <a:lstStyle/>
        <a:p>
          <a:r>
            <a:rPr lang="ar-IQ" b="1" dirty="0" smtClean="0"/>
            <a:t>الرشد المبكر 18-30 سنة</a:t>
          </a:r>
          <a:endParaRPr lang="en-US" b="1" dirty="0"/>
        </a:p>
      </dgm:t>
    </dgm:pt>
    <dgm:pt modelId="{D86573A6-FA62-480D-9352-93B7352F1C3F}" type="parTrans" cxnId="{581A2358-5259-4524-AC2E-50888510C082}">
      <dgm:prSet/>
      <dgm:spPr/>
      <dgm:t>
        <a:bodyPr/>
        <a:lstStyle/>
        <a:p>
          <a:endParaRPr lang="en-US"/>
        </a:p>
      </dgm:t>
    </dgm:pt>
    <dgm:pt modelId="{99A4C966-15BE-40FD-BC81-34044F7A587F}" type="sibTrans" cxnId="{581A2358-5259-4524-AC2E-50888510C082}">
      <dgm:prSet/>
      <dgm:spPr/>
      <dgm:t>
        <a:bodyPr/>
        <a:lstStyle/>
        <a:p>
          <a:endParaRPr lang="en-US"/>
        </a:p>
      </dgm:t>
    </dgm:pt>
    <dgm:pt modelId="{A2AB1A94-A8BD-4A29-AAAA-1C7BCDA03DC4}">
      <dgm:prSet phldrT="[Text]"/>
      <dgm:spPr/>
      <dgm:t>
        <a:bodyPr/>
        <a:lstStyle/>
        <a:p>
          <a:r>
            <a:rPr lang="ar-IQ" b="1" dirty="0" smtClean="0"/>
            <a:t>الرجولةالمبكر 35-55 سنة</a:t>
          </a:r>
          <a:endParaRPr lang="en-US" b="1" dirty="0"/>
        </a:p>
      </dgm:t>
    </dgm:pt>
    <dgm:pt modelId="{2131FFE2-C8D1-480D-93BA-59509DF99E3B}" type="parTrans" cxnId="{53D9522E-4E73-4A3B-8C71-A733EF0DAC40}">
      <dgm:prSet/>
      <dgm:spPr/>
      <dgm:t>
        <a:bodyPr/>
        <a:lstStyle/>
        <a:p>
          <a:endParaRPr lang="en-US"/>
        </a:p>
      </dgm:t>
    </dgm:pt>
    <dgm:pt modelId="{C38BBAB5-8F70-4E4A-BB11-F1E18C75835F}" type="sibTrans" cxnId="{53D9522E-4E73-4A3B-8C71-A733EF0DAC40}">
      <dgm:prSet/>
      <dgm:spPr/>
      <dgm:t>
        <a:bodyPr/>
        <a:lstStyle/>
        <a:p>
          <a:endParaRPr lang="en-US"/>
        </a:p>
      </dgm:t>
    </dgm:pt>
    <dgm:pt modelId="{8AE40B44-63D8-435F-AE7D-F0708B5AA4A3}">
      <dgm:prSet/>
      <dgm:spPr/>
      <dgm:t>
        <a:bodyPr/>
        <a:lstStyle/>
        <a:p>
          <a:r>
            <a:rPr lang="ar-IQ" b="1" dirty="0" smtClean="0"/>
            <a:t>ماقبل المراهقة 12-18 سنة</a:t>
          </a:r>
          <a:endParaRPr lang="ar-IQ" b="1" dirty="0"/>
        </a:p>
      </dgm:t>
    </dgm:pt>
    <dgm:pt modelId="{96974D85-6EC4-4407-9D81-2E6D65E2BB23}" type="parTrans" cxnId="{AAE7D063-0FAD-4E7E-8127-39F4AB62818B}">
      <dgm:prSet/>
      <dgm:spPr/>
      <dgm:t>
        <a:bodyPr/>
        <a:lstStyle/>
        <a:p>
          <a:endParaRPr lang="en-US"/>
        </a:p>
      </dgm:t>
    </dgm:pt>
    <dgm:pt modelId="{6172B237-5077-416B-AB86-C6ABFB422D1E}" type="sibTrans" cxnId="{AAE7D063-0FAD-4E7E-8127-39F4AB62818B}">
      <dgm:prSet/>
      <dgm:spPr/>
      <dgm:t>
        <a:bodyPr/>
        <a:lstStyle/>
        <a:p>
          <a:endParaRPr lang="en-US"/>
        </a:p>
      </dgm:t>
    </dgm:pt>
    <dgm:pt modelId="{76C3BF8F-AB7D-4D3D-9ACE-CE426D779998}">
      <dgm:prSet/>
      <dgm:spPr/>
      <dgm:t>
        <a:bodyPr/>
        <a:lstStyle/>
        <a:p>
          <a:r>
            <a:rPr lang="ar-IQ" b="1" dirty="0" smtClean="0"/>
            <a:t>مرحلة</a:t>
          </a:r>
          <a:r>
            <a:rPr lang="ar-IQ" b="1" baseline="0" dirty="0" smtClean="0"/>
            <a:t> الطفولة 6-12 سنة</a:t>
          </a:r>
          <a:endParaRPr lang="ar-IQ" b="1" dirty="0"/>
        </a:p>
      </dgm:t>
    </dgm:pt>
    <dgm:pt modelId="{FABCC5C7-4E25-462C-A8F6-C9138F257215}" type="parTrans" cxnId="{953C9922-02F3-4B00-9003-6B72E3FB68E4}">
      <dgm:prSet/>
      <dgm:spPr/>
      <dgm:t>
        <a:bodyPr/>
        <a:lstStyle/>
        <a:p>
          <a:endParaRPr lang="en-US"/>
        </a:p>
      </dgm:t>
    </dgm:pt>
    <dgm:pt modelId="{34472561-7C50-4627-9DAD-7D7829C21EFB}" type="sibTrans" cxnId="{953C9922-02F3-4B00-9003-6B72E3FB68E4}">
      <dgm:prSet/>
      <dgm:spPr/>
      <dgm:t>
        <a:bodyPr/>
        <a:lstStyle/>
        <a:p>
          <a:endParaRPr lang="en-US"/>
        </a:p>
      </dgm:t>
    </dgm:pt>
    <dgm:pt modelId="{290898AA-9A24-4298-9FCE-C9F597C6683E}" type="pres">
      <dgm:prSet presAssocID="{6C329BBB-2731-48E3-8DD4-D09EF97B147E}" presName="diagram" presStyleCnt="0">
        <dgm:presLayoutVars>
          <dgm:dir/>
          <dgm:resizeHandles val="exact"/>
        </dgm:presLayoutVars>
      </dgm:prSet>
      <dgm:spPr/>
      <dgm:t>
        <a:bodyPr/>
        <a:lstStyle/>
        <a:p>
          <a:endParaRPr lang="en-US"/>
        </a:p>
      </dgm:t>
    </dgm:pt>
    <dgm:pt modelId="{F4321395-F924-4BC9-8EBB-5F7563F40741}" type="pres">
      <dgm:prSet presAssocID="{F6FA597F-8179-46B0-B1BF-3BC3620B2187}" presName="node" presStyleLbl="node1" presStyleIdx="0" presStyleCnt="5">
        <dgm:presLayoutVars>
          <dgm:bulletEnabled val="1"/>
        </dgm:presLayoutVars>
      </dgm:prSet>
      <dgm:spPr/>
      <dgm:t>
        <a:bodyPr/>
        <a:lstStyle/>
        <a:p>
          <a:endParaRPr lang="en-US"/>
        </a:p>
      </dgm:t>
    </dgm:pt>
    <dgm:pt modelId="{E9C591EC-C948-4EE0-B6D4-0441F7C1B4C9}" type="pres">
      <dgm:prSet presAssocID="{89A79B1F-952F-4401-AB83-F247E04B50EB}" presName="sibTrans" presStyleLbl="sibTrans2D1" presStyleIdx="0" presStyleCnt="4"/>
      <dgm:spPr/>
      <dgm:t>
        <a:bodyPr/>
        <a:lstStyle/>
        <a:p>
          <a:endParaRPr lang="en-US"/>
        </a:p>
      </dgm:t>
    </dgm:pt>
    <dgm:pt modelId="{E4958BA8-2AFE-4605-A5ED-B0F90BF1504D}" type="pres">
      <dgm:prSet presAssocID="{89A79B1F-952F-4401-AB83-F247E04B50EB}" presName="connectorText" presStyleLbl="sibTrans2D1" presStyleIdx="0" presStyleCnt="4"/>
      <dgm:spPr/>
      <dgm:t>
        <a:bodyPr/>
        <a:lstStyle/>
        <a:p>
          <a:endParaRPr lang="en-US"/>
        </a:p>
      </dgm:t>
    </dgm:pt>
    <dgm:pt modelId="{8B0CABDA-04F6-405E-A1CC-51901396E4CE}" type="pres">
      <dgm:prSet presAssocID="{76C3BF8F-AB7D-4D3D-9ACE-CE426D779998}" presName="node" presStyleLbl="node1" presStyleIdx="1" presStyleCnt="5">
        <dgm:presLayoutVars>
          <dgm:bulletEnabled val="1"/>
        </dgm:presLayoutVars>
      </dgm:prSet>
      <dgm:spPr/>
      <dgm:t>
        <a:bodyPr/>
        <a:lstStyle/>
        <a:p>
          <a:endParaRPr lang="en-US"/>
        </a:p>
      </dgm:t>
    </dgm:pt>
    <dgm:pt modelId="{C872D318-A5DC-4BAC-80E6-86EC561C6962}" type="pres">
      <dgm:prSet presAssocID="{34472561-7C50-4627-9DAD-7D7829C21EFB}" presName="sibTrans" presStyleLbl="sibTrans2D1" presStyleIdx="1" presStyleCnt="4"/>
      <dgm:spPr/>
      <dgm:t>
        <a:bodyPr/>
        <a:lstStyle/>
        <a:p>
          <a:endParaRPr lang="en-US"/>
        </a:p>
      </dgm:t>
    </dgm:pt>
    <dgm:pt modelId="{057BA84D-73B6-4E6F-A31C-61E5F9060D59}" type="pres">
      <dgm:prSet presAssocID="{34472561-7C50-4627-9DAD-7D7829C21EFB}" presName="connectorText" presStyleLbl="sibTrans2D1" presStyleIdx="1" presStyleCnt="4"/>
      <dgm:spPr/>
      <dgm:t>
        <a:bodyPr/>
        <a:lstStyle/>
        <a:p>
          <a:endParaRPr lang="en-US"/>
        </a:p>
      </dgm:t>
    </dgm:pt>
    <dgm:pt modelId="{F83F4350-EB8E-46D9-BC57-1E48AE035B8A}" type="pres">
      <dgm:prSet presAssocID="{8AE40B44-63D8-435F-AE7D-F0708B5AA4A3}" presName="node" presStyleLbl="node1" presStyleIdx="2" presStyleCnt="5">
        <dgm:presLayoutVars>
          <dgm:bulletEnabled val="1"/>
        </dgm:presLayoutVars>
      </dgm:prSet>
      <dgm:spPr/>
      <dgm:t>
        <a:bodyPr/>
        <a:lstStyle/>
        <a:p>
          <a:endParaRPr lang="en-US"/>
        </a:p>
      </dgm:t>
    </dgm:pt>
    <dgm:pt modelId="{FD7A9CD7-9128-4C45-9C4E-D01230BC12FB}" type="pres">
      <dgm:prSet presAssocID="{6172B237-5077-416B-AB86-C6ABFB422D1E}" presName="sibTrans" presStyleLbl="sibTrans2D1" presStyleIdx="2" presStyleCnt="4"/>
      <dgm:spPr/>
      <dgm:t>
        <a:bodyPr/>
        <a:lstStyle/>
        <a:p>
          <a:endParaRPr lang="en-US"/>
        </a:p>
      </dgm:t>
    </dgm:pt>
    <dgm:pt modelId="{7CA9315A-1ADE-41E4-82D8-B3C64DD9B017}" type="pres">
      <dgm:prSet presAssocID="{6172B237-5077-416B-AB86-C6ABFB422D1E}" presName="connectorText" presStyleLbl="sibTrans2D1" presStyleIdx="2" presStyleCnt="4"/>
      <dgm:spPr/>
      <dgm:t>
        <a:bodyPr/>
        <a:lstStyle/>
        <a:p>
          <a:endParaRPr lang="en-US"/>
        </a:p>
      </dgm:t>
    </dgm:pt>
    <dgm:pt modelId="{512652E9-4FBA-417C-AA42-234FA1EABADC}" type="pres">
      <dgm:prSet presAssocID="{86F20486-EBAE-4372-82E6-0A2E945F4788}" presName="node" presStyleLbl="node1" presStyleIdx="3" presStyleCnt="5">
        <dgm:presLayoutVars>
          <dgm:bulletEnabled val="1"/>
        </dgm:presLayoutVars>
      </dgm:prSet>
      <dgm:spPr/>
      <dgm:t>
        <a:bodyPr/>
        <a:lstStyle/>
        <a:p>
          <a:endParaRPr lang="en-US"/>
        </a:p>
      </dgm:t>
    </dgm:pt>
    <dgm:pt modelId="{7505807D-F54E-43D1-9DEC-857492FA0F5B}" type="pres">
      <dgm:prSet presAssocID="{99A4C966-15BE-40FD-BC81-34044F7A587F}" presName="sibTrans" presStyleLbl="sibTrans2D1" presStyleIdx="3" presStyleCnt="4"/>
      <dgm:spPr/>
      <dgm:t>
        <a:bodyPr/>
        <a:lstStyle/>
        <a:p>
          <a:endParaRPr lang="en-US"/>
        </a:p>
      </dgm:t>
    </dgm:pt>
    <dgm:pt modelId="{34732C83-4CAF-43C8-B85D-F972438E581C}" type="pres">
      <dgm:prSet presAssocID="{99A4C966-15BE-40FD-BC81-34044F7A587F}" presName="connectorText" presStyleLbl="sibTrans2D1" presStyleIdx="3" presStyleCnt="4"/>
      <dgm:spPr/>
      <dgm:t>
        <a:bodyPr/>
        <a:lstStyle/>
        <a:p>
          <a:endParaRPr lang="en-US"/>
        </a:p>
      </dgm:t>
    </dgm:pt>
    <dgm:pt modelId="{6C896D33-1FCB-4BD0-9393-4BAD271B6B65}" type="pres">
      <dgm:prSet presAssocID="{A2AB1A94-A8BD-4A29-AAAA-1C7BCDA03DC4}" presName="node" presStyleLbl="node1" presStyleIdx="4" presStyleCnt="5">
        <dgm:presLayoutVars>
          <dgm:bulletEnabled val="1"/>
        </dgm:presLayoutVars>
      </dgm:prSet>
      <dgm:spPr/>
      <dgm:t>
        <a:bodyPr/>
        <a:lstStyle/>
        <a:p>
          <a:endParaRPr lang="en-US"/>
        </a:p>
      </dgm:t>
    </dgm:pt>
  </dgm:ptLst>
  <dgm:cxnLst>
    <dgm:cxn modelId="{53D9522E-4E73-4A3B-8C71-A733EF0DAC40}" srcId="{6C329BBB-2731-48E3-8DD4-D09EF97B147E}" destId="{A2AB1A94-A8BD-4A29-AAAA-1C7BCDA03DC4}" srcOrd="4" destOrd="0" parTransId="{2131FFE2-C8D1-480D-93BA-59509DF99E3B}" sibTransId="{C38BBAB5-8F70-4E4A-BB11-F1E18C75835F}"/>
    <dgm:cxn modelId="{7A315025-5401-4725-84F5-499927E394FF}" type="presOf" srcId="{A2AB1A94-A8BD-4A29-AAAA-1C7BCDA03DC4}" destId="{6C896D33-1FCB-4BD0-9393-4BAD271B6B65}" srcOrd="0" destOrd="0" presId="urn:microsoft.com/office/officeart/2005/8/layout/process5"/>
    <dgm:cxn modelId="{1F12A421-3E6A-440C-8C6D-8E8EBBB69CC2}" type="presOf" srcId="{6172B237-5077-416B-AB86-C6ABFB422D1E}" destId="{FD7A9CD7-9128-4C45-9C4E-D01230BC12FB}" srcOrd="0" destOrd="0" presId="urn:microsoft.com/office/officeart/2005/8/layout/process5"/>
    <dgm:cxn modelId="{F5EBF738-C226-4F92-8180-60C4FA2299E2}" type="presOf" srcId="{6172B237-5077-416B-AB86-C6ABFB422D1E}" destId="{7CA9315A-1ADE-41E4-82D8-B3C64DD9B017}" srcOrd="1" destOrd="0" presId="urn:microsoft.com/office/officeart/2005/8/layout/process5"/>
    <dgm:cxn modelId="{B0C2F534-5FAA-4566-BA9A-261FBB91C02A}" type="presOf" srcId="{8AE40B44-63D8-435F-AE7D-F0708B5AA4A3}" destId="{F83F4350-EB8E-46D9-BC57-1E48AE035B8A}" srcOrd="0" destOrd="0" presId="urn:microsoft.com/office/officeart/2005/8/layout/process5"/>
    <dgm:cxn modelId="{162927E3-AE5D-4D4A-831F-1174C7490E8F}" type="presOf" srcId="{86F20486-EBAE-4372-82E6-0A2E945F4788}" destId="{512652E9-4FBA-417C-AA42-234FA1EABADC}" srcOrd="0" destOrd="0" presId="urn:microsoft.com/office/officeart/2005/8/layout/process5"/>
    <dgm:cxn modelId="{31B59A72-3C39-471E-93D6-B6FA4B96A099}" type="presOf" srcId="{89A79B1F-952F-4401-AB83-F247E04B50EB}" destId="{E4958BA8-2AFE-4605-A5ED-B0F90BF1504D}" srcOrd="1" destOrd="0" presId="urn:microsoft.com/office/officeart/2005/8/layout/process5"/>
    <dgm:cxn modelId="{082073DD-EC5D-4B11-AB3F-629615D7ACC8}" type="presOf" srcId="{76C3BF8F-AB7D-4D3D-9ACE-CE426D779998}" destId="{8B0CABDA-04F6-405E-A1CC-51901396E4CE}" srcOrd="0" destOrd="0" presId="urn:microsoft.com/office/officeart/2005/8/layout/process5"/>
    <dgm:cxn modelId="{B5C8C1BB-0BF0-4A62-9B5A-CBCC08C6ACA0}" type="presOf" srcId="{99A4C966-15BE-40FD-BC81-34044F7A587F}" destId="{7505807D-F54E-43D1-9DEC-857492FA0F5B}" srcOrd="0" destOrd="0" presId="urn:microsoft.com/office/officeart/2005/8/layout/process5"/>
    <dgm:cxn modelId="{581A2358-5259-4524-AC2E-50888510C082}" srcId="{6C329BBB-2731-48E3-8DD4-D09EF97B147E}" destId="{86F20486-EBAE-4372-82E6-0A2E945F4788}" srcOrd="3" destOrd="0" parTransId="{D86573A6-FA62-480D-9352-93B7352F1C3F}" sibTransId="{99A4C966-15BE-40FD-BC81-34044F7A587F}"/>
    <dgm:cxn modelId="{AAE7D063-0FAD-4E7E-8127-39F4AB62818B}" srcId="{6C329BBB-2731-48E3-8DD4-D09EF97B147E}" destId="{8AE40B44-63D8-435F-AE7D-F0708B5AA4A3}" srcOrd="2" destOrd="0" parTransId="{96974D85-6EC4-4407-9D81-2E6D65E2BB23}" sibTransId="{6172B237-5077-416B-AB86-C6ABFB422D1E}"/>
    <dgm:cxn modelId="{214DB67F-69D8-4B38-A7B3-0D6B9DA51201}" type="presOf" srcId="{34472561-7C50-4627-9DAD-7D7829C21EFB}" destId="{C872D318-A5DC-4BAC-80E6-86EC561C6962}" srcOrd="0" destOrd="0" presId="urn:microsoft.com/office/officeart/2005/8/layout/process5"/>
    <dgm:cxn modelId="{A22AA339-E6DE-4076-8F3E-C149367B0C5F}" type="presOf" srcId="{34472561-7C50-4627-9DAD-7D7829C21EFB}" destId="{057BA84D-73B6-4E6F-A31C-61E5F9060D59}" srcOrd="1" destOrd="0" presId="urn:microsoft.com/office/officeart/2005/8/layout/process5"/>
    <dgm:cxn modelId="{953C9922-02F3-4B00-9003-6B72E3FB68E4}" srcId="{6C329BBB-2731-48E3-8DD4-D09EF97B147E}" destId="{76C3BF8F-AB7D-4D3D-9ACE-CE426D779998}" srcOrd="1" destOrd="0" parTransId="{FABCC5C7-4E25-462C-A8F6-C9138F257215}" sibTransId="{34472561-7C50-4627-9DAD-7D7829C21EFB}"/>
    <dgm:cxn modelId="{3B19AF3A-D675-4E53-8A92-53858157297B}" type="presOf" srcId="{6C329BBB-2731-48E3-8DD4-D09EF97B147E}" destId="{290898AA-9A24-4298-9FCE-C9F597C6683E}" srcOrd="0" destOrd="0" presId="urn:microsoft.com/office/officeart/2005/8/layout/process5"/>
    <dgm:cxn modelId="{8317919A-C085-4960-B7A9-32BB24AF38B0}" type="presOf" srcId="{F6FA597F-8179-46B0-B1BF-3BC3620B2187}" destId="{F4321395-F924-4BC9-8EBB-5F7563F40741}" srcOrd="0" destOrd="0" presId="urn:microsoft.com/office/officeart/2005/8/layout/process5"/>
    <dgm:cxn modelId="{96780B02-BFA3-46E0-A712-15DDBE2CD119}" type="presOf" srcId="{89A79B1F-952F-4401-AB83-F247E04B50EB}" destId="{E9C591EC-C948-4EE0-B6D4-0441F7C1B4C9}" srcOrd="0" destOrd="0" presId="urn:microsoft.com/office/officeart/2005/8/layout/process5"/>
    <dgm:cxn modelId="{A8AABA27-D71E-43D6-8214-1AFD1C0DBDE7}" srcId="{6C329BBB-2731-48E3-8DD4-D09EF97B147E}" destId="{F6FA597F-8179-46B0-B1BF-3BC3620B2187}" srcOrd="0" destOrd="0" parTransId="{5E9047E6-0763-4734-8C36-A25CBD0DB084}" sibTransId="{89A79B1F-952F-4401-AB83-F247E04B50EB}"/>
    <dgm:cxn modelId="{88B4658B-3503-4E00-9566-909F78F04B39}" type="presOf" srcId="{99A4C966-15BE-40FD-BC81-34044F7A587F}" destId="{34732C83-4CAF-43C8-B85D-F972438E581C}" srcOrd="1" destOrd="0" presId="urn:microsoft.com/office/officeart/2005/8/layout/process5"/>
    <dgm:cxn modelId="{70FB96D0-0D15-486B-BB67-2CBA89437DAE}" type="presParOf" srcId="{290898AA-9A24-4298-9FCE-C9F597C6683E}" destId="{F4321395-F924-4BC9-8EBB-5F7563F40741}" srcOrd="0" destOrd="0" presId="urn:microsoft.com/office/officeart/2005/8/layout/process5"/>
    <dgm:cxn modelId="{6C80E320-4DE2-4E54-BB54-7FB2F3E13F4B}" type="presParOf" srcId="{290898AA-9A24-4298-9FCE-C9F597C6683E}" destId="{E9C591EC-C948-4EE0-B6D4-0441F7C1B4C9}" srcOrd="1" destOrd="0" presId="urn:microsoft.com/office/officeart/2005/8/layout/process5"/>
    <dgm:cxn modelId="{74F55F22-9E1D-46F1-8CDB-C14FCB6C33C2}" type="presParOf" srcId="{E9C591EC-C948-4EE0-B6D4-0441F7C1B4C9}" destId="{E4958BA8-2AFE-4605-A5ED-B0F90BF1504D}" srcOrd="0" destOrd="0" presId="urn:microsoft.com/office/officeart/2005/8/layout/process5"/>
    <dgm:cxn modelId="{3D3B158A-A0C4-4174-9D64-EBF34D13AF26}" type="presParOf" srcId="{290898AA-9A24-4298-9FCE-C9F597C6683E}" destId="{8B0CABDA-04F6-405E-A1CC-51901396E4CE}" srcOrd="2" destOrd="0" presId="urn:microsoft.com/office/officeart/2005/8/layout/process5"/>
    <dgm:cxn modelId="{E141935E-C541-4B20-940F-9C5E957C4BE0}" type="presParOf" srcId="{290898AA-9A24-4298-9FCE-C9F597C6683E}" destId="{C872D318-A5DC-4BAC-80E6-86EC561C6962}" srcOrd="3" destOrd="0" presId="urn:microsoft.com/office/officeart/2005/8/layout/process5"/>
    <dgm:cxn modelId="{ED0E1FFF-B0AD-4E4A-A542-DBD380F9B7B2}" type="presParOf" srcId="{C872D318-A5DC-4BAC-80E6-86EC561C6962}" destId="{057BA84D-73B6-4E6F-A31C-61E5F9060D59}" srcOrd="0" destOrd="0" presId="urn:microsoft.com/office/officeart/2005/8/layout/process5"/>
    <dgm:cxn modelId="{D3336323-4404-4226-AFA9-B45666788844}" type="presParOf" srcId="{290898AA-9A24-4298-9FCE-C9F597C6683E}" destId="{F83F4350-EB8E-46D9-BC57-1E48AE035B8A}" srcOrd="4" destOrd="0" presId="urn:microsoft.com/office/officeart/2005/8/layout/process5"/>
    <dgm:cxn modelId="{104F34D5-0185-4113-997B-08A53010EA05}" type="presParOf" srcId="{290898AA-9A24-4298-9FCE-C9F597C6683E}" destId="{FD7A9CD7-9128-4C45-9C4E-D01230BC12FB}" srcOrd="5" destOrd="0" presId="urn:microsoft.com/office/officeart/2005/8/layout/process5"/>
    <dgm:cxn modelId="{82B54EC3-63D2-4D62-9EC4-C512F4F10789}" type="presParOf" srcId="{FD7A9CD7-9128-4C45-9C4E-D01230BC12FB}" destId="{7CA9315A-1ADE-41E4-82D8-B3C64DD9B017}" srcOrd="0" destOrd="0" presId="urn:microsoft.com/office/officeart/2005/8/layout/process5"/>
    <dgm:cxn modelId="{DB383BB4-5299-4361-AB65-CA735365F2C1}" type="presParOf" srcId="{290898AA-9A24-4298-9FCE-C9F597C6683E}" destId="{512652E9-4FBA-417C-AA42-234FA1EABADC}" srcOrd="6" destOrd="0" presId="urn:microsoft.com/office/officeart/2005/8/layout/process5"/>
    <dgm:cxn modelId="{9678068E-745F-471B-9FE1-AAAD84791598}" type="presParOf" srcId="{290898AA-9A24-4298-9FCE-C9F597C6683E}" destId="{7505807D-F54E-43D1-9DEC-857492FA0F5B}" srcOrd="7" destOrd="0" presId="urn:microsoft.com/office/officeart/2005/8/layout/process5"/>
    <dgm:cxn modelId="{D94B9BA8-75D6-44B9-B9BA-54F886278671}" type="presParOf" srcId="{7505807D-F54E-43D1-9DEC-857492FA0F5B}" destId="{34732C83-4CAF-43C8-B85D-F972438E581C}" srcOrd="0" destOrd="0" presId="urn:microsoft.com/office/officeart/2005/8/layout/process5"/>
    <dgm:cxn modelId="{51726303-6A98-4C57-88FD-3BD2B9052212}" type="presParOf" srcId="{290898AA-9A24-4298-9FCE-C9F597C6683E}" destId="{6C896D33-1FCB-4BD0-9393-4BAD271B6B65}"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F90EB-1C2D-4522-A145-D712AFC0190A}">
      <dsp:nvSpPr>
        <dsp:cNvPr id="0" name=""/>
        <dsp:cNvSpPr/>
      </dsp:nvSpPr>
      <dsp:spPr>
        <a:xfrm>
          <a:off x="3665942" y="977"/>
          <a:ext cx="1635388" cy="1635388"/>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ar-IQ" sz="3700" b="1" kern="1200" dirty="0" smtClean="0">
              <a:solidFill>
                <a:schemeClr val="tx1"/>
              </a:solidFill>
            </a:rPr>
            <a:t>الوراثة</a:t>
          </a:r>
          <a:endParaRPr lang="en-US" sz="3700" b="1" kern="1200" dirty="0">
            <a:solidFill>
              <a:schemeClr val="tx1"/>
            </a:solidFill>
          </a:endParaRPr>
        </a:p>
      </dsp:txBody>
      <dsp:txXfrm>
        <a:off x="3905439" y="240474"/>
        <a:ext cx="1156394" cy="1156394"/>
      </dsp:txXfrm>
    </dsp:sp>
    <dsp:sp modelId="{1B429AD3-3997-4399-866F-C899006B9B3E}">
      <dsp:nvSpPr>
        <dsp:cNvPr id="0" name=""/>
        <dsp:cNvSpPr/>
      </dsp:nvSpPr>
      <dsp:spPr>
        <a:xfrm rot="2160000">
          <a:off x="5249848" y="1257622"/>
          <a:ext cx="435587" cy="551943"/>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5262326" y="1329606"/>
        <a:ext cx="304911" cy="331165"/>
      </dsp:txXfrm>
    </dsp:sp>
    <dsp:sp modelId="{31B93D8B-3C20-43B5-AA6A-B85549F61756}">
      <dsp:nvSpPr>
        <dsp:cNvPr id="0" name=""/>
        <dsp:cNvSpPr/>
      </dsp:nvSpPr>
      <dsp:spPr>
        <a:xfrm>
          <a:off x="5653901" y="1445314"/>
          <a:ext cx="1635388" cy="1635388"/>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ar-IQ" sz="3700" b="1" kern="1200" dirty="0" smtClean="0">
              <a:solidFill>
                <a:srgbClr val="FF0000"/>
              </a:solidFill>
            </a:rPr>
            <a:t>البيئة</a:t>
          </a:r>
          <a:endParaRPr lang="en-US" sz="3700" b="1" kern="1200" dirty="0">
            <a:solidFill>
              <a:srgbClr val="FF0000"/>
            </a:solidFill>
          </a:endParaRPr>
        </a:p>
      </dsp:txBody>
      <dsp:txXfrm>
        <a:off x="5893398" y="1684811"/>
        <a:ext cx="1156394" cy="1156394"/>
      </dsp:txXfrm>
    </dsp:sp>
    <dsp:sp modelId="{7ECAECE9-A37B-48C7-9DE8-0D17BCAA3761}">
      <dsp:nvSpPr>
        <dsp:cNvPr id="0" name=""/>
        <dsp:cNvSpPr/>
      </dsp:nvSpPr>
      <dsp:spPr>
        <a:xfrm rot="6480000">
          <a:off x="5877944" y="3143805"/>
          <a:ext cx="435587" cy="55194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rot="10800000">
        <a:off x="5963473" y="3192054"/>
        <a:ext cx="304911" cy="331165"/>
      </dsp:txXfrm>
    </dsp:sp>
    <dsp:sp modelId="{1FCAADE1-75F3-46F5-B8B3-4E6B33080A60}">
      <dsp:nvSpPr>
        <dsp:cNvPr id="0" name=""/>
        <dsp:cNvSpPr/>
      </dsp:nvSpPr>
      <dsp:spPr>
        <a:xfrm>
          <a:off x="4894568" y="3782300"/>
          <a:ext cx="1635388" cy="1635388"/>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ar-IQ" sz="3700" b="1" kern="1200" dirty="0" smtClean="0">
              <a:solidFill>
                <a:srgbClr val="002060"/>
              </a:solidFill>
            </a:rPr>
            <a:t>الغذاء</a:t>
          </a:r>
          <a:endParaRPr lang="en-US" sz="3700" b="1" kern="1200" dirty="0">
            <a:solidFill>
              <a:srgbClr val="002060"/>
            </a:solidFill>
          </a:endParaRPr>
        </a:p>
      </dsp:txBody>
      <dsp:txXfrm>
        <a:off x="5134065" y="4021797"/>
        <a:ext cx="1156394" cy="1156394"/>
      </dsp:txXfrm>
    </dsp:sp>
    <dsp:sp modelId="{E0C0A377-C496-462B-B276-611FFD516E2B}">
      <dsp:nvSpPr>
        <dsp:cNvPr id="0" name=""/>
        <dsp:cNvSpPr/>
      </dsp:nvSpPr>
      <dsp:spPr>
        <a:xfrm rot="10800000">
          <a:off x="4278170" y="4324022"/>
          <a:ext cx="435587" cy="551943"/>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rot="10800000">
        <a:off x="4408846" y="4434411"/>
        <a:ext cx="304911" cy="331165"/>
      </dsp:txXfrm>
    </dsp:sp>
    <dsp:sp modelId="{96D506B4-35C5-4B13-B4FC-B335228594A2}">
      <dsp:nvSpPr>
        <dsp:cNvPr id="0" name=""/>
        <dsp:cNvSpPr/>
      </dsp:nvSpPr>
      <dsp:spPr>
        <a:xfrm>
          <a:off x="2437315" y="3782300"/>
          <a:ext cx="1635388" cy="1635388"/>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ar-IQ" sz="3700" b="1" kern="1200" dirty="0" smtClean="0"/>
            <a:t>النضج</a:t>
          </a:r>
          <a:endParaRPr lang="en-US" sz="3700" b="1" kern="1200" dirty="0"/>
        </a:p>
      </dsp:txBody>
      <dsp:txXfrm>
        <a:off x="2676812" y="4021797"/>
        <a:ext cx="1156394" cy="1156394"/>
      </dsp:txXfrm>
    </dsp:sp>
    <dsp:sp modelId="{33E1D730-13D3-45C1-8DC7-CE88A820EEBA}">
      <dsp:nvSpPr>
        <dsp:cNvPr id="0" name=""/>
        <dsp:cNvSpPr/>
      </dsp:nvSpPr>
      <dsp:spPr>
        <a:xfrm rot="15120000">
          <a:off x="2661359" y="3167254"/>
          <a:ext cx="435587" cy="551943"/>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rot="10800000">
        <a:off x="2746888" y="3339783"/>
        <a:ext cx="304911" cy="331165"/>
      </dsp:txXfrm>
    </dsp:sp>
    <dsp:sp modelId="{03D8906E-9589-44DF-82A7-9487129133F5}">
      <dsp:nvSpPr>
        <dsp:cNvPr id="0" name=""/>
        <dsp:cNvSpPr/>
      </dsp:nvSpPr>
      <dsp:spPr>
        <a:xfrm>
          <a:off x="1677983" y="1445314"/>
          <a:ext cx="1635388" cy="1635388"/>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ar-IQ" sz="3700" b="1" kern="1200" dirty="0" smtClean="0">
              <a:solidFill>
                <a:srgbClr val="FFC000"/>
              </a:solidFill>
            </a:rPr>
            <a:t>التعلم</a:t>
          </a:r>
          <a:endParaRPr lang="en-US" sz="3700" b="1" kern="1200" dirty="0">
            <a:solidFill>
              <a:srgbClr val="FFC000"/>
            </a:solidFill>
          </a:endParaRPr>
        </a:p>
      </dsp:txBody>
      <dsp:txXfrm>
        <a:off x="1917480" y="1684811"/>
        <a:ext cx="1156394" cy="1156394"/>
      </dsp:txXfrm>
    </dsp:sp>
    <dsp:sp modelId="{121669D7-7228-4E74-B3CA-742512D5D19C}">
      <dsp:nvSpPr>
        <dsp:cNvPr id="0" name=""/>
        <dsp:cNvSpPr/>
      </dsp:nvSpPr>
      <dsp:spPr>
        <a:xfrm rot="19440000">
          <a:off x="3261889" y="1272114"/>
          <a:ext cx="435587" cy="551943"/>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3274367" y="1420908"/>
        <a:ext cx="304911" cy="3311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230F1-4DAE-491C-A652-303B3D85113A}">
      <dsp:nvSpPr>
        <dsp:cNvPr id="0" name=""/>
        <dsp:cNvSpPr/>
      </dsp:nvSpPr>
      <dsp:spPr>
        <a:xfrm>
          <a:off x="2968318" y="3405104"/>
          <a:ext cx="1140444" cy="2899463"/>
        </a:xfrm>
        <a:custGeom>
          <a:avLst/>
          <a:gdLst/>
          <a:ahLst/>
          <a:cxnLst/>
          <a:rect l="0" t="0" r="0" b="0"/>
          <a:pathLst>
            <a:path>
              <a:moveTo>
                <a:pt x="0" y="0"/>
              </a:moveTo>
              <a:lnTo>
                <a:pt x="570222" y="0"/>
              </a:lnTo>
              <a:lnTo>
                <a:pt x="570222" y="2899463"/>
              </a:lnTo>
              <a:lnTo>
                <a:pt x="1140444" y="2899463"/>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en-US" sz="1100" kern="1200"/>
        </a:p>
      </dsp:txBody>
      <dsp:txXfrm>
        <a:off x="3460648" y="4776944"/>
        <a:ext cx="155784" cy="155784"/>
      </dsp:txXfrm>
    </dsp:sp>
    <dsp:sp modelId="{EAE6E865-D5D3-4091-868D-A1A06DDE3AC6}">
      <dsp:nvSpPr>
        <dsp:cNvPr id="0" name=""/>
        <dsp:cNvSpPr/>
      </dsp:nvSpPr>
      <dsp:spPr>
        <a:xfrm>
          <a:off x="2968318" y="3405104"/>
          <a:ext cx="1154018" cy="2037692"/>
        </a:xfrm>
        <a:custGeom>
          <a:avLst/>
          <a:gdLst/>
          <a:ahLst/>
          <a:cxnLst/>
          <a:rect l="0" t="0" r="0" b="0"/>
          <a:pathLst>
            <a:path>
              <a:moveTo>
                <a:pt x="0" y="0"/>
              </a:moveTo>
              <a:lnTo>
                <a:pt x="577009" y="0"/>
              </a:lnTo>
              <a:lnTo>
                <a:pt x="577009" y="2037692"/>
              </a:lnTo>
              <a:lnTo>
                <a:pt x="1154018" y="2037692"/>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a:off x="3486782" y="4365406"/>
        <a:ext cx="117089" cy="117089"/>
      </dsp:txXfrm>
    </dsp:sp>
    <dsp:sp modelId="{39EC837B-C259-4781-861A-6C12D1D4C7B3}">
      <dsp:nvSpPr>
        <dsp:cNvPr id="0" name=""/>
        <dsp:cNvSpPr/>
      </dsp:nvSpPr>
      <dsp:spPr>
        <a:xfrm>
          <a:off x="2968318" y="3405104"/>
          <a:ext cx="1154018" cy="1136752"/>
        </a:xfrm>
        <a:custGeom>
          <a:avLst/>
          <a:gdLst/>
          <a:ahLst/>
          <a:cxnLst/>
          <a:rect l="0" t="0" r="0" b="0"/>
          <a:pathLst>
            <a:path>
              <a:moveTo>
                <a:pt x="0" y="0"/>
              </a:moveTo>
              <a:lnTo>
                <a:pt x="577009" y="0"/>
              </a:lnTo>
              <a:lnTo>
                <a:pt x="577009" y="1136752"/>
              </a:lnTo>
              <a:lnTo>
                <a:pt x="1154018" y="1136752"/>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4830" y="3932984"/>
        <a:ext cx="80993" cy="80993"/>
      </dsp:txXfrm>
    </dsp:sp>
    <dsp:sp modelId="{84A8B26E-83A2-46C7-AFDB-0C440320F388}">
      <dsp:nvSpPr>
        <dsp:cNvPr id="0" name=""/>
        <dsp:cNvSpPr/>
      </dsp:nvSpPr>
      <dsp:spPr>
        <a:xfrm>
          <a:off x="2968318" y="3405104"/>
          <a:ext cx="1154018" cy="190929"/>
        </a:xfrm>
        <a:custGeom>
          <a:avLst/>
          <a:gdLst/>
          <a:ahLst/>
          <a:cxnLst/>
          <a:rect l="0" t="0" r="0" b="0"/>
          <a:pathLst>
            <a:path>
              <a:moveTo>
                <a:pt x="0" y="0"/>
              </a:moveTo>
              <a:lnTo>
                <a:pt x="577009" y="0"/>
              </a:lnTo>
              <a:lnTo>
                <a:pt x="577009" y="190929"/>
              </a:lnTo>
              <a:lnTo>
                <a:pt x="1154018" y="190929"/>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6084" y="3471326"/>
        <a:ext cx="58485" cy="58485"/>
      </dsp:txXfrm>
    </dsp:sp>
    <dsp:sp modelId="{B23DEFFB-5E45-454D-82C5-9DE260389213}">
      <dsp:nvSpPr>
        <dsp:cNvPr id="0" name=""/>
        <dsp:cNvSpPr/>
      </dsp:nvSpPr>
      <dsp:spPr>
        <a:xfrm>
          <a:off x="2968318" y="2643879"/>
          <a:ext cx="1154018" cy="761225"/>
        </a:xfrm>
        <a:custGeom>
          <a:avLst/>
          <a:gdLst/>
          <a:ahLst/>
          <a:cxnLst/>
          <a:rect l="0" t="0" r="0" b="0"/>
          <a:pathLst>
            <a:path>
              <a:moveTo>
                <a:pt x="0" y="761225"/>
              </a:moveTo>
              <a:lnTo>
                <a:pt x="577009" y="761225"/>
              </a:lnTo>
              <a:lnTo>
                <a:pt x="577009" y="0"/>
              </a:lnTo>
              <a:lnTo>
                <a:pt x="1154018" y="0"/>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0765" y="2989930"/>
        <a:ext cx="69123" cy="69123"/>
      </dsp:txXfrm>
    </dsp:sp>
    <dsp:sp modelId="{827E0465-0C4C-478A-8A09-831A89443021}">
      <dsp:nvSpPr>
        <dsp:cNvPr id="0" name=""/>
        <dsp:cNvSpPr/>
      </dsp:nvSpPr>
      <dsp:spPr>
        <a:xfrm>
          <a:off x="2968318" y="1508401"/>
          <a:ext cx="1154018" cy="1896703"/>
        </a:xfrm>
        <a:custGeom>
          <a:avLst/>
          <a:gdLst/>
          <a:ahLst/>
          <a:cxnLst/>
          <a:rect l="0" t="0" r="0" b="0"/>
          <a:pathLst>
            <a:path>
              <a:moveTo>
                <a:pt x="0" y="1896703"/>
              </a:moveTo>
              <a:lnTo>
                <a:pt x="577009" y="1896703"/>
              </a:lnTo>
              <a:lnTo>
                <a:pt x="577009" y="0"/>
              </a:lnTo>
              <a:lnTo>
                <a:pt x="1154018" y="0"/>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3489822" y="2401248"/>
        <a:ext cx="111009" cy="111009"/>
      </dsp:txXfrm>
    </dsp:sp>
    <dsp:sp modelId="{C73A3A2B-07E5-43D2-9977-E8FE1ED23721}">
      <dsp:nvSpPr>
        <dsp:cNvPr id="0" name=""/>
        <dsp:cNvSpPr/>
      </dsp:nvSpPr>
      <dsp:spPr>
        <a:xfrm>
          <a:off x="2968318" y="363578"/>
          <a:ext cx="1168950" cy="3041526"/>
        </a:xfrm>
        <a:custGeom>
          <a:avLst/>
          <a:gdLst/>
          <a:ahLst/>
          <a:cxnLst/>
          <a:rect l="0" t="0" r="0" b="0"/>
          <a:pathLst>
            <a:path>
              <a:moveTo>
                <a:pt x="0" y="3041526"/>
              </a:moveTo>
              <a:lnTo>
                <a:pt x="584475" y="3041526"/>
              </a:lnTo>
              <a:lnTo>
                <a:pt x="584475" y="0"/>
              </a:lnTo>
              <a:lnTo>
                <a:pt x="1168950" y="0"/>
              </a:lnTo>
            </a:path>
          </a:pathLst>
        </a:custGeom>
        <a:noFill/>
        <a:ln w="12700" cap="flat" cmpd="sng" algn="ctr">
          <a:solidFill>
            <a:schemeClr val="accent1">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en-US" sz="1100" kern="1200"/>
        </a:p>
      </dsp:txBody>
      <dsp:txXfrm>
        <a:off x="3471332" y="1802880"/>
        <a:ext cx="162921" cy="162921"/>
      </dsp:txXfrm>
    </dsp:sp>
    <dsp:sp modelId="{E33EBA80-9E2F-4EDF-99A8-149FE994D673}">
      <dsp:nvSpPr>
        <dsp:cNvPr id="0" name=""/>
        <dsp:cNvSpPr/>
      </dsp:nvSpPr>
      <dsp:spPr>
        <a:xfrm rot="16200000">
          <a:off x="-271744" y="2887783"/>
          <a:ext cx="5445482" cy="1034641"/>
        </a:xfrm>
        <a:prstGeom prst="rect">
          <a:avLst/>
        </a:prstGeom>
        <a:solidFill>
          <a:srgbClr val="FFFF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ar-IQ" sz="6500" b="1" kern="1200" dirty="0" smtClean="0">
              <a:solidFill>
                <a:srgbClr val="002060"/>
              </a:solidFill>
            </a:rPr>
            <a:t>قوانين النمو</a:t>
          </a:r>
          <a:endParaRPr lang="en-US" sz="6500" b="1" kern="1200" dirty="0">
            <a:solidFill>
              <a:srgbClr val="002060"/>
            </a:solidFill>
          </a:endParaRPr>
        </a:p>
      </dsp:txBody>
      <dsp:txXfrm>
        <a:off x="-271744" y="2887783"/>
        <a:ext cx="5445482" cy="1034641"/>
      </dsp:txXfrm>
    </dsp:sp>
    <dsp:sp modelId="{9010515A-BFE9-4860-A5AA-8DBCEB0570D1}">
      <dsp:nvSpPr>
        <dsp:cNvPr id="0" name=""/>
        <dsp:cNvSpPr/>
      </dsp:nvSpPr>
      <dsp:spPr>
        <a:xfrm>
          <a:off x="4137268" y="0"/>
          <a:ext cx="4341192" cy="727156"/>
        </a:xfrm>
        <a:prstGeom prst="rect">
          <a:avLst/>
        </a:prstGeom>
        <a:solidFill>
          <a:schemeClr val="tx1"/>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IQ" sz="2400" b="1" i="0" kern="1200" dirty="0" smtClean="0"/>
            <a:t>النمو يتخذ اتجاهاً طولياً ومستعرضاً</a:t>
          </a:r>
          <a:endParaRPr lang="ar-IQ" sz="2400" b="1" kern="1200" dirty="0"/>
        </a:p>
      </dsp:txBody>
      <dsp:txXfrm>
        <a:off x="4137268" y="0"/>
        <a:ext cx="4341192" cy="727156"/>
      </dsp:txXfrm>
    </dsp:sp>
    <dsp:sp modelId="{6CA8BB31-2A5F-42EC-8965-BD6853DC1FE3}">
      <dsp:nvSpPr>
        <dsp:cNvPr id="0" name=""/>
        <dsp:cNvSpPr/>
      </dsp:nvSpPr>
      <dsp:spPr>
        <a:xfrm>
          <a:off x="4122336" y="991080"/>
          <a:ext cx="4400207" cy="1034641"/>
        </a:xfrm>
        <a:prstGeom prst="rect">
          <a:avLst/>
        </a:prstGeom>
        <a:solidFill>
          <a:srgbClr val="FF00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IQ" sz="2400" b="1" i="0" kern="1200" dirty="0" smtClean="0">
              <a:solidFill>
                <a:schemeClr val="bg2">
                  <a:lumMod val="75000"/>
                </a:schemeClr>
              </a:solidFill>
            </a:rPr>
            <a:t>النمو يسير على شكل مراحل : لايمكن فصل مرحلة عن مرحلة اخرى ، ولكن لكل مرحلة لها خصائصها .</a:t>
          </a:r>
          <a:endParaRPr lang="ar-IQ" sz="2400" b="1" kern="1200" dirty="0">
            <a:solidFill>
              <a:schemeClr val="bg2">
                <a:lumMod val="75000"/>
              </a:schemeClr>
            </a:solidFill>
          </a:endParaRPr>
        </a:p>
      </dsp:txBody>
      <dsp:txXfrm>
        <a:off x="4122336" y="991080"/>
        <a:ext cx="4400207" cy="1034641"/>
      </dsp:txXfrm>
    </dsp:sp>
    <dsp:sp modelId="{960A0348-A1B0-4610-9D3F-AB21BD837863}">
      <dsp:nvSpPr>
        <dsp:cNvPr id="0" name=""/>
        <dsp:cNvSpPr/>
      </dsp:nvSpPr>
      <dsp:spPr>
        <a:xfrm>
          <a:off x="4122336" y="2284382"/>
          <a:ext cx="4400207" cy="718993"/>
        </a:xfrm>
        <a:prstGeom prst="rect">
          <a:avLst/>
        </a:prstGeom>
        <a:solidFill>
          <a:schemeClr val="accent6">
            <a:lumMod val="5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IQ" sz="2800" b="1" i="0" kern="1200" dirty="0" smtClean="0">
              <a:solidFill>
                <a:srgbClr val="FFFF00"/>
              </a:solidFill>
            </a:rPr>
            <a:t>تختلف اجزاء الجسم بالنمو</a:t>
          </a:r>
          <a:endParaRPr lang="en-US" sz="2800" b="1" kern="1200" dirty="0">
            <a:solidFill>
              <a:srgbClr val="FFFF00"/>
            </a:solidFill>
          </a:endParaRPr>
        </a:p>
      </dsp:txBody>
      <dsp:txXfrm>
        <a:off x="4122336" y="2284382"/>
        <a:ext cx="4400207" cy="718993"/>
      </dsp:txXfrm>
    </dsp:sp>
    <dsp:sp modelId="{9BEC2D6B-AAF7-4322-89B0-0FAFE5CF17DA}">
      <dsp:nvSpPr>
        <dsp:cNvPr id="0" name=""/>
        <dsp:cNvSpPr/>
      </dsp:nvSpPr>
      <dsp:spPr>
        <a:xfrm>
          <a:off x="4122336" y="3262036"/>
          <a:ext cx="4400207" cy="667995"/>
        </a:xfrm>
        <a:prstGeom prst="rect">
          <a:avLst/>
        </a:prstGeom>
        <a:solidFill>
          <a:schemeClr val="accent2">
            <a:lumMod val="60000"/>
            <a:lumOff val="4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ar-IQ" sz="2400" b="1" i="0" kern="1200" dirty="0" smtClean="0">
              <a:solidFill>
                <a:srgbClr val="FF0000"/>
              </a:solidFill>
            </a:rPr>
            <a:t>تختلف سرعة النمو من مرحلة الى اخرى </a:t>
          </a:r>
          <a:endParaRPr lang="ar-IQ" sz="2400" b="1" kern="1200" dirty="0">
            <a:solidFill>
              <a:srgbClr val="FF0000"/>
            </a:solidFill>
          </a:endParaRPr>
        </a:p>
      </dsp:txBody>
      <dsp:txXfrm>
        <a:off x="4122336" y="3262036"/>
        <a:ext cx="4400207" cy="667995"/>
      </dsp:txXfrm>
    </dsp:sp>
    <dsp:sp modelId="{EEA23436-A8AF-42C4-9CE3-0D3DF9AC3087}">
      <dsp:nvSpPr>
        <dsp:cNvPr id="0" name=""/>
        <dsp:cNvSpPr/>
      </dsp:nvSpPr>
      <dsp:spPr>
        <a:xfrm>
          <a:off x="4122336" y="4188692"/>
          <a:ext cx="4402854" cy="706329"/>
        </a:xfrm>
        <a:prstGeom prst="rect">
          <a:avLst/>
        </a:prstGeom>
        <a:solidFill>
          <a:srgbClr val="7030A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ar-IQ" sz="3700" b="1" i="0" kern="1200" dirty="0" smtClean="0">
              <a:solidFill>
                <a:schemeClr val="accent2">
                  <a:lumMod val="60000"/>
                  <a:lumOff val="40000"/>
                </a:schemeClr>
              </a:solidFill>
            </a:rPr>
            <a:t>النمو عاماً ثم يصبح خاصاً</a:t>
          </a:r>
          <a:endParaRPr lang="ar-IQ" sz="3700" b="1" kern="1200" dirty="0">
            <a:solidFill>
              <a:schemeClr val="accent2">
                <a:lumMod val="60000"/>
                <a:lumOff val="40000"/>
              </a:schemeClr>
            </a:solidFill>
          </a:endParaRPr>
        </a:p>
      </dsp:txBody>
      <dsp:txXfrm>
        <a:off x="4122336" y="4188692"/>
        <a:ext cx="4402854" cy="706329"/>
      </dsp:txXfrm>
    </dsp:sp>
    <dsp:sp modelId="{074A3B06-6F24-4705-A6BD-042C0CC95AFE}">
      <dsp:nvSpPr>
        <dsp:cNvPr id="0" name=""/>
        <dsp:cNvSpPr/>
      </dsp:nvSpPr>
      <dsp:spPr>
        <a:xfrm>
          <a:off x="4122336" y="5153682"/>
          <a:ext cx="4370310" cy="578230"/>
        </a:xfrm>
        <a:prstGeom prst="rect">
          <a:avLst/>
        </a:prstGeom>
        <a:solidFill>
          <a:srgbClr val="92D05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IQ" sz="2800" b="1" i="0" kern="1200" dirty="0" smtClean="0">
              <a:solidFill>
                <a:srgbClr val="0033CC"/>
              </a:solidFill>
            </a:rPr>
            <a:t>هناك فروق فردية في مراحل النمو </a:t>
          </a:r>
          <a:endParaRPr lang="ar-IQ" sz="2800" b="1" kern="1200" dirty="0">
            <a:solidFill>
              <a:srgbClr val="0033CC"/>
            </a:solidFill>
          </a:endParaRPr>
        </a:p>
      </dsp:txBody>
      <dsp:txXfrm>
        <a:off x="4122336" y="5153682"/>
        <a:ext cx="4370310" cy="578230"/>
      </dsp:txXfrm>
    </dsp:sp>
    <dsp:sp modelId="{8ED02585-3D54-4F4E-87F1-60A94FF373AF}">
      <dsp:nvSpPr>
        <dsp:cNvPr id="0" name=""/>
        <dsp:cNvSpPr/>
      </dsp:nvSpPr>
      <dsp:spPr>
        <a:xfrm>
          <a:off x="4108762" y="5995836"/>
          <a:ext cx="4379642" cy="617463"/>
        </a:xfrm>
        <a:prstGeom prst="rect">
          <a:avLst/>
        </a:prstGeom>
        <a:solidFill>
          <a:srgbClr val="996633"/>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ar-IQ" sz="3700" b="1" i="0" kern="1200" dirty="0" smtClean="0">
              <a:solidFill>
                <a:schemeClr val="accent6">
                  <a:lumMod val="60000"/>
                  <a:lumOff val="40000"/>
                </a:schemeClr>
              </a:solidFill>
            </a:rPr>
            <a:t>تأثر النمو بالعوامل الداخلية</a:t>
          </a:r>
          <a:endParaRPr lang="ar-IQ" sz="3700" b="1" kern="1200" dirty="0">
            <a:solidFill>
              <a:schemeClr val="accent6">
                <a:lumMod val="60000"/>
                <a:lumOff val="40000"/>
              </a:schemeClr>
            </a:solidFill>
          </a:endParaRPr>
        </a:p>
      </dsp:txBody>
      <dsp:txXfrm>
        <a:off x="4108762" y="5995836"/>
        <a:ext cx="4379642" cy="6174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08A9D7-C9FB-41F2-9B97-45D44903D965}">
      <dsp:nvSpPr>
        <dsp:cNvPr id="0" name=""/>
        <dsp:cNvSpPr/>
      </dsp:nvSpPr>
      <dsp:spPr>
        <a:xfrm>
          <a:off x="4881790" y="2372790"/>
          <a:ext cx="1943314" cy="1664195"/>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ar-IQ" sz="4000" kern="1200" dirty="0" smtClean="0"/>
            <a:t>مظاهر النمو</a:t>
          </a:r>
          <a:endParaRPr lang="en-US" sz="4000" kern="1200" dirty="0"/>
        </a:p>
      </dsp:txBody>
      <dsp:txXfrm>
        <a:off x="5166382" y="2616506"/>
        <a:ext cx="1374130" cy="1176763"/>
      </dsp:txXfrm>
    </dsp:sp>
    <dsp:sp modelId="{696D6B3F-B895-4EC6-8F4F-CC98A95228D8}">
      <dsp:nvSpPr>
        <dsp:cNvPr id="0" name=""/>
        <dsp:cNvSpPr/>
      </dsp:nvSpPr>
      <dsp:spPr>
        <a:xfrm rot="16200000">
          <a:off x="5341237" y="1850410"/>
          <a:ext cx="1024420" cy="20340"/>
        </a:xfrm>
        <a:custGeom>
          <a:avLst/>
          <a:gdLst/>
          <a:ahLst/>
          <a:cxnLst/>
          <a:rect l="0" t="0" r="0" b="0"/>
          <a:pathLst>
            <a:path>
              <a:moveTo>
                <a:pt x="0" y="10170"/>
              </a:moveTo>
              <a:lnTo>
                <a:pt x="1024420"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27837" y="1834969"/>
        <a:ext cx="51221" cy="51221"/>
      </dsp:txXfrm>
    </dsp:sp>
    <dsp:sp modelId="{B09BDFD5-C79C-44F7-AC4A-3FF7BDA684C2}">
      <dsp:nvSpPr>
        <dsp:cNvPr id="0" name=""/>
        <dsp:cNvSpPr/>
      </dsp:nvSpPr>
      <dsp:spPr>
        <a:xfrm>
          <a:off x="5191997" y="25469"/>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kern="1200" dirty="0" smtClean="0"/>
            <a:t>النمو الجسمي</a:t>
          </a:r>
          <a:endParaRPr lang="en-US" sz="1900" kern="1200" dirty="0"/>
        </a:p>
      </dsp:txBody>
      <dsp:txXfrm>
        <a:off x="5385731" y="219203"/>
        <a:ext cx="935432" cy="935432"/>
      </dsp:txXfrm>
    </dsp:sp>
    <dsp:sp modelId="{477F4EFB-253D-4ED7-B060-34B8F24D5B52}">
      <dsp:nvSpPr>
        <dsp:cNvPr id="0" name=""/>
        <dsp:cNvSpPr/>
      </dsp:nvSpPr>
      <dsp:spPr>
        <a:xfrm rot="18600000">
          <a:off x="6246417" y="2145765"/>
          <a:ext cx="974414" cy="20340"/>
        </a:xfrm>
        <a:custGeom>
          <a:avLst/>
          <a:gdLst/>
          <a:ahLst/>
          <a:cxnLst/>
          <a:rect l="0" t="0" r="0" b="0"/>
          <a:pathLst>
            <a:path>
              <a:moveTo>
                <a:pt x="0" y="10170"/>
              </a:moveTo>
              <a:lnTo>
                <a:pt x="974414"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709263" y="2131574"/>
        <a:ext cx="48720" cy="48720"/>
      </dsp:txXfrm>
    </dsp:sp>
    <dsp:sp modelId="{77420BDD-0864-4B25-A171-C6C6E036A443}">
      <dsp:nvSpPr>
        <dsp:cNvPr id="0" name=""/>
        <dsp:cNvSpPr/>
      </dsp:nvSpPr>
      <dsp:spPr>
        <a:xfrm>
          <a:off x="6810516" y="614562"/>
          <a:ext cx="1322900" cy="1322900"/>
        </a:xfrm>
        <a:prstGeom prst="ellipse">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kern="1200" dirty="0" smtClean="0"/>
            <a:t>النمو الفسيزلوجي</a:t>
          </a:r>
          <a:endParaRPr lang="en-US" sz="1900" kern="1200" dirty="0"/>
        </a:p>
      </dsp:txBody>
      <dsp:txXfrm>
        <a:off x="7004250" y="808296"/>
        <a:ext cx="935432" cy="935432"/>
      </dsp:txXfrm>
    </dsp:sp>
    <dsp:sp modelId="{420E9946-8F6F-4610-9730-A15778C3B2BA}">
      <dsp:nvSpPr>
        <dsp:cNvPr id="0" name=""/>
        <dsp:cNvSpPr/>
      </dsp:nvSpPr>
      <dsp:spPr>
        <a:xfrm rot="21000000">
          <a:off x="6798379" y="2949623"/>
          <a:ext cx="890143" cy="20340"/>
        </a:xfrm>
        <a:custGeom>
          <a:avLst/>
          <a:gdLst/>
          <a:ahLst/>
          <a:cxnLst/>
          <a:rect l="0" t="0" r="0" b="0"/>
          <a:pathLst>
            <a:path>
              <a:moveTo>
                <a:pt x="0" y="10170"/>
              </a:moveTo>
              <a:lnTo>
                <a:pt x="890143"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221197" y="2937539"/>
        <a:ext cx="44507" cy="44507"/>
      </dsp:txXfrm>
    </dsp:sp>
    <dsp:sp modelId="{797EBDD0-2C9B-4EF2-8D67-556193E3BB5D}">
      <dsp:nvSpPr>
        <dsp:cNvPr id="0" name=""/>
        <dsp:cNvSpPr/>
      </dsp:nvSpPr>
      <dsp:spPr>
        <a:xfrm>
          <a:off x="7671712" y="2106197"/>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kern="1200" dirty="0" smtClean="0"/>
            <a:t>النمو الجنسي</a:t>
          </a:r>
          <a:endParaRPr lang="en-US" sz="1900" kern="1200" dirty="0"/>
        </a:p>
      </dsp:txBody>
      <dsp:txXfrm>
        <a:off x="7865446" y="2299931"/>
        <a:ext cx="935432" cy="935432"/>
      </dsp:txXfrm>
    </dsp:sp>
    <dsp:sp modelId="{68B97C2C-7841-4C4D-BDCF-FB0042908044}">
      <dsp:nvSpPr>
        <dsp:cNvPr id="0" name=""/>
        <dsp:cNvSpPr/>
      </dsp:nvSpPr>
      <dsp:spPr>
        <a:xfrm rot="1800000">
          <a:off x="6597064" y="3891422"/>
          <a:ext cx="926220" cy="20340"/>
        </a:xfrm>
        <a:custGeom>
          <a:avLst/>
          <a:gdLst/>
          <a:ahLst/>
          <a:cxnLst/>
          <a:rect l="0" t="0" r="0" b="0"/>
          <a:pathLst>
            <a:path>
              <a:moveTo>
                <a:pt x="0" y="10170"/>
              </a:moveTo>
              <a:lnTo>
                <a:pt x="926220"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37019" y="3878437"/>
        <a:ext cx="46311" cy="46311"/>
      </dsp:txXfrm>
    </dsp:sp>
    <dsp:sp modelId="{01294E88-DB19-4FC6-AE0B-532BA8E70C6A}">
      <dsp:nvSpPr>
        <dsp:cNvPr id="0" name=""/>
        <dsp:cNvSpPr/>
      </dsp:nvSpPr>
      <dsp:spPr>
        <a:xfrm>
          <a:off x="7372622" y="3802422"/>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b="0" i="0" kern="1200" dirty="0" smtClean="0"/>
            <a:t>النمو الاجتماعي</a:t>
          </a:r>
          <a:endParaRPr lang="ar-IQ" sz="1900" kern="1200" dirty="0"/>
        </a:p>
      </dsp:txBody>
      <dsp:txXfrm>
        <a:off x="7566356" y="3996156"/>
        <a:ext cx="935432" cy="935432"/>
      </dsp:txXfrm>
    </dsp:sp>
    <dsp:sp modelId="{7A4A97D1-8BA1-4F60-8D1A-29CFFAB82AD9}">
      <dsp:nvSpPr>
        <dsp:cNvPr id="0" name=""/>
        <dsp:cNvSpPr/>
      </dsp:nvSpPr>
      <dsp:spPr>
        <a:xfrm rot="4200000">
          <a:off x="5809934" y="4464198"/>
          <a:ext cx="1011132" cy="20340"/>
        </a:xfrm>
        <a:custGeom>
          <a:avLst/>
          <a:gdLst/>
          <a:ahLst/>
          <a:cxnLst/>
          <a:rect l="0" t="0" r="0" b="0"/>
          <a:pathLst>
            <a:path>
              <a:moveTo>
                <a:pt x="0" y="10170"/>
              </a:moveTo>
              <a:lnTo>
                <a:pt x="1011132"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290222" y="4449090"/>
        <a:ext cx="50556" cy="50556"/>
      </dsp:txXfrm>
    </dsp:sp>
    <dsp:sp modelId="{150209B4-51B4-4AB7-B808-0F5D38AE5433}">
      <dsp:nvSpPr>
        <dsp:cNvPr id="0" name=""/>
        <dsp:cNvSpPr/>
      </dsp:nvSpPr>
      <dsp:spPr>
        <a:xfrm>
          <a:off x="6053193" y="4909554"/>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b="0" i="0" kern="1200" smtClean="0"/>
            <a:t>النمو الانفعالي </a:t>
          </a:r>
          <a:endParaRPr lang="ar-IQ" sz="1900" kern="1200"/>
        </a:p>
      </dsp:txBody>
      <dsp:txXfrm>
        <a:off x="6246927" y="5103288"/>
        <a:ext cx="935432" cy="935432"/>
      </dsp:txXfrm>
    </dsp:sp>
    <dsp:sp modelId="{5233473A-55B1-49A4-B516-7F2B54C3E761}">
      <dsp:nvSpPr>
        <dsp:cNvPr id="0" name=""/>
        <dsp:cNvSpPr/>
      </dsp:nvSpPr>
      <dsp:spPr>
        <a:xfrm rot="6600000">
          <a:off x="4885828" y="4464198"/>
          <a:ext cx="1011132" cy="20340"/>
        </a:xfrm>
        <a:custGeom>
          <a:avLst/>
          <a:gdLst/>
          <a:ahLst/>
          <a:cxnLst/>
          <a:rect l="0" t="0" r="0" b="0"/>
          <a:pathLst>
            <a:path>
              <a:moveTo>
                <a:pt x="0" y="10170"/>
              </a:moveTo>
              <a:lnTo>
                <a:pt x="1011132"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366116" y="4449090"/>
        <a:ext cx="50556" cy="50556"/>
      </dsp:txXfrm>
    </dsp:sp>
    <dsp:sp modelId="{C7425204-DF49-4E0A-B890-8DA60B2A7D44}">
      <dsp:nvSpPr>
        <dsp:cNvPr id="0" name=""/>
        <dsp:cNvSpPr/>
      </dsp:nvSpPr>
      <dsp:spPr>
        <a:xfrm>
          <a:off x="4330801" y="4909554"/>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b="0" i="0" kern="1200" smtClean="0"/>
            <a:t>النمو اللغوي </a:t>
          </a:r>
          <a:endParaRPr lang="ar-IQ" sz="1900" kern="1200"/>
        </a:p>
      </dsp:txBody>
      <dsp:txXfrm>
        <a:off x="4524535" y="5103288"/>
        <a:ext cx="935432" cy="935432"/>
      </dsp:txXfrm>
    </dsp:sp>
    <dsp:sp modelId="{B77FF24D-9A5C-461A-AE58-3A3447CF35E0}">
      <dsp:nvSpPr>
        <dsp:cNvPr id="0" name=""/>
        <dsp:cNvSpPr/>
      </dsp:nvSpPr>
      <dsp:spPr>
        <a:xfrm rot="9000000">
          <a:off x="4183610" y="3891422"/>
          <a:ext cx="926220" cy="20340"/>
        </a:xfrm>
        <a:custGeom>
          <a:avLst/>
          <a:gdLst/>
          <a:ahLst/>
          <a:cxnLst/>
          <a:rect l="0" t="0" r="0" b="0"/>
          <a:pathLst>
            <a:path>
              <a:moveTo>
                <a:pt x="0" y="10170"/>
              </a:moveTo>
              <a:lnTo>
                <a:pt x="926220"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23565" y="3878437"/>
        <a:ext cx="46311" cy="46311"/>
      </dsp:txXfrm>
    </dsp:sp>
    <dsp:sp modelId="{BBE42C33-C06A-4DBA-8607-4642C4834E94}">
      <dsp:nvSpPr>
        <dsp:cNvPr id="0" name=""/>
        <dsp:cNvSpPr/>
      </dsp:nvSpPr>
      <dsp:spPr>
        <a:xfrm>
          <a:off x="3011372" y="3802422"/>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b="0" i="0" kern="1200" smtClean="0"/>
            <a:t>النمو العقلي</a:t>
          </a:r>
          <a:endParaRPr lang="ar-IQ" sz="1900" kern="1200"/>
        </a:p>
      </dsp:txBody>
      <dsp:txXfrm>
        <a:off x="3205106" y="3996156"/>
        <a:ext cx="935432" cy="935432"/>
      </dsp:txXfrm>
    </dsp:sp>
    <dsp:sp modelId="{88FE25CD-1557-4DB5-BB6B-2ACB932BCC8F}">
      <dsp:nvSpPr>
        <dsp:cNvPr id="0" name=""/>
        <dsp:cNvSpPr/>
      </dsp:nvSpPr>
      <dsp:spPr>
        <a:xfrm rot="11400000">
          <a:off x="4018372" y="2949623"/>
          <a:ext cx="890143" cy="20340"/>
        </a:xfrm>
        <a:custGeom>
          <a:avLst/>
          <a:gdLst/>
          <a:ahLst/>
          <a:cxnLst/>
          <a:rect l="0" t="0" r="0" b="0"/>
          <a:pathLst>
            <a:path>
              <a:moveTo>
                <a:pt x="0" y="10170"/>
              </a:moveTo>
              <a:lnTo>
                <a:pt x="890143"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441190" y="2937539"/>
        <a:ext cx="44507" cy="44507"/>
      </dsp:txXfrm>
    </dsp:sp>
    <dsp:sp modelId="{AF8461D2-0441-4B53-8B39-5E5FD2D01F72}">
      <dsp:nvSpPr>
        <dsp:cNvPr id="0" name=""/>
        <dsp:cNvSpPr/>
      </dsp:nvSpPr>
      <dsp:spPr>
        <a:xfrm>
          <a:off x="2712282" y="2106197"/>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b="0" i="0" kern="1200" smtClean="0"/>
            <a:t>النمو الحركي</a:t>
          </a:r>
          <a:endParaRPr lang="ar-IQ" sz="1900" kern="1200"/>
        </a:p>
      </dsp:txBody>
      <dsp:txXfrm>
        <a:off x="2906016" y="2299931"/>
        <a:ext cx="935432" cy="935432"/>
      </dsp:txXfrm>
    </dsp:sp>
    <dsp:sp modelId="{A87D31C4-3DA6-4052-A4CD-435F76EA6A68}">
      <dsp:nvSpPr>
        <dsp:cNvPr id="0" name=""/>
        <dsp:cNvSpPr/>
      </dsp:nvSpPr>
      <dsp:spPr>
        <a:xfrm rot="13800000">
          <a:off x="4486064" y="2145765"/>
          <a:ext cx="974414" cy="20340"/>
        </a:xfrm>
        <a:custGeom>
          <a:avLst/>
          <a:gdLst/>
          <a:ahLst/>
          <a:cxnLst/>
          <a:rect l="0" t="0" r="0" b="0"/>
          <a:pathLst>
            <a:path>
              <a:moveTo>
                <a:pt x="0" y="10170"/>
              </a:moveTo>
              <a:lnTo>
                <a:pt x="974414" y="101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948911" y="2131574"/>
        <a:ext cx="48720" cy="48720"/>
      </dsp:txXfrm>
    </dsp:sp>
    <dsp:sp modelId="{5E576105-E981-40DB-8FF4-8ACD70D0AB41}">
      <dsp:nvSpPr>
        <dsp:cNvPr id="0" name=""/>
        <dsp:cNvSpPr/>
      </dsp:nvSpPr>
      <dsp:spPr>
        <a:xfrm>
          <a:off x="3573478" y="614562"/>
          <a:ext cx="1322900" cy="132290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ar-IQ" sz="1900" kern="1200" dirty="0" smtClean="0"/>
            <a:t>النمو الحسي</a:t>
          </a:r>
          <a:endParaRPr lang="en-US" sz="1900" kern="1200" dirty="0"/>
        </a:p>
      </dsp:txBody>
      <dsp:txXfrm>
        <a:off x="3767212" y="808296"/>
        <a:ext cx="935432" cy="935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5F73F-ACB6-498D-84BF-5DCAB46E1C15}">
      <dsp:nvSpPr>
        <dsp:cNvPr id="0" name=""/>
        <dsp:cNvSpPr/>
      </dsp:nvSpPr>
      <dsp:spPr>
        <a:xfrm rot="5400000">
          <a:off x="1498946" y="674688"/>
          <a:ext cx="574325" cy="653849"/>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3F356C-6D9A-4552-B035-DD233678EDC1}">
      <dsp:nvSpPr>
        <dsp:cNvPr id="0" name=""/>
        <dsp:cNvSpPr/>
      </dsp:nvSpPr>
      <dsp:spPr>
        <a:xfrm>
          <a:off x="1003121" y="38036"/>
          <a:ext cx="1654153" cy="676747"/>
        </a:xfrm>
        <a:prstGeom prst="roundRect">
          <a:avLst>
            <a:gd name="adj" fmla="val 1667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IQ" sz="1800" b="1" kern="1200" dirty="0" smtClean="0"/>
            <a:t>منذ الميلاد الى السنة الاولى</a:t>
          </a:r>
          <a:endParaRPr lang="en-US" sz="1800" b="1" kern="1200" dirty="0"/>
        </a:p>
      </dsp:txBody>
      <dsp:txXfrm>
        <a:off x="1036163" y="71078"/>
        <a:ext cx="1588069" cy="610663"/>
      </dsp:txXfrm>
    </dsp:sp>
    <dsp:sp modelId="{3582595A-6487-4FB1-9502-7DEA6F5FE56C}">
      <dsp:nvSpPr>
        <dsp:cNvPr id="0" name=""/>
        <dsp:cNvSpPr/>
      </dsp:nvSpPr>
      <dsp:spPr>
        <a:xfrm>
          <a:off x="2313611" y="102580"/>
          <a:ext cx="703177" cy="54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14300" lvl="1" indent="-114300" algn="l" defTabSz="666750">
            <a:lnSpc>
              <a:spcPct val="90000"/>
            </a:lnSpc>
            <a:spcBef>
              <a:spcPct val="0"/>
            </a:spcBef>
            <a:spcAft>
              <a:spcPct val="15000"/>
            </a:spcAft>
            <a:buChar char="••"/>
          </a:pPr>
          <a:endParaRPr lang="en-US" sz="1500" kern="1200" dirty="0"/>
        </a:p>
      </dsp:txBody>
      <dsp:txXfrm>
        <a:off x="2313611" y="102580"/>
        <a:ext cx="703177" cy="546977"/>
      </dsp:txXfrm>
    </dsp:sp>
    <dsp:sp modelId="{2D518DE0-A54D-4BBF-B6AD-81318F38716A}">
      <dsp:nvSpPr>
        <dsp:cNvPr id="0" name=""/>
        <dsp:cNvSpPr/>
      </dsp:nvSpPr>
      <dsp:spPr>
        <a:xfrm rot="5400000">
          <a:off x="2400289" y="1434899"/>
          <a:ext cx="574325" cy="653849"/>
        </a:xfrm>
        <a:prstGeom prst="bentUpArrow">
          <a:avLst>
            <a:gd name="adj1" fmla="val 32840"/>
            <a:gd name="adj2" fmla="val 25000"/>
            <a:gd name="adj3" fmla="val 35780"/>
          </a:avLst>
        </a:prstGeom>
        <a:solidFill>
          <a:schemeClr val="accent1">
            <a:tint val="50000"/>
            <a:hueOff val="-2411947"/>
            <a:satOff val="4825"/>
            <a:lumOff val="20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053BDC-CD61-4E5F-B6F5-666C347CE93B}">
      <dsp:nvSpPr>
        <dsp:cNvPr id="0" name=""/>
        <dsp:cNvSpPr/>
      </dsp:nvSpPr>
      <dsp:spPr>
        <a:xfrm>
          <a:off x="1969682" y="798247"/>
          <a:ext cx="1523719" cy="676747"/>
        </a:xfrm>
        <a:prstGeom prst="roundRect">
          <a:avLst>
            <a:gd name="adj" fmla="val 166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IQ" sz="2400" b="1" kern="1200" dirty="0" smtClean="0"/>
            <a:t>من 1-3 سنة</a:t>
          </a:r>
          <a:endParaRPr lang="en-US" sz="2400" b="1" kern="1200" dirty="0"/>
        </a:p>
      </dsp:txBody>
      <dsp:txXfrm>
        <a:off x="2002724" y="831289"/>
        <a:ext cx="1457635" cy="610663"/>
      </dsp:txXfrm>
    </dsp:sp>
    <dsp:sp modelId="{304FF4A8-1146-4F1E-B51B-A90EF454121B}">
      <dsp:nvSpPr>
        <dsp:cNvPr id="0" name=""/>
        <dsp:cNvSpPr/>
      </dsp:nvSpPr>
      <dsp:spPr>
        <a:xfrm>
          <a:off x="3214955" y="862790"/>
          <a:ext cx="703177" cy="546977"/>
        </a:xfrm>
        <a:prstGeom prst="rect">
          <a:avLst/>
        </a:prstGeom>
        <a:noFill/>
        <a:ln>
          <a:noFill/>
        </a:ln>
        <a:effectLst/>
      </dsp:spPr>
      <dsp:style>
        <a:lnRef idx="0">
          <a:scrgbClr r="0" g="0" b="0"/>
        </a:lnRef>
        <a:fillRef idx="0">
          <a:scrgbClr r="0" g="0" b="0"/>
        </a:fillRef>
        <a:effectRef idx="0">
          <a:scrgbClr r="0" g="0" b="0"/>
        </a:effectRef>
        <a:fontRef idx="minor"/>
      </dsp:style>
    </dsp:sp>
    <dsp:sp modelId="{9DBD5A7D-4E01-4229-9C87-AFCF9D59A8F0}">
      <dsp:nvSpPr>
        <dsp:cNvPr id="0" name=""/>
        <dsp:cNvSpPr/>
      </dsp:nvSpPr>
      <dsp:spPr>
        <a:xfrm rot="5400000">
          <a:off x="3379085" y="2195109"/>
          <a:ext cx="574325" cy="653849"/>
        </a:xfrm>
        <a:prstGeom prst="bentUpArrow">
          <a:avLst>
            <a:gd name="adj1" fmla="val 32840"/>
            <a:gd name="adj2" fmla="val 25000"/>
            <a:gd name="adj3" fmla="val 35780"/>
          </a:avLst>
        </a:prstGeom>
        <a:solidFill>
          <a:schemeClr val="accent1">
            <a:tint val="50000"/>
            <a:hueOff val="-4823894"/>
            <a:satOff val="9650"/>
            <a:lumOff val="40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88EE95-CCCB-4CD1-A7D0-E6A70890C032}">
      <dsp:nvSpPr>
        <dsp:cNvPr id="0" name=""/>
        <dsp:cNvSpPr/>
      </dsp:nvSpPr>
      <dsp:spPr>
        <a:xfrm>
          <a:off x="2936242" y="1558458"/>
          <a:ext cx="1548189" cy="676747"/>
        </a:xfrm>
        <a:prstGeom prst="roundRect">
          <a:avLst>
            <a:gd name="adj" fmla="val 166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kern="1200" dirty="0" smtClean="0"/>
            <a:t>3-7 سنة</a:t>
          </a:r>
          <a:endParaRPr lang="en-US" sz="3200" b="1" kern="1200" dirty="0"/>
        </a:p>
      </dsp:txBody>
      <dsp:txXfrm>
        <a:off x="2969284" y="1591500"/>
        <a:ext cx="1482105" cy="610663"/>
      </dsp:txXfrm>
    </dsp:sp>
    <dsp:sp modelId="{F11B9B71-49D3-4465-A013-CDEDBABA12ED}">
      <dsp:nvSpPr>
        <dsp:cNvPr id="0" name=""/>
        <dsp:cNvSpPr/>
      </dsp:nvSpPr>
      <dsp:spPr>
        <a:xfrm>
          <a:off x="4193750" y="1623001"/>
          <a:ext cx="703177" cy="546977"/>
        </a:xfrm>
        <a:prstGeom prst="rect">
          <a:avLst/>
        </a:prstGeom>
        <a:noFill/>
        <a:ln>
          <a:noFill/>
        </a:ln>
        <a:effectLst/>
      </dsp:spPr>
      <dsp:style>
        <a:lnRef idx="0">
          <a:scrgbClr r="0" g="0" b="0"/>
        </a:lnRef>
        <a:fillRef idx="0">
          <a:scrgbClr r="0" g="0" b="0"/>
        </a:fillRef>
        <a:effectRef idx="0">
          <a:scrgbClr r="0" g="0" b="0"/>
        </a:effectRef>
        <a:fontRef idx="minor"/>
      </dsp:style>
    </dsp:sp>
    <dsp:sp modelId="{0F455A1C-9BA5-4ED7-9191-BA60DDF3B72F}">
      <dsp:nvSpPr>
        <dsp:cNvPr id="0" name=""/>
        <dsp:cNvSpPr/>
      </dsp:nvSpPr>
      <dsp:spPr>
        <a:xfrm rot="5400000">
          <a:off x="4332125" y="2955320"/>
          <a:ext cx="574325" cy="653849"/>
        </a:xfrm>
        <a:prstGeom prst="bentUpArrow">
          <a:avLst>
            <a:gd name="adj1" fmla="val 32840"/>
            <a:gd name="adj2" fmla="val 25000"/>
            <a:gd name="adj3" fmla="val 35780"/>
          </a:avLst>
        </a:prstGeom>
        <a:solidFill>
          <a:schemeClr val="accent1">
            <a:tint val="50000"/>
            <a:hueOff val="-7235841"/>
            <a:satOff val="14475"/>
            <a:lumOff val="61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33F033-2156-4D48-9514-2C54731DC0DC}">
      <dsp:nvSpPr>
        <dsp:cNvPr id="0" name=""/>
        <dsp:cNvSpPr/>
      </dsp:nvSpPr>
      <dsp:spPr>
        <a:xfrm>
          <a:off x="3902803" y="2318668"/>
          <a:ext cx="1521147" cy="676747"/>
        </a:xfrm>
        <a:prstGeom prst="roundRect">
          <a:avLst>
            <a:gd name="adj" fmla="val 1667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kern="1200" dirty="0" smtClean="0"/>
            <a:t>الابتدائية</a:t>
          </a:r>
          <a:endParaRPr lang="ar-IQ" sz="3200" b="1" kern="1200" dirty="0"/>
        </a:p>
      </dsp:txBody>
      <dsp:txXfrm>
        <a:off x="3935845" y="2351710"/>
        <a:ext cx="1455063" cy="610663"/>
      </dsp:txXfrm>
    </dsp:sp>
    <dsp:sp modelId="{0488967A-896B-49DA-9A97-4566C574A4E3}">
      <dsp:nvSpPr>
        <dsp:cNvPr id="0" name=""/>
        <dsp:cNvSpPr/>
      </dsp:nvSpPr>
      <dsp:spPr>
        <a:xfrm>
          <a:off x="5146790" y="2383212"/>
          <a:ext cx="703177" cy="546977"/>
        </a:xfrm>
        <a:prstGeom prst="rect">
          <a:avLst/>
        </a:prstGeom>
        <a:noFill/>
        <a:ln>
          <a:noFill/>
        </a:ln>
        <a:effectLst/>
      </dsp:spPr>
      <dsp:style>
        <a:lnRef idx="0">
          <a:scrgbClr r="0" g="0" b="0"/>
        </a:lnRef>
        <a:fillRef idx="0">
          <a:scrgbClr r="0" g="0" b="0"/>
        </a:fillRef>
        <a:effectRef idx="0">
          <a:scrgbClr r="0" g="0" b="0"/>
        </a:effectRef>
        <a:fontRef idx="minor"/>
      </dsp:style>
    </dsp:sp>
    <dsp:sp modelId="{256885E5-E636-4EFF-AB80-5B5BCF4E9305}">
      <dsp:nvSpPr>
        <dsp:cNvPr id="0" name=""/>
        <dsp:cNvSpPr/>
      </dsp:nvSpPr>
      <dsp:spPr>
        <a:xfrm rot="5400000">
          <a:off x="5272281" y="3715531"/>
          <a:ext cx="574325" cy="653849"/>
        </a:xfrm>
        <a:prstGeom prst="bentUpArrow">
          <a:avLst>
            <a:gd name="adj1" fmla="val 32840"/>
            <a:gd name="adj2" fmla="val 25000"/>
            <a:gd name="adj3" fmla="val 35780"/>
          </a:avLst>
        </a:prstGeom>
        <a:solidFill>
          <a:schemeClr val="accent1">
            <a:tint val="50000"/>
            <a:hueOff val="-9647788"/>
            <a:satOff val="19300"/>
            <a:lumOff val="81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E965B2-C288-408A-A93D-6D52BCCF7801}">
      <dsp:nvSpPr>
        <dsp:cNvPr id="0" name=""/>
        <dsp:cNvSpPr/>
      </dsp:nvSpPr>
      <dsp:spPr>
        <a:xfrm>
          <a:off x="4869364" y="3078879"/>
          <a:ext cx="1468339" cy="676747"/>
        </a:xfrm>
        <a:prstGeom prst="roundRect">
          <a:avLst>
            <a:gd name="adj" fmla="val 1667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kern="1200" dirty="0" smtClean="0"/>
            <a:t>المراهقة</a:t>
          </a:r>
          <a:endParaRPr lang="en-US" sz="3200" b="1" kern="1200" dirty="0"/>
        </a:p>
      </dsp:txBody>
      <dsp:txXfrm>
        <a:off x="4902406" y="3111921"/>
        <a:ext cx="1402255" cy="610663"/>
      </dsp:txXfrm>
    </dsp:sp>
    <dsp:sp modelId="{15C354A2-DD1D-43EA-9E42-7A65CBF30E49}">
      <dsp:nvSpPr>
        <dsp:cNvPr id="0" name=""/>
        <dsp:cNvSpPr/>
      </dsp:nvSpPr>
      <dsp:spPr>
        <a:xfrm>
          <a:off x="6086947" y="3143422"/>
          <a:ext cx="703177" cy="54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14300" lvl="1" indent="-114300" algn="l" defTabSz="666750">
            <a:lnSpc>
              <a:spcPct val="90000"/>
            </a:lnSpc>
            <a:spcBef>
              <a:spcPct val="0"/>
            </a:spcBef>
            <a:spcAft>
              <a:spcPct val="15000"/>
            </a:spcAft>
            <a:buChar char="••"/>
          </a:pPr>
          <a:endParaRPr lang="en-US" sz="1500" kern="1200"/>
        </a:p>
      </dsp:txBody>
      <dsp:txXfrm>
        <a:off x="6086947" y="3143422"/>
        <a:ext cx="703177" cy="546977"/>
      </dsp:txXfrm>
    </dsp:sp>
    <dsp:sp modelId="{BD165AE8-EA4B-4C19-A7FD-200DA2EA770C}">
      <dsp:nvSpPr>
        <dsp:cNvPr id="0" name=""/>
        <dsp:cNvSpPr/>
      </dsp:nvSpPr>
      <dsp:spPr>
        <a:xfrm rot="5400000">
          <a:off x="6225316" y="4475741"/>
          <a:ext cx="574325" cy="653849"/>
        </a:xfrm>
        <a:prstGeom prst="bentUpArrow">
          <a:avLst>
            <a:gd name="adj1" fmla="val 32840"/>
            <a:gd name="adj2" fmla="val 25000"/>
            <a:gd name="adj3" fmla="val 35780"/>
          </a:avLst>
        </a:prstGeom>
        <a:solidFill>
          <a:schemeClr val="accent1">
            <a:tint val="50000"/>
            <a:hueOff val="-12059734"/>
            <a:satOff val="24125"/>
            <a:lumOff val="102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4CF01D-03B1-4A95-806D-3DF4E4F3E76C}">
      <dsp:nvSpPr>
        <dsp:cNvPr id="0" name=""/>
        <dsp:cNvSpPr/>
      </dsp:nvSpPr>
      <dsp:spPr>
        <a:xfrm>
          <a:off x="5835924" y="3839090"/>
          <a:ext cx="1441287" cy="676747"/>
        </a:xfrm>
        <a:prstGeom prst="roundRect">
          <a:avLst>
            <a:gd name="adj" fmla="val 1667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kern="1200" dirty="0" smtClean="0"/>
            <a:t>الرجولة</a:t>
          </a:r>
          <a:endParaRPr lang="en-US" sz="3200" b="1" kern="1200" dirty="0"/>
        </a:p>
      </dsp:txBody>
      <dsp:txXfrm>
        <a:off x="5868966" y="3872132"/>
        <a:ext cx="1375203" cy="610663"/>
      </dsp:txXfrm>
    </dsp:sp>
    <dsp:sp modelId="{D18691CE-3563-4889-A3E6-32DA5C357DD5}">
      <dsp:nvSpPr>
        <dsp:cNvPr id="0" name=""/>
        <dsp:cNvSpPr/>
      </dsp:nvSpPr>
      <dsp:spPr>
        <a:xfrm>
          <a:off x="7039981" y="3903633"/>
          <a:ext cx="703177" cy="546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14300" lvl="1" indent="-114300" algn="l" defTabSz="666750">
            <a:lnSpc>
              <a:spcPct val="90000"/>
            </a:lnSpc>
            <a:spcBef>
              <a:spcPct val="0"/>
            </a:spcBef>
            <a:spcAft>
              <a:spcPct val="15000"/>
            </a:spcAft>
            <a:buChar char="••"/>
          </a:pPr>
          <a:endParaRPr lang="en-US" sz="1500" kern="1200"/>
        </a:p>
      </dsp:txBody>
      <dsp:txXfrm>
        <a:off x="7039981" y="3903633"/>
        <a:ext cx="703177" cy="546977"/>
      </dsp:txXfrm>
    </dsp:sp>
    <dsp:sp modelId="{4A55C428-CFCD-408B-AB56-5B1702AA1B02}">
      <dsp:nvSpPr>
        <dsp:cNvPr id="0" name=""/>
        <dsp:cNvSpPr/>
      </dsp:nvSpPr>
      <dsp:spPr>
        <a:xfrm>
          <a:off x="6802485" y="4599300"/>
          <a:ext cx="1594539" cy="676747"/>
        </a:xfrm>
        <a:prstGeom prst="roundRect">
          <a:avLst>
            <a:gd name="adj" fmla="val 166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i="0" kern="1200" dirty="0" smtClean="0"/>
            <a:t>الكهولة</a:t>
          </a:r>
          <a:endParaRPr lang="ar-IQ" sz="3200" b="1" kern="1200" dirty="0"/>
        </a:p>
      </dsp:txBody>
      <dsp:txXfrm>
        <a:off x="6835527" y="4632342"/>
        <a:ext cx="1528455" cy="6106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21395-F924-4BC9-8EBB-5F7563F40741}">
      <dsp:nvSpPr>
        <dsp:cNvPr id="0" name=""/>
        <dsp:cNvSpPr/>
      </dsp:nvSpPr>
      <dsp:spPr>
        <a:xfrm>
          <a:off x="8172" y="925055"/>
          <a:ext cx="2442684" cy="146561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IQ" sz="2800" b="1" kern="1200" dirty="0" smtClean="0"/>
            <a:t>مرحلة الرضاعة من الولادة -6 سنة</a:t>
          </a:r>
          <a:endParaRPr lang="en-US" sz="2800" b="1" kern="1200" dirty="0"/>
        </a:p>
      </dsp:txBody>
      <dsp:txXfrm>
        <a:off x="51098" y="967981"/>
        <a:ext cx="2356832" cy="1379758"/>
      </dsp:txXfrm>
    </dsp:sp>
    <dsp:sp modelId="{E9C591EC-C948-4EE0-B6D4-0441F7C1B4C9}">
      <dsp:nvSpPr>
        <dsp:cNvPr id="0" name=""/>
        <dsp:cNvSpPr/>
      </dsp:nvSpPr>
      <dsp:spPr>
        <a:xfrm>
          <a:off x="2665813" y="1354968"/>
          <a:ext cx="517849" cy="60578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2665813" y="1476125"/>
        <a:ext cx="362494" cy="363471"/>
      </dsp:txXfrm>
    </dsp:sp>
    <dsp:sp modelId="{8B0CABDA-04F6-405E-A1CC-51901396E4CE}">
      <dsp:nvSpPr>
        <dsp:cNvPr id="0" name=""/>
        <dsp:cNvSpPr/>
      </dsp:nvSpPr>
      <dsp:spPr>
        <a:xfrm>
          <a:off x="3427930" y="925055"/>
          <a:ext cx="2442684" cy="1465610"/>
        </a:xfrm>
        <a:prstGeom prst="roundRect">
          <a:avLst>
            <a:gd name="adj" fmla="val 10000"/>
          </a:avLst>
        </a:prstGeom>
        <a:solidFill>
          <a:schemeClr val="accent4">
            <a:hueOff val="2598923"/>
            <a:satOff val="-11992"/>
            <a:lumOff val="4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IQ" sz="2800" b="1" kern="1200" dirty="0" smtClean="0"/>
            <a:t>مرحلة</a:t>
          </a:r>
          <a:r>
            <a:rPr lang="ar-IQ" sz="2800" b="1" kern="1200" baseline="0" dirty="0" smtClean="0"/>
            <a:t> الطفولة 6-12 سنة</a:t>
          </a:r>
          <a:endParaRPr lang="ar-IQ" sz="2800" b="1" kern="1200" dirty="0"/>
        </a:p>
      </dsp:txBody>
      <dsp:txXfrm>
        <a:off x="3470856" y="967981"/>
        <a:ext cx="2356832" cy="1379758"/>
      </dsp:txXfrm>
    </dsp:sp>
    <dsp:sp modelId="{C872D318-A5DC-4BAC-80E6-86EC561C6962}">
      <dsp:nvSpPr>
        <dsp:cNvPr id="0" name=""/>
        <dsp:cNvSpPr/>
      </dsp:nvSpPr>
      <dsp:spPr>
        <a:xfrm>
          <a:off x="6085571" y="1354968"/>
          <a:ext cx="517849" cy="605785"/>
        </a:xfrm>
        <a:prstGeom prst="rightArrow">
          <a:avLst>
            <a:gd name="adj1" fmla="val 60000"/>
            <a:gd name="adj2" fmla="val 50000"/>
          </a:avLst>
        </a:prstGeom>
        <a:solidFill>
          <a:schemeClr val="accent4">
            <a:hueOff val="3465231"/>
            <a:satOff val="-15989"/>
            <a:lumOff val="58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6085571" y="1476125"/>
        <a:ext cx="362494" cy="363471"/>
      </dsp:txXfrm>
    </dsp:sp>
    <dsp:sp modelId="{F83F4350-EB8E-46D9-BC57-1E48AE035B8A}">
      <dsp:nvSpPr>
        <dsp:cNvPr id="0" name=""/>
        <dsp:cNvSpPr/>
      </dsp:nvSpPr>
      <dsp:spPr>
        <a:xfrm>
          <a:off x="6847689" y="925055"/>
          <a:ext cx="2442684" cy="1465610"/>
        </a:xfrm>
        <a:prstGeom prst="roundRect">
          <a:avLst>
            <a:gd name="adj" fmla="val 10000"/>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IQ" sz="2800" b="1" kern="1200" dirty="0" smtClean="0"/>
            <a:t>ماقبل المراهقة 12-18 سنة</a:t>
          </a:r>
          <a:endParaRPr lang="ar-IQ" sz="2800" b="1" kern="1200" dirty="0"/>
        </a:p>
      </dsp:txBody>
      <dsp:txXfrm>
        <a:off x="6890615" y="967981"/>
        <a:ext cx="2356832" cy="1379758"/>
      </dsp:txXfrm>
    </dsp:sp>
    <dsp:sp modelId="{FD7A9CD7-9128-4C45-9C4E-D01230BC12FB}">
      <dsp:nvSpPr>
        <dsp:cNvPr id="0" name=""/>
        <dsp:cNvSpPr/>
      </dsp:nvSpPr>
      <dsp:spPr>
        <a:xfrm rot="5400000">
          <a:off x="7810106" y="2561654"/>
          <a:ext cx="517849" cy="605785"/>
        </a:xfrm>
        <a:prstGeom prst="rightArrow">
          <a:avLst>
            <a:gd name="adj1" fmla="val 60000"/>
            <a:gd name="adj2" fmla="val 50000"/>
          </a:avLst>
        </a:prstGeom>
        <a:solidFill>
          <a:schemeClr val="accent4">
            <a:hueOff val="6930461"/>
            <a:satOff val="-31979"/>
            <a:lumOff val="117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rot="-5400000">
        <a:off x="7887296" y="2605622"/>
        <a:ext cx="363471" cy="362494"/>
      </dsp:txXfrm>
    </dsp:sp>
    <dsp:sp modelId="{512652E9-4FBA-417C-AA42-234FA1EABADC}">
      <dsp:nvSpPr>
        <dsp:cNvPr id="0" name=""/>
        <dsp:cNvSpPr/>
      </dsp:nvSpPr>
      <dsp:spPr>
        <a:xfrm>
          <a:off x="6847689" y="3367740"/>
          <a:ext cx="2442684" cy="1465610"/>
        </a:xfrm>
        <a:prstGeom prst="roundRect">
          <a:avLst>
            <a:gd name="adj" fmla="val 10000"/>
          </a:avLst>
        </a:prstGeom>
        <a:solidFill>
          <a:schemeClr val="accent4">
            <a:hueOff val="7796769"/>
            <a:satOff val="-35976"/>
            <a:lumOff val="13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IQ" sz="2800" b="1" kern="1200" dirty="0" smtClean="0"/>
            <a:t>الرشد المبكر 18-30 سنة</a:t>
          </a:r>
          <a:endParaRPr lang="en-US" sz="2800" b="1" kern="1200" dirty="0"/>
        </a:p>
      </dsp:txBody>
      <dsp:txXfrm>
        <a:off x="6890615" y="3410666"/>
        <a:ext cx="2356832" cy="1379758"/>
      </dsp:txXfrm>
    </dsp:sp>
    <dsp:sp modelId="{7505807D-F54E-43D1-9DEC-857492FA0F5B}">
      <dsp:nvSpPr>
        <dsp:cNvPr id="0" name=""/>
        <dsp:cNvSpPr/>
      </dsp:nvSpPr>
      <dsp:spPr>
        <a:xfrm rot="10800000">
          <a:off x="6114883" y="3797652"/>
          <a:ext cx="517849" cy="605785"/>
        </a:xfrm>
        <a:prstGeom prst="rightArrow">
          <a:avLst>
            <a:gd name="adj1" fmla="val 60000"/>
            <a:gd name="adj2" fmla="val 50000"/>
          </a:avLst>
        </a:prstGeom>
        <a:solidFill>
          <a:schemeClr val="accent4">
            <a:hueOff val="10395692"/>
            <a:satOff val="-47968"/>
            <a:lumOff val="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rot="10800000">
        <a:off x="6270238" y="3918809"/>
        <a:ext cx="362494" cy="363471"/>
      </dsp:txXfrm>
    </dsp:sp>
    <dsp:sp modelId="{6C896D33-1FCB-4BD0-9393-4BAD271B6B65}">
      <dsp:nvSpPr>
        <dsp:cNvPr id="0" name=""/>
        <dsp:cNvSpPr/>
      </dsp:nvSpPr>
      <dsp:spPr>
        <a:xfrm>
          <a:off x="3427930" y="3367740"/>
          <a:ext cx="2442684" cy="1465610"/>
        </a:xfrm>
        <a:prstGeom prst="roundRect">
          <a:avLst>
            <a:gd name="adj" fmla="val 1000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IQ" sz="2800" b="1" kern="1200" dirty="0" smtClean="0"/>
            <a:t>الرجولةالمبكر 35-55 سنة</a:t>
          </a:r>
          <a:endParaRPr lang="en-US" sz="2800" b="1" kern="1200" dirty="0"/>
        </a:p>
      </dsp:txBody>
      <dsp:txXfrm>
        <a:off x="3470856" y="3410666"/>
        <a:ext cx="2356832" cy="137975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59E8A30-C0C0-43D0-9589-5B655D7AB0BC}" type="datetimeFigureOut">
              <a:rPr lang="ar-IQ" smtClean="0"/>
              <a:t>01/08/1441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194782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59E8A30-C0C0-43D0-9589-5B655D7AB0BC}" type="datetimeFigureOut">
              <a:rPr lang="ar-IQ" smtClean="0"/>
              <a:t>01/08/1441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18428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59E8A30-C0C0-43D0-9589-5B655D7AB0BC}" type="datetimeFigureOut">
              <a:rPr lang="ar-IQ" smtClean="0"/>
              <a:t>01/08/1441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301745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59E8A30-C0C0-43D0-9589-5B655D7AB0BC}" type="datetimeFigureOut">
              <a:rPr lang="ar-IQ" smtClean="0"/>
              <a:t>01/08/1441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335490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9E8A30-C0C0-43D0-9589-5B655D7AB0BC}" type="datetimeFigureOut">
              <a:rPr lang="ar-IQ" smtClean="0"/>
              <a:t>01/08/1441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2305940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59E8A30-C0C0-43D0-9589-5B655D7AB0BC}" type="datetimeFigureOut">
              <a:rPr lang="ar-IQ" smtClean="0"/>
              <a:t>01/08/1441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414125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59E8A30-C0C0-43D0-9589-5B655D7AB0BC}" type="datetimeFigureOut">
              <a:rPr lang="ar-IQ" smtClean="0"/>
              <a:t>01/08/1441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414695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59E8A30-C0C0-43D0-9589-5B655D7AB0BC}" type="datetimeFigureOut">
              <a:rPr lang="ar-IQ" smtClean="0"/>
              <a:t>01/08/1441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3744802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E8A30-C0C0-43D0-9589-5B655D7AB0BC}" type="datetimeFigureOut">
              <a:rPr lang="ar-IQ" smtClean="0"/>
              <a:t>01/08/1441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407374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9E8A30-C0C0-43D0-9589-5B655D7AB0BC}" type="datetimeFigureOut">
              <a:rPr lang="ar-IQ" smtClean="0"/>
              <a:t>01/08/1441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261655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9E8A30-C0C0-43D0-9589-5B655D7AB0BC}" type="datetimeFigureOut">
              <a:rPr lang="ar-IQ" smtClean="0"/>
              <a:t>01/08/1441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DB83C8D-2BA1-43D9-A047-9C29C8FEBD03}" type="slidenum">
              <a:rPr lang="ar-IQ" smtClean="0"/>
              <a:t>‹#›</a:t>
            </a:fld>
            <a:endParaRPr lang="ar-IQ"/>
          </a:p>
        </p:txBody>
      </p:sp>
    </p:spTree>
    <p:extLst>
      <p:ext uri="{BB962C8B-B14F-4D97-AF65-F5344CB8AC3E}">
        <p14:creationId xmlns:p14="http://schemas.microsoft.com/office/powerpoint/2010/main" val="200496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E8A30-C0C0-43D0-9589-5B655D7AB0BC}" type="datetimeFigureOut">
              <a:rPr lang="ar-IQ" smtClean="0"/>
              <a:t>01/08/1441</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B83C8D-2BA1-43D9-A047-9C29C8FEBD03}" type="slidenum">
              <a:rPr lang="ar-IQ" smtClean="0"/>
              <a:t>‹#›</a:t>
            </a:fld>
            <a:endParaRPr lang="ar-IQ"/>
          </a:p>
        </p:txBody>
      </p:sp>
    </p:spTree>
    <p:extLst>
      <p:ext uri="{BB962C8B-B14F-4D97-AF65-F5344CB8AC3E}">
        <p14:creationId xmlns:p14="http://schemas.microsoft.com/office/powerpoint/2010/main" val="181140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167426"/>
            <a:ext cx="11462198" cy="6413678"/>
          </a:xfrm>
          <a:solidFill>
            <a:srgbClr val="660033"/>
          </a:solidFill>
        </p:spPr>
        <p:txBody>
          <a:bodyPr/>
          <a:lstStyle/>
          <a:p>
            <a:endParaRPr lang="ar-IQ" dirty="0" smtClean="0"/>
          </a:p>
          <a:p>
            <a:endParaRPr lang="ar-IQ" sz="3200" dirty="0"/>
          </a:p>
          <a:p>
            <a:r>
              <a:rPr lang="ar-IQ" sz="4800" b="1" dirty="0" smtClean="0">
                <a:solidFill>
                  <a:srgbClr val="FFFF00"/>
                </a:solidFill>
                <a:latin typeface="Microsoft Sans Serif" panose="020B0604020202020204" pitchFamily="34" charset="0"/>
                <a:cs typeface="Microsoft Sans Serif" panose="020B0604020202020204" pitchFamily="34" charset="0"/>
              </a:rPr>
              <a:t>المحاضرة الاولى </a:t>
            </a:r>
            <a:r>
              <a:rPr lang="ar-IQ" sz="4800" b="1" dirty="0" smtClean="0">
                <a:solidFill>
                  <a:srgbClr val="FFFF00"/>
                </a:solidFill>
                <a:latin typeface="Microsoft Sans Serif" panose="020B0604020202020204" pitchFamily="34" charset="0"/>
                <a:cs typeface="Microsoft Sans Serif" panose="020B0604020202020204" pitchFamily="34" charset="0"/>
              </a:rPr>
              <a:t>– التطور </a:t>
            </a:r>
            <a:r>
              <a:rPr lang="ar-IQ" sz="4800" b="1" dirty="0" smtClean="0">
                <a:solidFill>
                  <a:srgbClr val="FFFF00"/>
                </a:solidFill>
                <a:latin typeface="Microsoft Sans Serif" panose="020B0604020202020204" pitchFamily="34" charset="0"/>
                <a:cs typeface="Microsoft Sans Serif" panose="020B0604020202020204" pitchFamily="34" charset="0"/>
              </a:rPr>
              <a:t>الحركي</a:t>
            </a:r>
          </a:p>
          <a:p>
            <a:endParaRPr lang="ar-IQ" dirty="0"/>
          </a:p>
          <a:p>
            <a:r>
              <a:rPr lang="ar-IQ" sz="3600" b="1" dirty="0" smtClean="0">
                <a:solidFill>
                  <a:schemeClr val="bg1"/>
                </a:solidFill>
              </a:rPr>
              <a:t>اعداد ..</a:t>
            </a:r>
          </a:p>
          <a:p>
            <a:r>
              <a:rPr lang="ar-IQ" sz="4000" b="1" dirty="0" smtClean="0">
                <a:solidFill>
                  <a:srgbClr val="FFFF00"/>
                </a:solidFill>
              </a:rPr>
              <a:t>أ.د مواهب حميد نعمان</a:t>
            </a:r>
          </a:p>
          <a:p>
            <a:endParaRPr lang="ar-IQ" sz="3600" b="1" dirty="0">
              <a:solidFill>
                <a:schemeClr val="bg1"/>
              </a:solidFill>
            </a:endParaRPr>
          </a:p>
          <a:p>
            <a:r>
              <a:rPr lang="ar-IQ" sz="3600" b="1" dirty="0" smtClean="0">
                <a:solidFill>
                  <a:schemeClr val="bg1"/>
                </a:solidFill>
              </a:rPr>
              <a:t>لطلبة الدراسات العليا - دكتوراه</a:t>
            </a:r>
            <a:endParaRPr lang="ar-IQ" sz="3600" b="1" dirty="0">
              <a:solidFill>
                <a:schemeClr val="bg1"/>
              </a:solidFill>
            </a:endParaRPr>
          </a:p>
        </p:txBody>
      </p:sp>
      <p:pic>
        <p:nvPicPr>
          <p:cNvPr id="4" name="Picture 3"/>
          <p:cNvPicPr>
            <a:picLocks noChangeAspect="1"/>
          </p:cNvPicPr>
          <p:nvPr/>
        </p:nvPicPr>
        <p:blipFill>
          <a:blip r:embed="rId2"/>
          <a:stretch>
            <a:fillRect/>
          </a:stretch>
        </p:blipFill>
        <p:spPr>
          <a:xfrm rot="20236496">
            <a:off x="690269" y="2562841"/>
            <a:ext cx="3314200" cy="2269984"/>
          </a:xfrm>
          <a:prstGeom prst="rect">
            <a:avLst/>
          </a:prstGeom>
          <a:ln>
            <a:noFill/>
          </a:ln>
          <a:effectLst>
            <a:softEdge rad="112500"/>
          </a:effectLst>
        </p:spPr>
      </p:pic>
    </p:spTree>
    <p:extLst>
      <p:ext uri="{BB962C8B-B14F-4D97-AF65-F5344CB8AC3E}">
        <p14:creationId xmlns:p14="http://schemas.microsoft.com/office/powerpoint/2010/main" val="1252085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249251" y="850006"/>
            <a:ext cx="9470430" cy="5370815"/>
          </a:xfrm>
          <a:prstGeom prst="rect">
            <a:avLst/>
          </a:prstGeom>
        </p:spPr>
      </p:pic>
    </p:spTree>
    <p:extLst>
      <p:ext uri="{BB962C8B-B14F-4D97-AF65-F5344CB8AC3E}">
        <p14:creationId xmlns:p14="http://schemas.microsoft.com/office/powerpoint/2010/main" val="223543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6" y="77272"/>
            <a:ext cx="11629623" cy="6619742"/>
          </a:xfrm>
          <a:solidFill>
            <a:srgbClr val="CCCC00"/>
          </a:solidFill>
        </p:spPr>
        <p:txBody>
          <a:bodyPr/>
          <a:lstStyle/>
          <a:p>
            <a:pPr marL="0" indent="0">
              <a:buNone/>
            </a:pPr>
            <a:endParaRPr lang="en-US" b="0" i="0" dirty="0" smtClean="0">
              <a:solidFill>
                <a:srgbClr val="212529"/>
              </a:solidFill>
              <a:effectLst/>
              <a:latin typeface="bein"/>
            </a:endParaRPr>
          </a:p>
          <a:p>
            <a:pPr marL="0" indent="0">
              <a:buNone/>
            </a:pPr>
            <a:endParaRPr lang="en-US" dirty="0">
              <a:solidFill>
                <a:srgbClr val="212529"/>
              </a:solidFill>
              <a:latin typeface="bein"/>
            </a:endParaRPr>
          </a:p>
          <a:p>
            <a:pPr marL="0" indent="0" algn="just">
              <a:lnSpc>
                <a:spcPct val="100000"/>
              </a:lnSpc>
              <a:buNone/>
            </a:pPr>
            <a:r>
              <a:rPr lang="ar-IQ" b="0" i="0" dirty="0" smtClean="0">
                <a:solidFill>
                  <a:srgbClr val="212529"/>
                </a:solidFill>
                <a:effectLst/>
                <a:latin typeface="bein"/>
              </a:rPr>
              <a:t>يقسم العلماء التطور الحركي للانسان من الولادة وحتى سن الشيخوخة الى مراحل متعددة على اساس المراحل العمرية والمقرونة بسلوك الانسان .اذ ان التراث منذ القدم وحتى الان هو الركيزة الاساسية التي نستطيع بها التخطيط لوضع البرامج بشكل سليم يضمن لنا تطور المجتمع، كما ان هذا التطور يجب ان لايكون معزولاً عن التطور التاريخي للفكر الانساني .و اننا نرى بشكل جذري دراسة التطور الحركي باعداد المواطن اعداداً عسكرياً وخلقياً سليماً قوياً منقلباً على ذاته مدركاً للمفاهيم الخاصة بحيث توظف هذه المفاهيم للنشاطات والالعاب لتحقيق الاهداف التربوية من اجل اعداد المواطن المرتبط بهذا التراث اعداداً تربوياً. </a:t>
            </a:r>
            <a:endParaRPr lang="ar-IQ" dirty="0"/>
          </a:p>
        </p:txBody>
      </p:sp>
      <p:sp>
        <p:nvSpPr>
          <p:cNvPr id="4" name="Oval 3"/>
          <p:cNvSpPr/>
          <p:nvPr/>
        </p:nvSpPr>
        <p:spPr>
          <a:xfrm>
            <a:off x="8564450" y="154546"/>
            <a:ext cx="2653048" cy="772732"/>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600" b="1" dirty="0" smtClean="0"/>
              <a:t>مقدمة</a:t>
            </a:r>
            <a:endParaRPr lang="ar-IQ" sz="3600" b="1" dirty="0"/>
          </a:p>
        </p:txBody>
      </p:sp>
      <p:pic>
        <p:nvPicPr>
          <p:cNvPr id="5" name="Picture 4"/>
          <p:cNvPicPr>
            <a:picLocks noChangeAspect="1"/>
          </p:cNvPicPr>
          <p:nvPr/>
        </p:nvPicPr>
        <p:blipFill>
          <a:blip r:embed="rId2"/>
          <a:stretch>
            <a:fillRect/>
          </a:stretch>
        </p:blipFill>
        <p:spPr>
          <a:xfrm>
            <a:off x="5750416" y="3631843"/>
            <a:ext cx="5628068" cy="278183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991140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2124" y="321972"/>
            <a:ext cx="11410682" cy="6220496"/>
          </a:xfrm>
          <a:solidFill>
            <a:srgbClr val="996633"/>
          </a:solidFill>
        </p:spPr>
        <p:txBody>
          <a:bodyPr>
            <a:normAutofit/>
          </a:bodyPr>
          <a:lstStyle/>
          <a:p>
            <a:pPr marL="0" indent="0" algn="ctr">
              <a:buNone/>
            </a:pPr>
            <a:r>
              <a:rPr lang="ar-IQ" sz="4400" b="1" dirty="0" smtClean="0">
                <a:solidFill>
                  <a:srgbClr val="FFC000"/>
                </a:solidFill>
              </a:rPr>
              <a:t>العوامل التي تؤثر على النمو</a:t>
            </a:r>
          </a:p>
          <a:p>
            <a:pPr marL="0" indent="0" algn="ctr">
              <a:buNone/>
            </a:pPr>
            <a:endParaRPr lang="ar-IQ" sz="4400" b="1" dirty="0">
              <a:solidFill>
                <a:srgbClr val="FFC000"/>
              </a:solidFill>
            </a:endParaRPr>
          </a:p>
        </p:txBody>
      </p:sp>
      <p:graphicFrame>
        <p:nvGraphicFramePr>
          <p:cNvPr id="4" name="Diagram 3"/>
          <p:cNvGraphicFramePr/>
          <p:nvPr>
            <p:extLst>
              <p:ext uri="{D42A27DB-BD31-4B8C-83A1-F6EECF244321}">
                <p14:modId xmlns:p14="http://schemas.microsoft.com/office/powerpoint/2010/main" val="3623916253"/>
              </p:ext>
            </p:extLst>
          </p:nvPr>
        </p:nvGraphicFramePr>
        <p:xfrm>
          <a:off x="1633828" y="938606"/>
          <a:ext cx="896727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536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6" y="90152"/>
            <a:ext cx="11590986" cy="6767848"/>
          </a:xfrm>
          <a:solidFill>
            <a:schemeClr val="accent1">
              <a:lumMod val="20000"/>
              <a:lumOff val="80000"/>
            </a:schemeClr>
          </a:solidFill>
        </p:spPr>
        <p:txBody>
          <a:bodyPr/>
          <a:lstStyle/>
          <a:p>
            <a:pPr marL="0" indent="0" algn="ctr">
              <a:buNone/>
            </a:pPr>
            <a:endParaRPr lang="ar-IQ" dirty="0" smtClean="0"/>
          </a:p>
          <a:p>
            <a:pPr marL="0" indent="0" algn="ctr">
              <a:buNone/>
            </a:pPr>
            <a:endParaRPr lang="ar-IQ" dirty="0"/>
          </a:p>
        </p:txBody>
      </p:sp>
      <p:graphicFrame>
        <p:nvGraphicFramePr>
          <p:cNvPr id="4" name="Diagram 3"/>
          <p:cNvGraphicFramePr/>
          <p:nvPr>
            <p:extLst>
              <p:ext uri="{D42A27DB-BD31-4B8C-83A1-F6EECF244321}">
                <p14:modId xmlns:p14="http://schemas.microsoft.com/office/powerpoint/2010/main" val="3888058200"/>
              </p:ext>
            </p:extLst>
          </p:nvPr>
        </p:nvGraphicFramePr>
        <p:xfrm>
          <a:off x="618187" y="244700"/>
          <a:ext cx="10934162" cy="6613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7000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40878597"/>
              </p:ext>
            </p:extLst>
          </p:nvPr>
        </p:nvGraphicFramePr>
        <p:xfrm>
          <a:off x="218942" y="309563"/>
          <a:ext cx="11706896" cy="6257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2985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6" y="218940"/>
            <a:ext cx="11590986" cy="6800045"/>
          </a:xfrm>
          <a:solidFill>
            <a:srgbClr val="FF66CC"/>
          </a:solidFill>
        </p:spPr>
        <p:txBody>
          <a:bodyPr/>
          <a:lstStyle/>
          <a:p>
            <a:pPr marL="0" indent="0" algn="r">
              <a:buNone/>
            </a:pPr>
            <a:endParaRPr lang="ar-IQ" dirty="0" smtClean="0"/>
          </a:p>
          <a:p>
            <a:pPr marL="0" indent="0" algn="r">
              <a:buNone/>
            </a:pPr>
            <a:endParaRPr lang="ar-IQ" dirty="0"/>
          </a:p>
          <a:p>
            <a:pPr marL="0" indent="0" algn="r">
              <a:lnSpc>
                <a:spcPct val="100000"/>
              </a:lnSpc>
              <a:buNone/>
            </a:pPr>
            <a:r>
              <a:rPr lang="ar-IQ" b="1" dirty="0">
                <a:solidFill>
                  <a:schemeClr val="bg1"/>
                </a:solidFill>
              </a:rPr>
              <a:t>اكثر العلماء الى تقسيم دورة حياة الانسان من اللحظة الاولى لعملية التقاء الحيوان المنوى مع البويضة وحدوث الاخصاب وحتى اتمام النضج وبعدها الى عدة مراحل وكل مرحلة تمتاز بخصائص معينة الاانها لاتنفصل عن المراحل الاخرى وانما توجد كثير من التداخل من مرحلة ومرحلة اخرى لذلك فان تقسيم المراحل هو يقصد الدراسة كما ذكرنا وسهولة التحليل والوصف ويمكن ان تشير الى عدة اراء بهذا الخصوص على سبيل </a:t>
            </a:r>
            <a:r>
              <a:rPr lang="ar-IQ" b="1" dirty="0" smtClean="0">
                <a:solidFill>
                  <a:schemeClr val="bg1"/>
                </a:solidFill>
              </a:rPr>
              <a:t>المثال</a:t>
            </a:r>
            <a:r>
              <a:rPr lang="ar-IQ" b="1" dirty="0">
                <a:solidFill>
                  <a:schemeClr val="bg1"/>
                </a:solidFill>
              </a:rPr>
              <a:t> </a:t>
            </a:r>
            <a:r>
              <a:rPr lang="ar-IQ" b="1" dirty="0" smtClean="0">
                <a:solidFill>
                  <a:schemeClr val="bg1"/>
                </a:solidFill>
              </a:rPr>
              <a:t>"</a:t>
            </a:r>
            <a:r>
              <a:rPr lang="ar-IQ" b="1" dirty="0" smtClean="0">
                <a:solidFill>
                  <a:srgbClr val="0066CC"/>
                </a:solidFill>
              </a:rPr>
              <a:t>وجيه محجوب وهافجرست</a:t>
            </a:r>
            <a:r>
              <a:rPr lang="ar-IQ" b="1" dirty="0" smtClean="0">
                <a:solidFill>
                  <a:schemeClr val="bg1"/>
                </a:solidFill>
              </a:rPr>
              <a:t>"</a:t>
            </a:r>
            <a:endParaRPr lang="ar-IQ" b="1" dirty="0">
              <a:solidFill>
                <a:schemeClr val="bg1"/>
              </a:solidFill>
            </a:endParaRPr>
          </a:p>
        </p:txBody>
      </p:sp>
      <p:sp>
        <p:nvSpPr>
          <p:cNvPr id="4" name="Rounded Rectangle 3"/>
          <p:cNvSpPr/>
          <p:nvPr/>
        </p:nvSpPr>
        <p:spPr>
          <a:xfrm>
            <a:off x="7276564" y="437882"/>
            <a:ext cx="3940935" cy="579549"/>
          </a:xfrm>
          <a:prstGeom prst="roundRect">
            <a:avLst>
              <a:gd name="adj" fmla="val 3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smtClean="0">
                <a:solidFill>
                  <a:srgbClr val="FF66CC"/>
                </a:solidFill>
              </a:rPr>
              <a:t>مراحل النموالحركي</a:t>
            </a:r>
            <a:endParaRPr lang="ar-IQ" sz="2800" b="1" dirty="0">
              <a:solidFill>
                <a:srgbClr val="FF66CC"/>
              </a:solidFill>
            </a:endParaRPr>
          </a:p>
        </p:txBody>
      </p:sp>
      <p:pic>
        <p:nvPicPr>
          <p:cNvPr id="5" name="Picture 4"/>
          <p:cNvPicPr>
            <a:picLocks noChangeAspect="1"/>
          </p:cNvPicPr>
          <p:nvPr/>
        </p:nvPicPr>
        <p:blipFill>
          <a:blip r:embed="rId2"/>
          <a:stretch>
            <a:fillRect/>
          </a:stretch>
        </p:blipFill>
        <p:spPr>
          <a:xfrm>
            <a:off x="515155" y="3464507"/>
            <a:ext cx="4816698" cy="3099009"/>
          </a:xfrm>
          <a:prstGeom prst="rect">
            <a:avLst/>
          </a:prstGeom>
        </p:spPr>
      </p:pic>
    </p:spTree>
    <p:extLst>
      <p:ext uri="{BB962C8B-B14F-4D97-AF65-F5344CB8AC3E}">
        <p14:creationId xmlns:p14="http://schemas.microsoft.com/office/powerpoint/2010/main" val="3906703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421782"/>
            <a:ext cx="10851524" cy="6014434"/>
          </a:xfrm>
          <a:solidFill>
            <a:schemeClr val="accent2">
              <a:lumMod val="20000"/>
              <a:lumOff val="80000"/>
            </a:schemeClr>
          </a:solidFill>
        </p:spPr>
        <p:txBody>
          <a:bodyPr>
            <a:normAutofit/>
          </a:bodyPr>
          <a:lstStyle/>
          <a:p>
            <a:pPr marL="0" indent="0" algn="r">
              <a:buNone/>
            </a:pPr>
            <a:r>
              <a:rPr lang="ar-IQ" sz="3600" b="1" dirty="0" smtClean="0">
                <a:solidFill>
                  <a:srgbClr val="0000FF"/>
                </a:solidFill>
              </a:rPr>
              <a:t>وجيه محجوب قسمه الى عدة مراحل :-</a:t>
            </a:r>
            <a:endParaRPr lang="ar-IQ" sz="3600" b="1" dirty="0">
              <a:solidFill>
                <a:srgbClr val="0000FF"/>
              </a:solidFill>
            </a:endParaRPr>
          </a:p>
        </p:txBody>
      </p:sp>
      <p:graphicFrame>
        <p:nvGraphicFramePr>
          <p:cNvPr id="7" name="Diagram 6"/>
          <p:cNvGraphicFramePr/>
          <p:nvPr>
            <p:extLst>
              <p:ext uri="{D42A27DB-BD31-4B8C-83A1-F6EECF244321}">
                <p14:modId xmlns:p14="http://schemas.microsoft.com/office/powerpoint/2010/main" val="2108753240"/>
              </p:ext>
            </p:extLst>
          </p:nvPr>
        </p:nvGraphicFramePr>
        <p:xfrm>
          <a:off x="759854" y="824248"/>
          <a:ext cx="9400146" cy="5314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2913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115910"/>
            <a:ext cx="11616744" cy="6529589"/>
          </a:xfrm>
          <a:solidFill>
            <a:schemeClr val="bg2"/>
          </a:solidFill>
        </p:spPr>
        <p:txBody>
          <a:bodyPr>
            <a:normAutofit/>
          </a:bodyPr>
          <a:lstStyle/>
          <a:p>
            <a:pPr marL="0" indent="0" algn="r">
              <a:buNone/>
            </a:pPr>
            <a:r>
              <a:rPr lang="ar-IQ" sz="4000" b="1" dirty="0" smtClean="0">
                <a:solidFill>
                  <a:srgbClr val="FF0000"/>
                </a:solidFill>
              </a:rPr>
              <a:t>حسب رأي هافجرست</a:t>
            </a:r>
            <a:endParaRPr lang="ar-IQ" sz="4000" b="1" dirty="0">
              <a:solidFill>
                <a:srgbClr val="FF0000"/>
              </a:solidFill>
            </a:endParaRPr>
          </a:p>
        </p:txBody>
      </p:sp>
      <p:graphicFrame>
        <p:nvGraphicFramePr>
          <p:cNvPr id="4" name="Diagram 3"/>
          <p:cNvGraphicFramePr/>
          <p:nvPr>
            <p:extLst>
              <p:ext uri="{D42A27DB-BD31-4B8C-83A1-F6EECF244321}">
                <p14:modId xmlns:p14="http://schemas.microsoft.com/office/powerpoint/2010/main" val="2731939241"/>
              </p:ext>
            </p:extLst>
          </p:nvPr>
        </p:nvGraphicFramePr>
        <p:xfrm>
          <a:off x="1262130" y="719666"/>
          <a:ext cx="9298546" cy="5758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548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231820"/>
            <a:ext cx="11423560" cy="6181859"/>
          </a:xfrm>
          <a:solidFill>
            <a:srgbClr val="7030A0"/>
          </a:solidFill>
        </p:spPr>
        <p:txBody>
          <a:bodyPr/>
          <a:lstStyle/>
          <a:p>
            <a:pPr marL="0" indent="0" algn="r">
              <a:buNone/>
            </a:pPr>
            <a:endParaRPr lang="ar-IQ" dirty="0" smtClean="0"/>
          </a:p>
          <a:p>
            <a:pPr marL="0" indent="0" algn="r">
              <a:buNone/>
            </a:pPr>
            <a:endParaRPr lang="ar-IQ" dirty="0"/>
          </a:p>
          <a:p>
            <a:pPr marL="0" indent="0" algn="just">
              <a:lnSpc>
                <a:spcPct val="150000"/>
              </a:lnSpc>
              <a:buNone/>
            </a:pPr>
            <a:r>
              <a:rPr lang="ar-IQ" dirty="0" smtClean="0"/>
              <a:t>- </a:t>
            </a:r>
            <a:r>
              <a:rPr lang="ar-IQ" b="1" dirty="0" smtClean="0"/>
              <a:t>اضطرابات </a:t>
            </a:r>
            <a:r>
              <a:rPr lang="ar-IQ" b="1" dirty="0"/>
              <a:t>تطورية "جسدية"</a:t>
            </a:r>
            <a:r>
              <a:rPr lang="ar-IQ" dirty="0">
                <a:solidFill>
                  <a:schemeClr val="bg1"/>
                </a:solidFill>
              </a:rPr>
              <a:t> - </a:t>
            </a:r>
            <a:r>
              <a:rPr lang="ar-IQ" b="1" dirty="0">
                <a:solidFill>
                  <a:schemeClr val="accent2">
                    <a:lumMod val="40000"/>
                    <a:lumOff val="60000"/>
                  </a:schemeClr>
                </a:solidFill>
              </a:rPr>
              <a:t>اضطرابات تطورية تظهر على خلفية إصابة تشريحية أو وظائفية في الجهاز العصبي أو العضلات أو أعضاء الحس.</a:t>
            </a:r>
          </a:p>
          <a:p>
            <a:pPr marL="0" indent="0" algn="just">
              <a:lnSpc>
                <a:spcPct val="150000"/>
              </a:lnSpc>
              <a:buNone/>
            </a:pPr>
            <a:endParaRPr lang="ar-IQ" b="1" dirty="0" smtClean="0">
              <a:solidFill>
                <a:schemeClr val="accent2">
                  <a:lumMod val="40000"/>
                  <a:lumOff val="60000"/>
                </a:schemeClr>
              </a:solidFill>
            </a:endParaRPr>
          </a:p>
          <a:p>
            <a:pPr marL="0" indent="0" algn="just">
              <a:lnSpc>
                <a:spcPct val="150000"/>
              </a:lnSpc>
              <a:buNone/>
            </a:pPr>
            <a:r>
              <a:rPr lang="ar-IQ" dirty="0" smtClean="0"/>
              <a:t>- </a:t>
            </a:r>
            <a:r>
              <a:rPr lang="ar-IQ" b="1" dirty="0" smtClean="0"/>
              <a:t>اضطرابات </a:t>
            </a:r>
            <a:r>
              <a:rPr lang="ar-IQ" b="1" dirty="0"/>
              <a:t>تطورية غير جسدية </a:t>
            </a:r>
            <a:r>
              <a:rPr lang="ar-IQ" dirty="0">
                <a:solidFill>
                  <a:schemeClr val="bg1"/>
                </a:solidFill>
              </a:rPr>
              <a:t>-</a:t>
            </a:r>
            <a:r>
              <a:rPr lang="ar-IQ" dirty="0"/>
              <a:t> </a:t>
            </a:r>
            <a:r>
              <a:rPr lang="ar-IQ" b="1" dirty="0">
                <a:solidFill>
                  <a:schemeClr val="accent2">
                    <a:lumMod val="40000"/>
                    <a:lumOff val="60000"/>
                  </a:schemeClr>
                </a:solidFill>
              </a:rPr>
              <a:t>اضطرابات لا يوجد فيها إصابة مثبتة في الجهاز العصبي. غالبا تلك اضطرابات أخف من الجسدية.. مثلا: صعوبات في النطق، صعوبات في الحركات الدقيقة، الترنح في المشي وغيرها.</a:t>
            </a:r>
          </a:p>
          <a:p>
            <a:pPr marL="0" indent="0" algn="r">
              <a:buNone/>
            </a:pPr>
            <a:endParaRPr lang="ar-IQ" b="1" dirty="0">
              <a:solidFill>
                <a:schemeClr val="accent2">
                  <a:lumMod val="40000"/>
                  <a:lumOff val="60000"/>
                </a:schemeClr>
              </a:solidFill>
            </a:endParaRPr>
          </a:p>
        </p:txBody>
      </p:sp>
      <p:sp>
        <p:nvSpPr>
          <p:cNvPr id="4" name="Oval 3"/>
          <p:cNvSpPr/>
          <p:nvPr/>
        </p:nvSpPr>
        <p:spPr>
          <a:xfrm>
            <a:off x="7881870" y="373488"/>
            <a:ext cx="3734873" cy="772732"/>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smtClean="0">
                <a:solidFill>
                  <a:srgbClr val="7030A0"/>
                </a:solidFill>
              </a:rPr>
              <a:t>اضطرابات التطور</a:t>
            </a:r>
            <a:endParaRPr lang="ar-IQ" sz="3200" b="1" dirty="0">
              <a:solidFill>
                <a:srgbClr val="7030A0"/>
              </a:solidFill>
            </a:endParaRPr>
          </a:p>
        </p:txBody>
      </p:sp>
    </p:spTree>
    <p:extLst>
      <p:ext uri="{BB962C8B-B14F-4D97-AF65-F5344CB8AC3E}">
        <p14:creationId xmlns:p14="http://schemas.microsoft.com/office/powerpoint/2010/main" val="3370449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383</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bein</vt:lpstr>
      <vt:lpstr>Calibri</vt:lpstr>
      <vt:lpstr>Calibri Light</vt:lpstr>
      <vt:lpstr>Microsoft Sans Serif</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2O11</dc:creator>
  <cp:lastModifiedBy>DR.Ahmed Saker 2O11</cp:lastModifiedBy>
  <cp:revision>11</cp:revision>
  <dcterms:created xsi:type="dcterms:W3CDTF">2020-03-23T21:52:16Z</dcterms:created>
  <dcterms:modified xsi:type="dcterms:W3CDTF">2020-03-25T16:43:46Z</dcterms:modified>
</cp:coreProperties>
</file>