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AD21-C009-4DFD-B4BE-51A708A99A8B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F0AD-EAA7-457D-8086-A31D096F3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8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AD21-C009-4DFD-B4BE-51A708A99A8B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F0AD-EAA7-457D-8086-A31D096F3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AD21-C009-4DFD-B4BE-51A708A99A8B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F0AD-EAA7-457D-8086-A31D096F34B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4401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AD21-C009-4DFD-B4BE-51A708A99A8B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F0AD-EAA7-457D-8086-A31D096F3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44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AD21-C009-4DFD-B4BE-51A708A99A8B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F0AD-EAA7-457D-8086-A31D096F34B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0098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AD21-C009-4DFD-B4BE-51A708A99A8B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F0AD-EAA7-457D-8086-A31D096F3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33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AD21-C009-4DFD-B4BE-51A708A99A8B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F0AD-EAA7-457D-8086-A31D096F3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6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AD21-C009-4DFD-B4BE-51A708A99A8B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F0AD-EAA7-457D-8086-A31D096F3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7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AD21-C009-4DFD-B4BE-51A708A99A8B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F0AD-EAA7-457D-8086-A31D096F3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3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AD21-C009-4DFD-B4BE-51A708A99A8B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F0AD-EAA7-457D-8086-A31D096F3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2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AD21-C009-4DFD-B4BE-51A708A99A8B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F0AD-EAA7-457D-8086-A31D096F3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4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AD21-C009-4DFD-B4BE-51A708A99A8B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F0AD-EAA7-457D-8086-A31D096F3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7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AD21-C009-4DFD-B4BE-51A708A99A8B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F0AD-EAA7-457D-8086-A31D096F3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9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AD21-C009-4DFD-B4BE-51A708A99A8B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F0AD-EAA7-457D-8086-A31D096F3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7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AD21-C009-4DFD-B4BE-51A708A99A8B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F0AD-EAA7-457D-8086-A31D096F3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F0AD-EAA7-457D-8086-A31D096F34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AD21-C009-4DFD-B4BE-51A708A99A8B}" type="datetimeFigureOut">
              <a:rPr lang="en-US" smtClean="0"/>
              <a:t>5/31/2025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2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9AD21-C009-4DFD-B4BE-51A708A99A8B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F82F0AD-EAA7-457D-8086-A31D096F3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2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mp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47429D-1DC8-4083-AD11-853AD1C3D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189" y="3425189"/>
            <a:ext cx="7621" cy="76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AF83AB-01B9-4B24-A76D-30908A5CD06F}"/>
              </a:ext>
            </a:extLst>
          </p:cNvPr>
          <p:cNvSpPr txBox="1"/>
          <p:nvPr/>
        </p:nvSpPr>
        <p:spPr>
          <a:xfrm>
            <a:off x="1039454" y="3024342"/>
            <a:ext cx="8355558" cy="1563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00" marR="805180" indent="-635">
              <a:lnSpc>
                <a:spcPct val="115000"/>
              </a:lnSpc>
              <a:spcBef>
                <a:spcPts val="855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the 3</a:t>
            </a:r>
            <a:r>
              <a:rPr lang="en-US" sz="2400" b="1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class students </a:t>
            </a:r>
          </a:p>
          <a:p>
            <a:pPr marL="444500" marR="805180" indent="-635">
              <a:lnSpc>
                <a:spcPct val="115000"/>
              </a:lnSpc>
              <a:spcBef>
                <a:spcPts val="855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Mathematics Department </a:t>
            </a:r>
          </a:p>
          <a:p>
            <a:pPr marL="444500" marR="805180" indent="-635">
              <a:lnSpc>
                <a:spcPct val="115000"/>
              </a:lnSpc>
              <a:spcBef>
                <a:spcPts val="855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College of</a:t>
            </a:r>
            <a:r>
              <a:rPr lang="en-US" sz="2400" b="1" spc="-3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en-US" sz="2400" b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US" sz="2400" b="1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Women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5A9255-9439-4B6A-8B45-14751F363E05}"/>
              </a:ext>
            </a:extLst>
          </p:cNvPr>
          <p:cNvSpPr txBox="1"/>
          <p:nvPr/>
        </p:nvSpPr>
        <p:spPr>
          <a:xfrm>
            <a:off x="1391769" y="1527593"/>
            <a:ext cx="53958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Operations Research 1 (OR)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B55FA1-2216-4C02-B329-5BF14DB10F94}"/>
              </a:ext>
            </a:extLst>
          </p:cNvPr>
          <p:cNvSpPr txBox="1"/>
          <p:nvPr/>
        </p:nvSpPr>
        <p:spPr>
          <a:xfrm>
            <a:off x="1465278" y="2152112"/>
            <a:ext cx="2624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Semester</a:t>
            </a:r>
          </a:p>
        </p:txBody>
      </p:sp>
    </p:spTree>
    <p:extLst>
      <p:ext uri="{BB962C8B-B14F-4D97-AF65-F5344CB8AC3E}">
        <p14:creationId xmlns:p14="http://schemas.microsoft.com/office/powerpoint/2010/main" val="215195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E61F4-1D05-4590-9B54-F70E16C5F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18" y="464136"/>
            <a:ext cx="4296471" cy="32475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F31F93-32BB-45E7-A55B-651DFE4D0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76" y="1187092"/>
            <a:ext cx="6984213" cy="136409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3C8E34-AF9F-4F56-8F8B-3FD0DC0D7C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" y="2949388"/>
            <a:ext cx="6732494" cy="272152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560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24533F-5912-417E-AF4A-B4D10E5CDE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51" y="579259"/>
            <a:ext cx="5174428" cy="1905165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819B4D-0201-48C0-9666-3CC7112A3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339" y="2837074"/>
            <a:ext cx="6323494" cy="591926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C065500-49C3-43AE-B777-150F96025E7E}"/>
              </a:ext>
            </a:extLst>
          </p:cNvPr>
          <p:cNvGrpSpPr/>
          <p:nvPr/>
        </p:nvGrpSpPr>
        <p:grpSpPr>
          <a:xfrm>
            <a:off x="1188688" y="3781650"/>
            <a:ext cx="7480182" cy="1905165"/>
            <a:chOff x="1188688" y="3781650"/>
            <a:chExt cx="7480182" cy="230538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9E3A6BD-16AE-4991-B8B6-5F5353BDB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688" y="3781650"/>
              <a:ext cx="7480182" cy="230538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517C4D-52D0-44E3-BFE8-37481CA3A4DF}"/>
                </a:ext>
              </a:extLst>
            </p:cNvPr>
            <p:cNvSpPr/>
            <p:nvPr/>
          </p:nvSpPr>
          <p:spPr>
            <a:xfrm>
              <a:off x="7763436" y="3827929"/>
              <a:ext cx="457200" cy="2241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2FDD8C-A66B-45A0-A6DC-8374DFC681C0}"/>
                </a:ext>
              </a:extLst>
            </p:cNvPr>
            <p:cNvSpPr/>
            <p:nvPr/>
          </p:nvSpPr>
          <p:spPr>
            <a:xfrm>
              <a:off x="2223247" y="4347883"/>
              <a:ext cx="152400" cy="2510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1291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D01439-0B7F-460F-941E-E2898F7CB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16" y="616977"/>
            <a:ext cx="7458443" cy="1740742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3E79EA-A044-486D-AAB1-285B1602C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15" y="2678364"/>
            <a:ext cx="6266137" cy="1740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0515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0CE536-561E-474C-9881-6E45A61C5EBA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11134"/>
            <a:ext cx="7021417" cy="396274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366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E438EDF-868E-4EDA-8851-3A72B53178C1}"/>
              </a:ext>
            </a:extLst>
          </p:cNvPr>
          <p:cNvGrpSpPr/>
          <p:nvPr/>
        </p:nvGrpSpPr>
        <p:grpSpPr>
          <a:xfrm>
            <a:off x="3263153" y="478397"/>
            <a:ext cx="5929510" cy="1726921"/>
            <a:chOff x="3263153" y="478397"/>
            <a:chExt cx="5929510" cy="17269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B024BA2-BFBC-4D48-9822-050520BFF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3153" y="478397"/>
              <a:ext cx="5929510" cy="1726921"/>
            </a:xfrm>
            <a:prstGeom prst="rect">
              <a:avLst/>
            </a:prstGeom>
            <a:ln w="38100" cap="sq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25C211-2ED6-442D-90D1-B10E1957492A}"/>
                </a:ext>
              </a:extLst>
            </p:cNvPr>
            <p:cNvSpPr/>
            <p:nvPr/>
          </p:nvSpPr>
          <p:spPr>
            <a:xfrm>
              <a:off x="4150659" y="708212"/>
              <a:ext cx="134470" cy="1792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683CBB2-5542-43CC-9AD6-82B83AA25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9" y="2632356"/>
            <a:ext cx="6732080" cy="2156647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0502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80CB34-57C1-4DBC-B109-1B78B7018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8" y="698403"/>
            <a:ext cx="8713693" cy="563964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6348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2CAF342-2B54-43DE-89A0-7BFA2B2CBF87}"/>
              </a:ext>
            </a:extLst>
          </p:cNvPr>
          <p:cNvGrpSpPr/>
          <p:nvPr/>
        </p:nvGrpSpPr>
        <p:grpSpPr>
          <a:xfrm>
            <a:off x="553537" y="360942"/>
            <a:ext cx="6582369" cy="2525693"/>
            <a:chOff x="553537" y="360942"/>
            <a:chExt cx="6582369" cy="25256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B33DBAA-4492-49AE-92B8-453071AE9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537" y="360942"/>
              <a:ext cx="6582369" cy="2525693"/>
            </a:xfrm>
            <a:prstGeom prst="rect">
              <a:avLst/>
            </a:prstGeom>
            <a:ln w="38100" cap="sq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F36CEE-FEC9-4311-A55E-2D9FA777714F}"/>
                </a:ext>
              </a:extLst>
            </p:cNvPr>
            <p:cNvSpPr/>
            <p:nvPr/>
          </p:nvSpPr>
          <p:spPr>
            <a:xfrm>
              <a:off x="1631576" y="699247"/>
              <a:ext cx="107577" cy="21515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1503B85-3DC4-4874-8BEC-F254D011E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43" y="3116552"/>
            <a:ext cx="1212510" cy="31244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A5244D-4DAD-411D-AC88-94052E7FD5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43" y="3658916"/>
            <a:ext cx="7460910" cy="294703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5553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0795E4-0609-4794-9FE9-41D97896B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6" y="571513"/>
            <a:ext cx="9054353" cy="608926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129562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</TotalTime>
  <Words>20</Words>
  <Application>Microsoft Office PowerPoint</Application>
  <PresentationFormat>Widescreen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2024-09-28T18:05:02Z</dcterms:created>
  <dcterms:modified xsi:type="dcterms:W3CDTF">2025-05-31T11:40:39Z</dcterms:modified>
</cp:coreProperties>
</file>