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0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01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3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3B79A0-7AD3-4434-8250-DBA1F2172F8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98345F-4D48-4A67-954A-A72886A0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BE33C3-8EA6-4AAB-B849-58A3347706F5}"/>
              </a:ext>
            </a:extLst>
          </p:cNvPr>
          <p:cNvGrpSpPr/>
          <p:nvPr/>
        </p:nvGrpSpPr>
        <p:grpSpPr>
          <a:xfrm>
            <a:off x="466804" y="419101"/>
            <a:ext cx="4777551" cy="316006"/>
            <a:chOff x="269579" y="203947"/>
            <a:chExt cx="4777551" cy="6230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2F16C-1917-403B-AED2-751C99E0C478}"/>
                </a:ext>
              </a:extLst>
            </p:cNvPr>
            <p:cNvSpPr/>
            <p:nvPr/>
          </p:nvSpPr>
          <p:spPr>
            <a:xfrm>
              <a:off x="269579" y="203947"/>
              <a:ext cx="2894963" cy="623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 Analysis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AD1C29-4911-495B-B9BF-EE733F33A2D7}"/>
                </a:ext>
              </a:extLst>
            </p:cNvPr>
            <p:cNvSpPr/>
            <p:nvPr/>
          </p:nvSpPr>
          <p:spPr>
            <a:xfrm>
              <a:off x="3164542" y="203947"/>
              <a:ext cx="1882588" cy="6230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IQ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تحليل الحساسية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D98ABE-2FD2-4DBA-87F6-04216770E178}"/>
              </a:ext>
            </a:extLst>
          </p:cNvPr>
          <p:cNvGrpSpPr/>
          <p:nvPr/>
        </p:nvGrpSpPr>
        <p:grpSpPr>
          <a:xfrm>
            <a:off x="466804" y="1002990"/>
            <a:ext cx="5736772" cy="3864845"/>
            <a:chOff x="269579" y="940765"/>
            <a:chExt cx="7168453" cy="58034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EB0998-C209-443D-80D4-69A06BBB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79" y="940765"/>
              <a:ext cx="7168453" cy="22903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83E509-97AB-426F-B417-1432CBFE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79" y="3231105"/>
              <a:ext cx="7168453" cy="351312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2B770DA-29B0-4A47-A9BC-F16FF26B4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2" y="3410645"/>
            <a:ext cx="5432612" cy="27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1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5800D-A754-43B1-9E11-5DC7125C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" y="204834"/>
            <a:ext cx="4732077" cy="403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76B4B-4995-44C1-AA95-E042E8EB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37" y="204834"/>
            <a:ext cx="2804403" cy="4038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6B9920-BB95-42AA-A4CD-B0D4927E2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46" y="4707755"/>
            <a:ext cx="5108595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2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B3BB1-0309-4301-B35F-5A2F5E898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4" y="449116"/>
            <a:ext cx="4023709" cy="28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D6B89-6B49-4C6D-929E-FA4DE79A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4" y="987101"/>
            <a:ext cx="4970207" cy="2616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4B112-5F7E-4CC2-B9C9-2E729B388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9" y="1996766"/>
            <a:ext cx="5987592" cy="46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FB91F-4CED-45FA-AC79-E90A69841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6" y="428378"/>
            <a:ext cx="6325148" cy="307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E8DF8-ED21-4951-8373-9135A35B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84" y="3429000"/>
            <a:ext cx="6462320" cy="32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D987D-5F50-44F4-84AF-9151D9E2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5" y="426035"/>
            <a:ext cx="5353094" cy="3836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5C3DF7-E631-4B62-9B3D-AD775FFFB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035"/>
            <a:ext cx="5674659" cy="3836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443DB-1A60-481F-8EC9-F588B2CD9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5674659" cy="22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6DA91C-EBCE-4A9B-8BB7-82C1CD522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1" y="464769"/>
            <a:ext cx="4225343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F17B3-B495-4C38-9975-4B2553467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3" y="1013013"/>
            <a:ext cx="6539580" cy="1890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160F40-BD96-423F-9906-23883F7E5699}"/>
              </a:ext>
            </a:extLst>
          </p:cNvPr>
          <p:cNvGrpSpPr/>
          <p:nvPr/>
        </p:nvGrpSpPr>
        <p:grpSpPr>
          <a:xfrm>
            <a:off x="5405718" y="3003176"/>
            <a:ext cx="6285866" cy="3747247"/>
            <a:chOff x="356982" y="622470"/>
            <a:chExt cx="6814783" cy="57564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9B5469-1F36-4457-80AA-D4783D0F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82" y="622470"/>
              <a:ext cx="6814783" cy="57564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FECF2-3E38-42B3-BDF2-8769BDA3C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22470"/>
              <a:ext cx="978759" cy="3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24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8DDD6A-6124-4263-8D81-687F74DC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9" y="245704"/>
            <a:ext cx="5660360" cy="2323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31B5E9-EB23-4745-A28C-7FC5934B4276}"/>
              </a:ext>
            </a:extLst>
          </p:cNvPr>
          <p:cNvGrpSpPr/>
          <p:nvPr/>
        </p:nvGrpSpPr>
        <p:grpSpPr>
          <a:xfrm>
            <a:off x="7006770" y="353280"/>
            <a:ext cx="3948101" cy="596979"/>
            <a:chOff x="112910" y="181741"/>
            <a:chExt cx="3948101" cy="868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55CE32-96BA-4D31-AF90-0535569B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0" y="181741"/>
              <a:ext cx="3948101" cy="434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143854-F357-410A-8FB8-67835EDA6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0" y="616119"/>
              <a:ext cx="3948101" cy="434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F19A0B6-09C1-4AF3-B746-04C54A2A5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9" y="2760128"/>
            <a:ext cx="6905344" cy="336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58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5CFB14-C69F-4BD6-924E-E110436183E1}"/>
              </a:ext>
            </a:extLst>
          </p:cNvPr>
          <p:cNvGrpSpPr/>
          <p:nvPr/>
        </p:nvGrpSpPr>
        <p:grpSpPr>
          <a:xfrm>
            <a:off x="649879" y="168101"/>
            <a:ext cx="10596850" cy="6521798"/>
            <a:chOff x="147856" y="168101"/>
            <a:chExt cx="10596850" cy="65217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761F8B-1594-490F-8184-85479B3B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56" y="168101"/>
              <a:ext cx="5732992" cy="43770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0F0F8-E763-4969-8800-933B0D72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3" y="2808267"/>
              <a:ext cx="5365883" cy="3881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4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090814B-7930-4EC6-B8EB-4A9F088A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99" y="4126176"/>
            <a:ext cx="5136322" cy="2354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1939BA-084C-4E8C-89AC-F790A56BB4BE}"/>
              </a:ext>
            </a:extLst>
          </p:cNvPr>
          <p:cNvGrpSpPr/>
          <p:nvPr/>
        </p:nvGrpSpPr>
        <p:grpSpPr>
          <a:xfrm>
            <a:off x="932782" y="282215"/>
            <a:ext cx="5943147" cy="3608467"/>
            <a:chOff x="152853" y="291180"/>
            <a:chExt cx="6469941" cy="3962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5B2AE5-6F01-4194-BA63-131D68E29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3" y="291180"/>
              <a:ext cx="6469941" cy="39627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0A6614-1991-48D2-9486-CD539C4E0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718" y="395828"/>
              <a:ext cx="969794" cy="276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49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E125A4-5F96-46E5-B5EB-565E4C7716C0}"/>
              </a:ext>
            </a:extLst>
          </p:cNvPr>
          <p:cNvGrpSpPr/>
          <p:nvPr/>
        </p:nvGrpSpPr>
        <p:grpSpPr>
          <a:xfrm>
            <a:off x="555945" y="368872"/>
            <a:ext cx="5853953" cy="4612870"/>
            <a:chOff x="805646" y="225437"/>
            <a:chExt cx="5532401" cy="46128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B62532-89ED-4552-8AD4-9F9BC000E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6" y="4554070"/>
              <a:ext cx="3078747" cy="2842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76FFB-281F-4C98-82F6-5EC50F22F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6" y="225437"/>
              <a:ext cx="5532401" cy="43286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6DB4-D551-4F5B-8055-AB10E4B1E017}"/>
              </a:ext>
            </a:extLst>
          </p:cNvPr>
          <p:cNvGrpSpPr/>
          <p:nvPr/>
        </p:nvGrpSpPr>
        <p:grpSpPr>
          <a:xfrm>
            <a:off x="6678707" y="1604683"/>
            <a:ext cx="5199528" cy="5118848"/>
            <a:chOff x="513545" y="1025560"/>
            <a:chExt cx="5582455" cy="44751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E76EB8-1737-447F-8626-3BD3AA96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5" y="1025560"/>
              <a:ext cx="5582455" cy="44751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CDC4A7-621F-4BE1-ADD7-6AB8C482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851" y="1101727"/>
              <a:ext cx="1082134" cy="381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92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D18EB9-50D3-4E54-BE9D-F7DACDF5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1" y="372035"/>
            <a:ext cx="4897286" cy="290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9ECAE-93AC-456B-81AF-F2AED79E9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2" y="3778699"/>
            <a:ext cx="4851005" cy="273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09192-B4F9-4B99-A217-C0D6C50F9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93" y="4476892"/>
            <a:ext cx="5925066" cy="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30018-F5F9-4820-8ABE-FB0B3C0AE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5" y="382487"/>
            <a:ext cx="5898171" cy="383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4898C-47FF-4DF5-9898-E3B015E4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5" y="4424239"/>
            <a:ext cx="5898171" cy="1062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31B6D2-B4D9-424E-BFF6-5EE209A4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4" y="2653856"/>
            <a:ext cx="5289176" cy="3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23E13-E91B-4DB8-8147-C7587BE8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921943"/>
            <a:ext cx="5783206" cy="3644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6DF9D-61E9-44B0-A0A3-C37A56FF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15" y="2744112"/>
            <a:ext cx="5381555" cy="34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4910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1044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2024-11-21T15:02:08Z</dcterms:created>
  <dcterms:modified xsi:type="dcterms:W3CDTF">2025-05-31T11:33:17Z</dcterms:modified>
</cp:coreProperties>
</file>