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ink/ink6.xml" ContentType="application/inkml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ink/ink14.xml" ContentType="application/inkml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ink/ink2.xml" ContentType="application/inkml+xml"/>
  <Override PartName="/ppt/ink/ink10.xml" ContentType="application/inkml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ink/ink9.xml" ContentType="application/inkml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ink/ink7.xml" ContentType="application/inkml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ink/ink3.xml" ContentType="application/inkml+xml"/>
  <Override PartName="/ppt/ink/ink5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ink/ink1.xml" ContentType="application/inkml+xml"/>
  <Override PartName="/ppt/ink/ink13.xml" ContentType="application/inkml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ink/ink11.xml" ContentType="application/inkml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ink/ink8.xml" ContentType="application/inkml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ink/ink4.xml" ContentType="application/inkml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ink/ink12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17" r:id="rId2"/>
    <p:sldMasterId id="2147483750" r:id="rId3"/>
  </p:sldMasterIdLst>
  <p:handoutMasterIdLst>
    <p:handoutMasterId r:id="rId46"/>
  </p:handoutMasterIdLst>
  <p:sldIdLst>
    <p:sldId id="314" r:id="rId4"/>
    <p:sldId id="315" r:id="rId5"/>
    <p:sldId id="258" r:id="rId6"/>
    <p:sldId id="316" r:id="rId7"/>
    <p:sldId id="309" r:id="rId8"/>
    <p:sldId id="262" r:id="rId9"/>
    <p:sldId id="322" r:id="rId10"/>
    <p:sldId id="346" r:id="rId11"/>
    <p:sldId id="267" r:id="rId12"/>
    <p:sldId id="310" r:id="rId13"/>
    <p:sldId id="348" r:id="rId14"/>
    <p:sldId id="347" r:id="rId15"/>
    <p:sldId id="270" r:id="rId16"/>
    <p:sldId id="273" r:id="rId17"/>
    <p:sldId id="351" r:id="rId18"/>
    <p:sldId id="360" r:id="rId19"/>
    <p:sldId id="361" r:id="rId20"/>
    <p:sldId id="350" r:id="rId21"/>
    <p:sldId id="349" r:id="rId22"/>
    <p:sldId id="271" r:id="rId23"/>
    <p:sldId id="276" r:id="rId24"/>
    <p:sldId id="359" r:id="rId25"/>
    <p:sldId id="353" r:id="rId26"/>
    <p:sldId id="279" r:id="rId27"/>
    <p:sldId id="281" r:id="rId28"/>
    <p:sldId id="299" r:id="rId29"/>
    <p:sldId id="356" r:id="rId30"/>
    <p:sldId id="354" r:id="rId31"/>
    <p:sldId id="355" r:id="rId32"/>
    <p:sldId id="358" r:id="rId33"/>
    <p:sldId id="352" r:id="rId34"/>
    <p:sldId id="283" r:id="rId35"/>
    <p:sldId id="289" r:id="rId36"/>
    <p:sldId id="290" r:id="rId37"/>
    <p:sldId id="292" r:id="rId38"/>
    <p:sldId id="291" r:id="rId39"/>
    <p:sldId id="293" r:id="rId40"/>
    <p:sldId id="294" r:id="rId41"/>
    <p:sldId id="295" r:id="rId42"/>
    <p:sldId id="296" r:id="rId43"/>
    <p:sldId id="301" r:id="rId44"/>
    <p:sldId id="357" r:id="rId45"/>
  </p:sldIdLst>
  <p:sldSz cx="12192000" cy="6858000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09D"/>
    <a:srgbClr val="373737"/>
    <a:srgbClr val="FFC000"/>
    <a:srgbClr val="E6AF00"/>
    <a:srgbClr val="E2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1392" y="-59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25BFB8-6DBF-422E-8C64-E3CA2B54F060}" type="doc">
      <dgm:prSet loTypeId="urn:microsoft.com/office/officeart/2005/8/layout/chevron1" loCatId="process" qsTypeId="urn:microsoft.com/office/officeart/2005/8/quickstyle/3d3" qsCatId="3D" csTypeId="urn:microsoft.com/office/officeart/2005/8/colors/colorful1#1" csCatId="colorful" phldr="1"/>
      <dgm:spPr/>
    </dgm:pt>
    <dgm:pt modelId="{17E951EC-C722-4F7D-A584-D3A9A21DA362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DILUTION</a:t>
          </a:r>
        </a:p>
      </dgm:t>
    </dgm:pt>
    <dgm:pt modelId="{EC499935-AAD9-4D14-9E0B-C420F38307A6}" type="parTrans" cxnId="{909046E2-56E5-4D0B-A46E-BDC611103373}">
      <dgm:prSet/>
      <dgm:spPr/>
      <dgm:t>
        <a:bodyPr/>
        <a:lstStyle/>
        <a:p>
          <a:endParaRPr lang="en-US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D6687F-478C-4967-B49E-C63C4F9A3073}" type="sibTrans" cxnId="{909046E2-56E5-4D0B-A46E-BDC611103373}">
      <dgm:prSet/>
      <dgm:spPr/>
      <dgm:t>
        <a:bodyPr/>
        <a:lstStyle/>
        <a:p>
          <a:endParaRPr lang="en-US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1ED7AB-6E39-4DAB-A923-C95A5485E3C5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CHARGING</a:t>
          </a:r>
        </a:p>
      </dgm:t>
    </dgm:pt>
    <dgm:pt modelId="{984AB41D-C951-4732-9CF5-17AC8E4A8DF8}" type="parTrans" cxnId="{44667D0F-894B-4D60-A1F3-ACCA65A0DD4B}">
      <dgm:prSet/>
      <dgm:spPr/>
      <dgm:t>
        <a:bodyPr/>
        <a:lstStyle/>
        <a:p>
          <a:endParaRPr lang="en-US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81C339-532C-4321-B34F-9E4B6BF2C43E}" type="sibTrans" cxnId="{44667D0F-894B-4D60-A1F3-ACCA65A0DD4B}">
      <dgm:prSet/>
      <dgm:spPr/>
      <dgm:t>
        <a:bodyPr/>
        <a:lstStyle/>
        <a:p>
          <a:endParaRPr lang="en-US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5F65BE-3DA4-4234-AEC9-3A40F118D3D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COMPUTATION</a:t>
          </a:r>
        </a:p>
      </dgm:t>
    </dgm:pt>
    <dgm:pt modelId="{8CF0427E-25E5-4C43-933C-2DFBCD38E326}" type="parTrans" cxnId="{33C86BC3-43D0-4A86-B1BF-943BC34B5CF1}">
      <dgm:prSet/>
      <dgm:spPr/>
      <dgm:t>
        <a:bodyPr/>
        <a:lstStyle/>
        <a:p>
          <a:endParaRPr lang="en-US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591A456-81E1-41B9-9620-1722E413EC54}" type="sibTrans" cxnId="{33C86BC3-43D0-4A86-B1BF-943BC34B5CF1}">
      <dgm:prSet/>
      <dgm:spPr/>
      <dgm:t>
        <a:bodyPr/>
        <a:lstStyle/>
        <a:p>
          <a:endParaRPr lang="en-US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209335-5B3F-4E95-95A7-9AB699FBFB67}">
      <dgm:prSet custT="1"/>
      <dgm:spPr>
        <a:solidFill>
          <a:srgbClr val="44709D"/>
        </a:solidFill>
      </dgm:spPr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COUNTING</a:t>
          </a:r>
        </a:p>
      </dgm:t>
    </dgm:pt>
    <dgm:pt modelId="{5BAABA15-373E-4754-A876-1D37320F00DB}" type="parTrans" cxnId="{D88D3BD7-2A7B-4778-9FA3-F62F66571A39}">
      <dgm:prSet/>
      <dgm:spPr/>
      <dgm:t>
        <a:bodyPr/>
        <a:lstStyle/>
        <a:p>
          <a:endParaRPr lang="en-US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1FC529-9FBF-4A60-9601-1B879651F16A}" type="sibTrans" cxnId="{D88D3BD7-2A7B-4778-9FA3-F62F66571A39}">
      <dgm:prSet/>
      <dgm:spPr/>
      <dgm:t>
        <a:bodyPr/>
        <a:lstStyle/>
        <a:p>
          <a:endParaRPr lang="en-US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5374FA-0B71-4597-8E33-CBA2C6DC2DB5}" type="pres">
      <dgm:prSet presAssocID="{2F25BFB8-6DBF-422E-8C64-E3CA2B54F060}" presName="Name0" presStyleCnt="0">
        <dgm:presLayoutVars>
          <dgm:dir/>
          <dgm:animLvl val="lvl"/>
          <dgm:resizeHandles val="exact"/>
        </dgm:presLayoutVars>
      </dgm:prSet>
      <dgm:spPr/>
    </dgm:pt>
    <dgm:pt modelId="{ABFB2BC3-A413-409D-A4C3-57E3697BCF7D}" type="pres">
      <dgm:prSet presAssocID="{17E951EC-C722-4F7D-A584-D3A9A21DA36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C3CABB2E-A50A-4D56-871A-62721736814C}" type="pres">
      <dgm:prSet presAssocID="{23D6687F-478C-4967-B49E-C63C4F9A3073}" presName="parTxOnlySpace" presStyleCnt="0"/>
      <dgm:spPr/>
    </dgm:pt>
    <dgm:pt modelId="{9F74CE72-CA55-4518-854E-A82BFC312CE8}" type="pres">
      <dgm:prSet presAssocID="{F11ED7AB-6E39-4DAB-A923-C95A5485E3C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AE41F2A5-FFEC-4C00-87B6-82C0D387AFE4}" type="pres">
      <dgm:prSet presAssocID="{1E81C339-532C-4321-B34F-9E4B6BF2C43E}" presName="parTxOnlySpace" presStyleCnt="0"/>
      <dgm:spPr/>
    </dgm:pt>
    <dgm:pt modelId="{1B0F5802-1680-4296-909A-6B6EE839246F}" type="pres">
      <dgm:prSet presAssocID="{E3209335-5B3F-4E95-95A7-9AB699FBFB6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2CA75E5D-FA75-4841-A55E-5724DA96B89D}" type="pres">
      <dgm:prSet presAssocID="{BC1FC529-9FBF-4A60-9601-1B879651F16A}" presName="parTxOnlySpace" presStyleCnt="0"/>
      <dgm:spPr/>
    </dgm:pt>
    <dgm:pt modelId="{D7DC899C-A8BE-4569-ACC8-3CF15E72012C}" type="pres">
      <dgm:prSet presAssocID="{955F65BE-3DA4-4234-AEC9-3A40F118D3D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</dgm:ptLst>
  <dgm:cxnLst>
    <dgm:cxn modelId="{F30D2B78-2DA9-4085-BE29-32A3D2E794B3}" type="presOf" srcId="{2F25BFB8-6DBF-422E-8C64-E3CA2B54F060}" destId="{D55374FA-0B71-4597-8E33-CBA2C6DC2DB5}" srcOrd="0" destOrd="0" presId="urn:microsoft.com/office/officeart/2005/8/layout/chevron1"/>
    <dgm:cxn modelId="{EBDB826E-FCD1-400B-BB40-96EDD77EAE59}" type="presOf" srcId="{955F65BE-3DA4-4234-AEC9-3A40F118D3DD}" destId="{D7DC899C-A8BE-4569-ACC8-3CF15E72012C}" srcOrd="0" destOrd="0" presId="urn:microsoft.com/office/officeart/2005/8/layout/chevron1"/>
    <dgm:cxn modelId="{909046E2-56E5-4D0B-A46E-BDC611103373}" srcId="{2F25BFB8-6DBF-422E-8C64-E3CA2B54F060}" destId="{17E951EC-C722-4F7D-A584-D3A9A21DA362}" srcOrd="0" destOrd="0" parTransId="{EC499935-AAD9-4D14-9E0B-C420F38307A6}" sibTransId="{23D6687F-478C-4967-B49E-C63C4F9A3073}"/>
    <dgm:cxn modelId="{5DF7882A-5DF3-4572-BE90-2E5A9850EF23}" type="presOf" srcId="{17E951EC-C722-4F7D-A584-D3A9A21DA362}" destId="{ABFB2BC3-A413-409D-A4C3-57E3697BCF7D}" srcOrd="0" destOrd="0" presId="urn:microsoft.com/office/officeart/2005/8/layout/chevron1"/>
    <dgm:cxn modelId="{33C86BC3-43D0-4A86-B1BF-943BC34B5CF1}" srcId="{2F25BFB8-6DBF-422E-8C64-E3CA2B54F060}" destId="{955F65BE-3DA4-4234-AEC9-3A40F118D3DD}" srcOrd="3" destOrd="0" parTransId="{8CF0427E-25E5-4C43-933C-2DFBCD38E326}" sibTransId="{8591A456-81E1-41B9-9620-1722E413EC54}"/>
    <dgm:cxn modelId="{52D20456-FF7D-4A38-A4C8-3DC161294F2E}" type="presOf" srcId="{E3209335-5B3F-4E95-95A7-9AB699FBFB67}" destId="{1B0F5802-1680-4296-909A-6B6EE839246F}" srcOrd="0" destOrd="0" presId="urn:microsoft.com/office/officeart/2005/8/layout/chevron1"/>
    <dgm:cxn modelId="{44667D0F-894B-4D60-A1F3-ACCA65A0DD4B}" srcId="{2F25BFB8-6DBF-422E-8C64-E3CA2B54F060}" destId="{F11ED7AB-6E39-4DAB-A923-C95A5485E3C5}" srcOrd="1" destOrd="0" parTransId="{984AB41D-C951-4732-9CF5-17AC8E4A8DF8}" sibTransId="{1E81C339-532C-4321-B34F-9E4B6BF2C43E}"/>
    <dgm:cxn modelId="{19A821C1-37FB-48B6-B8B8-A7A29D9BFA55}" type="presOf" srcId="{F11ED7AB-6E39-4DAB-A923-C95A5485E3C5}" destId="{9F74CE72-CA55-4518-854E-A82BFC312CE8}" srcOrd="0" destOrd="0" presId="urn:microsoft.com/office/officeart/2005/8/layout/chevron1"/>
    <dgm:cxn modelId="{D88D3BD7-2A7B-4778-9FA3-F62F66571A39}" srcId="{2F25BFB8-6DBF-422E-8C64-E3CA2B54F060}" destId="{E3209335-5B3F-4E95-95A7-9AB699FBFB67}" srcOrd="2" destOrd="0" parTransId="{5BAABA15-373E-4754-A876-1D37320F00DB}" sibTransId="{BC1FC529-9FBF-4A60-9601-1B879651F16A}"/>
    <dgm:cxn modelId="{9E55837D-6C53-4E93-ADB3-3C1E9306DFE5}" type="presParOf" srcId="{D55374FA-0B71-4597-8E33-CBA2C6DC2DB5}" destId="{ABFB2BC3-A413-409D-A4C3-57E3697BCF7D}" srcOrd="0" destOrd="0" presId="urn:microsoft.com/office/officeart/2005/8/layout/chevron1"/>
    <dgm:cxn modelId="{6287165D-F8D3-4AE9-98CB-09702D419AAE}" type="presParOf" srcId="{D55374FA-0B71-4597-8E33-CBA2C6DC2DB5}" destId="{C3CABB2E-A50A-4D56-871A-62721736814C}" srcOrd="1" destOrd="0" presId="urn:microsoft.com/office/officeart/2005/8/layout/chevron1"/>
    <dgm:cxn modelId="{18716121-5275-46A4-8927-E05261EBAF2C}" type="presParOf" srcId="{D55374FA-0B71-4597-8E33-CBA2C6DC2DB5}" destId="{9F74CE72-CA55-4518-854E-A82BFC312CE8}" srcOrd="2" destOrd="0" presId="urn:microsoft.com/office/officeart/2005/8/layout/chevron1"/>
    <dgm:cxn modelId="{274AD619-89A3-4C80-B517-F9323CE47CCB}" type="presParOf" srcId="{D55374FA-0B71-4597-8E33-CBA2C6DC2DB5}" destId="{AE41F2A5-FFEC-4C00-87B6-82C0D387AFE4}" srcOrd="3" destOrd="0" presId="urn:microsoft.com/office/officeart/2005/8/layout/chevron1"/>
    <dgm:cxn modelId="{69A0B91D-1066-4EF1-B4EB-FAA98D6854A7}" type="presParOf" srcId="{D55374FA-0B71-4597-8E33-CBA2C6DC2DB5}" destId="{1B0F5802-1680-4296-909A-6B6EE839246F}" srcOrd="4" destOrd="0" presId="urn:microsoft.com/office/officeart/2005/8/layout/chevron1"/>
    <dgm:cxn modelId="{FEAA8AC0-5122-4EAD-AB6E-431919BF8BBA}" type="presParOf" srcId="{D55374FA-0B71-4597-8E33-CBA2C6DC2DB5}" destId="{2CA75E5D-FA75-4841-A55E-5724DA96B89D}" srcOrd="5" destOrd="0" presId="urn:microsoft.com/office/officeart/2005/8/layout/chevron1"/>
    <dgm:cxn modelId="{BF4BE868-778B-4717-8944-77852EA827C1}" type="presParOf" srcId="{D55374FA-0B71-4597-8E33-CBA2C6DC2DB5}" destId="{D7DC899C-A8BE-4569-ACC8-3CF15E72012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5A4CE0-B113-4675-97FA-4D1B70D17067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pPr rtl="1"/>
          <a:endParaRPr lang="ar-IQ"/>
        </a:p>
      </dgm:t>
    </dgm:pt>
    <dgm:pt modelId="{2180C0E9-7926-4FCA-B8D2-B4FFB2AD7B14}">
      <dgm:prSet/>
      <dgm:spPr/>
      <dgm:t>
        <a:bodyPr/>
        <a:lstStyle/>
        <a:p>
          <a:pPr rtl="0"/>
          <a:r>
            <a:rPr lang="fr-FR" b="1" u="sng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Apparatus</a:t>
          </a:r>
          <a:endParaRPr lang="en-US" b="1" u="sng" dirty="0"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284180F-5D3F-4893-8426-3709105AA88D}" type="sibTrans" cxnId="{F4CF4E73-1C3D-4939-9700-F664083E5071}">
      <dgm:prSet/>
      <dgm:spPr/>
      <dgm:t>
        <a:bodyPr/>
        <a:lstStyle/>
        <a:p>
          <a:pPr rtl="1"/>
          <a:endParaRPr lang="ar-IQ"/>
        </a:p>
      </dgm:t>
    </dgm:pt>
    <dgm:pt modelId="{383DF193-3895-4A47-9E3E-C50C5C105803}" type="parTrans" cxnId="{F4CF4E73-1C3D-4939-9700-F664083E5071}">
      <dgm:prSet/>
      <dgm:spPr/>
      <dgm:t>
        <a:bodyPr/>
        <a:lstStyle/>
        <a:p>
          <a:pPr rtl="1"/>
          <a:endParaRPr lang="ar-IQ"/>
        </a:p>
      </dgm:t>
    </dgm:pt>
    <dgm:pt modelId="{47B3B5E1-2B55-4671-9997-865581CF962F}">
      <dgm:prSet/>
      <dgm:spPr/>
      <dgm:t>
        <a:bodyPr/>
        <a:lstStyle/>
        <a:p>
          <a:pPr rtl="1"/>
          <a:r>
            <a:rPr lang="en-US" b="1" u="sng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Technical errors</a:t>
          </a:r>
          <a:endParaRPr lang="en-US" b="1" u="sng" dirty="0"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F0937A6-36D7-42EA-B437-CFD32BA23D72}" type="sibTrans" cxnId="{ABC22ADC-5868-4E92-9357-3C352575B89E}">
      <dgm:prSet/>
      <dgm:spPr/>
      <dgm:t>
        <a:bodyPr/>
        <a:lstStyle/>
        <a:p>
          <a:pPr rtl="1"/>
          <a:endParaRPr lang="ar-IQ"/>
        </a:p>
      </dgm:t>
    </dgm:pt>
    <dgm:pt modelId="{CDB27DE6-35E1-4969-80AC-83B4B3691D64}" type="parTrans" cxnId="{ABC22ADC-5868-4E92-9357-3C352575B89E}">
      <dgm:prSet/>
      <dgm:spPr/>
      <dgm:t>
        <a:bodyPr/>
        <a:lstStyle/>
        <a:p>
          <a:pPr rtl="1"/>
          <a:endParaRPr lang="ar-IQ"/>
        </a:p>
      </dgm:t>
    </dgm:pt>
    <dgm:pt modelId="{5D9E2997-ABA7-4800-9F35-81CE0112F5E0}">
      <dgm:prSet/>
      <dgm:spPr/>
      <dgm:t>
        <a:bodyPr/>
        <a:lstStyle/>
        <a:p>
          <a:pPr algn="l" rtl="0">
            <a:lnSpc>
              <a:spcPct val="90000"/>
            </a:lnSpc>
          </a:pPr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Chipped pipette tips</a:t>
          </a:r>
          <a:endParaRPr lang="ar-IQ" dirty="0"/>
        </a:p>
      </dgm:t>
    </dgm:pt>
    <dgm:pt modelId="{0B176D19-2794-4FE2-B551-D2AB57DA5CEE}" type="parTrans" cxnId="{324AC820-F892-4FA7-82AB-55181F338A5F}">
      <dgm:prSet/>
      <dgm:spPr/>
      <dgm:t>
        <a:bodyPr/>
        <a:lstStyle/>
        <a:p>
          <a:pPr rtl="1"/>
          <a:endParaRPr lang="ar-IQ"/>
        </a:p>
      </dgm:t>
    </dgm:pt>
    <dgm:pt modelId="{E5E0F38F-E844-4617-94EA-6FACC2B49B2E}" type="sibTrans" cxnId="{324AC820-F892-4FA7-82AB-55181F338A5F}">
      <dgm:prSet/>
      <dgm:spPr/>
      <dgm:t>
        <a:bodyPr/>
        <a:lstStyle/>
        <a:p>
          <a:pPr rtl="1"/>
          <a:endParaRPr lang="ar-IQ"/>
        </a:p>
      </dgm:t>
    </dgm:pt>
    <dgm:pt modelId="{8AE60306-7398-437E-B9D3-1589C3380A9B}">
      <dgm:prSet/>
      <dgm:spPr/>
      <dgm:t>
        <a:bodyPr/>
        <a:lstStyle/>
        <a:p>
          <a:pPr algn="l" rtl="0">
            <a:lnSpc>
              <a:spcPct val="150000"/>
            </a:lnSpc>
          </a:pPr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Obscure markings on pipettes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708A6A1-07C1-4BF9-9EF2-6C6B305B747D}" type="parTrans" cxnId="{BC348DCB-DCD1-4A72-821D-5CD698CDFB33}">
      <dgm:prSet/>
      <dgm:spPr/>
      <dgm:t>
        <a:bodyPr/>
        <a:lstStyle/>
        <a:p>
          <a:pPr rtl="1"/>
          <a:endParaRPr lang="ar-IQ"/>
        </a:p>
      </dgm:t>
    </dgm:pt>
    <dgm:pt modelId="{8719EBDE-5A51-4C75-849E-9746DAAA0885}" type="sibTrans" cxnId="{BC348DCB-DCD1-4A72-821D-5CD698CDFB33}">
      <dgm:prSet/>
      <dgm:spPr/>
      <dgm:t>
        <a:bodyPr/>
        <a:lstStyle/>
        <a:p>
          <a:pPr rtl="1"/>
          <a:endParaRPr lang="ar-IQ"/>
        </a:p>
      </dgm:t>
    </dgm:pt>
    <dgm:pt modelId="{A990BB0C-75C4-4B13-B8C4-218CDDB64ACD}">
      <dgm:prSet/>
      <dgm:spPr/>
      <dgm:t>
        <a:bodyPr/>
        <a:lstStyle/>
        <a:p>
          <a:pPr algn="l" rtl="0">
            <a:lnSpc>
              <a:spcPct val="150000"/>
            </a:lnSpc>
          </a:pPr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Dirty glassware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8A1FB0-EC60-4D25-AB76-568D92ACECF0}" type="parTrans" cxnId="{49748748-4D60-4642-AD5F-E2D2C9D1D30B}">
      <dgm:prSet/>
      <dgm:spPr/>
      <dgm:t>
        <a:bodyPr/>
        <a:lstStyle/>
        <a:p>
          <a:pPr rtl="1"/>
          <a:endParaRPr lang="ar-IQ"/>
        </a:p>
      </dgm:t>
    </dgm:pt>
    <dgm:pt modelId="{AA62C258-12A4-4AA0-9D14-2BFBDA6EC628}" type="sibTrans" cxnId="{49748748-4D60-4642-AD5F-E2D2C9D1D30B}">
      <dgm:prSet/>
      <dgm:spPr/>
      <dgm:t>
        <a:bodyPr/>
        <a:lstStyle/>
        <a:p>
          <a:pPr rtl="1"/>
          <a:endParaRPr lang="ar-IQ"/>
        </a:p>
      </dgm:t>
    </dgm:pt>
    <dgm:pt modelId="{A3B568F9-09A7-4FD2-A2D2-7886B4D810AD}">
      <dgm:prSet/>
      <dgm:spPr/>
      <dgm:t>
        <a:bodyPr/>
        <a:lstStyle/>
        <a:p>
          <a:pPr algn="l" rtl="0">
            <a:lnSpc>
              <a:spcPct val="150000"/>
            </a:lnSpc>
          </a:pPr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Inaccurate rulings on chamber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8599D6-781F-4317-8158-984FE2C5F75D}" type="parTrans" cxnId="{1331E0C2-FA70-4835-B9C2-D840CE9B3924}">
      <dgm:prSet/>
      <dgm:spPr/>
      <dgm:t>
        <a:bodyPr/>
        <a:lstStyle/>
        <a:p>
          <a:pPr rtl="1"/>
          <a:endParaRPr lang="ar-IQ"/>
        </a:p>
      </dgm:t>
    </dgm:pt>
    <dgm:pt modelId="{8FF3BC82-56D3-4F13-A68C-E2157F68233A}" type="sibTrans" cxnId="{1331E0C2-FA70-4835-B9C2-D840CE9B3924}">
      <dgm:prSet/>
      <dgm:spPr/>
      <dgm:t>
        <a:bodyPr/>
        <a:lstStyle/>
        <a:p>
          <a:pPr rtl="1"/>
          <a:endParaRPr lang="ar-IQ"/>
        </a:p>
      </dgm:t>
    </dgm:pt>
    <dgm:pt modelId="{5D14EAA3-8668-4E68-8689-9D2828B8361D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Not thoroughly mixing blood</a:t>
          </a:r>
          <a:endParaRPr lang="ar-IQ" dirty="0"/>
        </a:p>
      </dgm:t>
    </dgm:pt>
    <dgm:pt modelId="{03A5C076-9F5D-4FC7-A2C5-CFCEFEBDA305}" type="parTrans" cxnId="{E9D75EBB-BFED-4CFC-B1A0-CDC6D0089D14}">
      <dgm:prSet/>
      <dgm:spPr/>
      <dgm:t>
        <a:bodyPr/>
        <a:lstStyle/>
        <a:p>
          <a:pPr rtl="1"/>
          <a:endParaRPr lang="ar-IQ"/>
        </a:p>
      </dgm:t>
    </dgm:pt>
    <dgm:pt modelId="{0502E7E3-D2EC-42BC-B08E-3771D67D645E}" type="sibTrans" cxnId="{E9D75EBB-BFED-4CFC-B1A0-CDC6D0089D14}">
      <dgm:prSet/>
      <dgm:spPr/>
      <dgm:t>
        <a:bodyPr/>
        <a:lstStyle/>
        <a:p>
          <a:pPr rtl="1"/>
          <a:endParaRPr lang="ar-IQ"/>
        </a:p>
      </dgm:t>
    </dgm:pt>
    <dgm:pt modelId="{86FFEC53-46D3-421E-B819-F990998E4381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Failure to discard first 4 drops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B53D00-B416-4268-9043-277DD03129B3}" type="parTrans" cxnId="{5485AED8-8E07-4AF3-9249-8C21E567BDFE}">
      <dgm:prSet/>
      <dgm:spPr/>
      <dgm:t>
        <a:bodyPr/>
        <a:lstStyle/>
        <a:p>
          <a:pPr rtl="1"/>
          <a:endParaRPr lang="ar-IQ"/>
        </a:p>
      </dgm:t>
    </dgm:pt>
    <dgm:pt modelId="{29A0706C-0668-450E-8AD4-42317DAD993A}" type="sibTrans" cxnId="{5485AED8-8E07-4AF3-9249-8C21E567BDFE}">
      <dgm:prSet/>
      <dgm:spPr/>
      <dgm:t>
        <a:bodyPr/>
        <a:lstStyle/>
        <a:p>
          <a:pPr rtl="1"/>
          <a:endParaRPr lang="ar-IQ"/>
        </a:p>
      </dgm:t>
    </dgm:pt>
    <dgm:pt modelId="{FF3056EB-8861-487E-B091-1E8F7C44B0F8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Not loading chamber properly or overfilling, trapped air bubbles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1B4316-4533-4689-A887-491281E79225}" type="parTrans" cxnId="{D44D62FB-A8C6-4511-B257-E4C06286B150}">
      <dgm:prSet/>
      <dgm:spPr/>
      <dgm:t>
        <a:bodyPr/>
        <a:lstStyle/>
        <a:p>
          <a:pPr rtl="1"/>
          <a:endParaRPr lang="ar-IQ"/>
        </a:p>
      </dgm:t>
    </dgm:pt>
    <dgm:pt modelId="{D376AA2B-4B2D-4C41-9F1D-2D41F30DEF34}" type="sibTrans" cxnId="{D44D62FB-A8C6-4511-B257-E4C06286B150}">
      <dgm:prSet/>
      <dgm:spPr/>
      <dgm:t>
        <a:bodyPr/>
        <a:lstStyle/>
        <a:p>
          <a:pPr rtl="1"/>
          <a:endParaRPr lang="ar-IQ"/>
        </a:p>
      </dgm:t>
    </dgm:pt>
    <dgm:pt modelId="{5DDAFE0D-B2C5-44C1-9B31-F91FA75BF814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Counting cells inaccurately (counting cells twice, counting on wrong borders)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34DA08-D19A-4138-A5FE-2FFB9509AD8C}" type="parTrans" cxnId="{3ACFF28A-A87F-4AD8-93E2-168AEDD7DC90}">
      <dgm:prSet/>
      <dgm:spPr/>
      <dgm:t>
        <a:bodyPr/>
        <a:lstStyle/>
        <a:p>
          <a:pPr rtl="1"/>
          <a:endParaRPr lang="ar-IQ"/>
        </a:p>
      </dgm:t>
    </dgm:pt>
    <dgm:pt modelId="{68ECFA31-335D-4432-8811-B4C21370DF04}" type="sibTrans" cxnId="{3ACFF28A-A87F-4AD8-93E2-168AEDD7DC90}">
      <dgm:prSet/>
      <dgm:spPr/>
      <dgm:t>
        <a:bodyPr/>
        <a:lstStyle/>
        <a:p>
          <a:pPr rtl="1"/>
          <a:endParaRPr lang="ar-IQ"/>
        </a:p>
      </dgm:t>
    </dgm:pt>
    <dgm:pt modelId="{AFA22CC6-FE10-4286-822E-2772F3BE995F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Calculation error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217E4D-9D8E-4022-8988-4CB4A1B0CCD6}" type="parTrans" cxnId="{7203034D-E534-46F7-931D-7C7550066ED6}">
      <dgm:prSet/>
      <dgm:spPr/>
      <dgm:t>
        <a:bodyPr/>
        <a:lstStyle/>
        <a:p>
          <a:pPr rtl="1"/>
          <a:endParaRPr lang="ar-IQ"/>
        </a:p>
      </dgm:t>
    </dgm:pt>
    <dgm:pt modelId="{DDDCAC96-E16F-4D37-B913-AD2252F43673}" type="sibTrans" cxnId="{7203034D-E534-46F7-931D-7C7550066ED6}">
      <dgm:prSet/>
      <dgm:spPr/>
      <dgm:t>
        <a:bodyPr/>
        <a:lstStyle/>
        <a:p>
          <a:pPr rtl="1"/>
          <a:endParaRPr lang="ar-IQ"/>
        </a:p>
      </dgm:t>
    </dgm:pt>
    <dgm:pt modelId="{A48C6DFA-7B77-4F8E-A14F-195C3DE402C6}">
      <dgm:prSet/>
      <dgm:spPr/>
      <dgm:t>
        <a:bodyPr/>
        <a:lstStyle/>
        <a:p>
          <a:pPr rtl="0">
            <a:lnSpc>
              <a:spcPct val="100000"/>
            </a:lnSpc>
          </a:pPr>
          <a:endParaRPr lang="ar-IQ" dirty="0"/>
        </a:p>
      </dgm:t>
    </dgm:pt>
    <dgm:pt modelId="{C3052BBC-1FA5-4E17-B0DA-38B68A34F893}" type="parTrans" cxnId="{071423BC-CC34-4DCA-9AB2-9611321155EC}">
      <dgm:prSet/>
      <dgm:spPr/>
      <dgm:t>
        <a:bodyPr/>
        <a:lstStyle/>
        <a:p>
          <a:pPr rtl="1"/>
          <a:endParaRPr lang="ar-IQ"/>
        </a:p>
      </dgm:t>
    </dgm:pt>
    <dgm:pt modelId="{A4F00E91-32DE-4EBA-8D6B-732DCCC4AED7}" type="sibTrans" cxnId="{071423BC-CC34-4DCA-9AB2-9611321155EC}">
      <dgm:prSet/>
      <dgm:spPr/>
      <dgm:t>
        <a:bodyPr/>
        <a:lstStyle/>
        <a:p>
          <a:pPr rtl="1"/>
          <a:endParaRPr lang="ar-IQ"/>
        </a:p>
      </dgm:t>
    </dgm:pt>
    <dgm:pt modelId="{70F6CBF6-F531-4C42-9134-FCEC2552206E}">
      <dgm:prSet/>
      <dgm:spPr/>
      <dgm:t>
        <a:bodyPr/>
        <a:lstStyle/>
        <a:p>
          <a:pPr rtl="0">
            <a:lnSpc>
              <a:spcPct val="100000"/>
            </a:lnSpc>
          </a:pP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A249C6-C40E-40E5-8202-5BF3D927C6BB}" type="parTrans" cxnId="{AC75823B-9764-4677-8BFB-AB37531957C2}">
      <dgm:prSet/>
      <dgm:spPr/>
      <dgm:t>
        <a:bodyPr/>
        <a:lstStyle/>
        <a:p>
          <a:pPr rtl="1"/>
          <a:endParaRPr lang="ar-IQ"/>
        </a:p>
      </dgm:t>
    </dgm:pt>
    <dgm:pt modelId="{94E198A3-BF75-4157-A984-9BD1F3C51A2A}" type="sibTrans" cxnId="{AC75823B-9764-4677-8BFB-AB37531957C2}">
      <dgm:prSet/>
      <dgm:spPr/>
      <dgm:t>
        <a:bodyPr/>
        <a:lstStyle/>
        <a:p>
          <a:pPr rtl="1"/>
          <a:endParaRPr lang="ar-IQ"/>
        </a:p>
      </dgm:t>
    </dgm:pt>
    <dgm:pt modelId="{3BCDFFB9-BE72-4BAD-BCC6-FF041E8672C9}">
      <dgm:prSet/>
      <dgm:spPr/>
      <dgm:t>
        <a:bodyPr/>
        <a:lstStyle/>
        <a:p>
          <a:pPr rtl="0">
            <a:lnSpc>
              <a:spcPct val="100000"/>
            </a:lnSpc>
          </a:pP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4BDFE4-0824-4629-BE16-05C94496E47D}" type="parTrans" cxnId="{C200E54F-0A4D-45DA-B9C6-68AF11FC77B6}">
      <dgm:prSet/>
      <dgm:spPr/>
      <dgm:t>
        <a:bodyPr/>
        <a:lstStyle/>
        <a:p>
          <a:pPr rtl="1"/>
          <a:endParaRPr lang="ar-IQ"/>
        </a:p>
      </dgm:t>
    </dgm:pt>
    <dgm:pt modelId="{17C38FD5-9F49-4C1E-B4A5-23A2EE2FD037}" type="sibTrans" cxnId="{C200E54F-0A4D-45DA-B9C6-68AF11FC77B6}">
      <dgm:prSet/>
      <dgm:spPr/>
      <dgm:t>
        <a:bodyPr/>
        <a:lstStyle/>
        <a:p>
          <a:pPr rtl="1"/>
          <a:endParaRPr lang="ar-IQ"/>
        </a:p>
      </dgm:t>
    </dgm:pt>
    <dgm:pt modelId="{8665D0BA-F75B-49DF-AFEA-EB71B239FF13}">
      <dgm:prSet/>
      <dgm:spPr/>
      <dgm:t>
        <a:bodyPr/>
        <a:lstStyle/>
        <a:p>
          <a:pPr rtl="0">
            <a:lnSpc>
              <a:spcPct val="100000"/>
            </a:lnSpc>
          </a:pP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F93FB9-9214-4DD0-BA7E-A19C123D3A44}" type="sibTrans" cxnId="{687DE563-621F-41C3-AEC1-3C18A7787946}">
      <dgm:prSet/>
      <dgm:spPr/>
      <dgm:t>
        <a:bodyPr/>
        <a:lstStyle/>
        <a:p>
          <a:pPr rtl="1"/>
          <a:endParaRPr lang="ar-IQ"/>
        </a:p>
      </dgm:t>
    </dgm:pt>
    <dgm:pt modelId="{B409788F-A0DB-45C0-A60B-381B48ECC705}" type="parTrans" cxnId="{687DE563-621F-41C3-AEC1-3C18A7787946}">
      <dgm:prSet/>
      <dgm:spPr/>
      <dgm:t>
        <a:bodyPr/>
        <a:lstStyle/>
        <a:p>
          <a:pPr rtl="1"/>
          <a:endParaRPr lang="ar-IQ"/>
        </a:p>
      </dgm:t>
    </dgm:pt>
    <dgm:pt modelId="{7D22D01A-14B7-4A70-88B5-52F0F782D9A5}">
      <dgm:prSet/>
      <dgm:spPr/>
      <dgm:t>
        <a:bodyPr/>
        <a:lstStyle/>
        <a:p>
          <a:pPr rtl="0">
            <a:lnSpc>
              <a:spcPct val="100000"/>
            </a:lnSpc>
          </a:pP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D2DCF0-AADD-4448-B8F7-858F309FB902}" type="sibTrans" cxnId="{F34A9311-387C-4891-AFD3-C6EE6C506437}">
      <dgm:prSet/>
      <dgm:spPr/>
      <dgm:t>
        <a:bodyPr/>
        <a:lstStyle/>
        <a:p>
          <a:pPr rtl="1"/>
          <a:endParaRPr lang="ar-IQ"/>
        </a:p>
      </dgm:t>
    </dgm:pt>
    <dgm:pt modelId="{96CB78EE-00BD-41B9-BE78-584651EE9F7A}" type="parTrans" cxnId="{F34A9311-387C-4891-AFD3-C6EE6C506437}">
      <dgm:prSet/>
      <dgm:spPr/>
      <dgm:t>
        <a:bodyPr/>
        <a:lstStyle/>
        <a:p>
          <a:pPr rtl="1"/>
          <a:endParaRPr lang="ar-IQ"/>
        </a:p>
      </dgm:t>
    </dgm:pt>
    <dgm:pt modelId="{F736E364-392B-4B5C-8301-B27C5D088B93}" type="pres">
      <dgm:prSet presAssocID="{035A4CE0-B113-4675-97FA-4D1B70D17067}" presName="Name0" presStyleCnt="0">
        <dgm:presLayoutVars>
          <dgm:dir/>
          <dgm:animLvl val="lvl"/>
          <dgm:resizeHandles val="exact"/>
        </dgm:presLayoutVars>
      </dgm:prSet>
      <dgm:spPr/>
    </dgm:pt>
    <dgm:pt modelId="{004D14A0-D606-46FA-94FD-AF57AE5E2E8D}" type="pres">
      <dgm:prSet presAssocID="{2180C0E9-7926-4FCA-B8D2-B4FFB2AD7B14}" presName="composite" presStyleCnt="0"/>
      <dgm:spPr/>
    </dgm:pt>
    <dgm:pt modelId="{DF65160F-5AA1-40D1-85D7-E9A747E8A71A}" type="pres">
      <dgm:prSet presAssocID="{2180C0E9-7926-4FCA-B8D2-B4FFB2AD7B14}" presName="parTx" presStyleLbl="alignNode1" presStyleIdx="0" presStyleCnt="2" custScaleX="883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BD1ED98B-BD23-48AB-82CB-8DC32ED02C04}" type="pres">
      <dgm:prSet presAssocID="{2180C0E9-7926-4FCA-B8D2-B4FFB2AD7B14}" presName="desTx" presStyleLbl="alignAccFollowNode1" presStyleIdx="0" presStyleCnt="2" custScaleX="75015" custScaleY="100000" custLinFactY="17056" custLinFactNeighborX="-446" custLinFactNeighborY="100000">
        <dgm:presLayoutVars>
          <dgm:bulletEnabled val="1"/>
        </dgm:presLayoutVars>
      </dgm:prSet>
      <dgm:spPr/>
    </dgm:pt>
    <dgm:pt modelId="{47A0CA58-C451-4B95-A25B-054AF1105738}" type="pres">
      <dgm:prSet presAssocID="{0284180F-5D3F-4893-8426-3709105AA88D}" presName="space" presStyleCnt="0"/>
      <dgm:spPr/>
    </dgm:pt>
    <dgm:pt modelId="{7FF13AF0-80BB-4B4B-B9BC-6CE7E3843D5E}" type="pres">
      <dgm:prSet presAssocID="{47B3B5E1-2B55-4671-9997-865581CF962F}" presName="composite" presStyleCnt="0"/>
      <dgm:spPr/>
    </dgm:pt>
    <dgm:pt modelId="{FDD2DA36-487E-461F-BF04-F99397226505}" type="pres">
      <dgm:prSet presAssocID="{47B3B5E1-2B55-4671-9997-865581CF962F}" presName="parTx" presStyleLbl="alignNode1" presStyleIdx="1" presStyleCnt="2" custScaleX="138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37BE9D41-7E4C-4D7A-8FE4-20ED7E9608FC}" type="pres">
      <dgm:prSet presAssocID="{47B3B5E1-2B55-4671-9997-865581CF962F}" presName="desTx" presStyleLbl="alignAccFollowNode1" presStyleIdx="1" presStyleCnt="2" custScaleX="129997" custScaleY="100000" custLinFactNeighborX="-1108" custLinFactNeighborY="498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</dgm:ptLst>
  <dgm:cxnLst>
    <dgm:cxn modelId="{ABC22ADC-5868-4E92-9357-3C352575B89E}" srcId="{035A4CE0-B113-4675-97FA-4D1B70D17067}" destId="{47B3B5E1-2B55-4671-9997-865581CF962F}" srcOrd="1" destOrd="0" parTransId="{CDB27DE6-35E1-4969-80AC-83B4B3691D64}" sibTransId="{8F0937A6-36D7-42EA-B437-CFD32BA23D72}"/>
    <dgm:cxn modelId="{67234B25-41B5-450B-B6AA-C9E50243C147}" type="presOf" srcId="{8665D0BA-F75B-49DF-AFEA-EB71B239FF13}" destId="{37BE9D41-7E4C-4D7A-8FE4-20ED7E9608FC}" srcOrd="0" destOrd="9" presId="urn:microsoft.com/office/officeart/2005/8/layout/hList1"/>
    <dgm:cxn modelId="{E7AF00C9-52D0-4C89-8572-B98B2F3C51C8}" type="presOf" srcId="{5D14EAA3-8668-4E68-8689-9D2828B8361D}" destId="{37BE9D41-7E4C-4D7A-8FE4-20ED7E9608FC}" srcOrd="0" destOrd="0" presId="urn:microsoft.com/office/officeart/2005/8/layout/hList1"/>
    <dgm:cxn modelId="{A857D662-4C7B-484B-A832-C232554EB0D4}" type="presOf" srcId="{A990BB0C-75C4-4B13-B8C4-218CDDB64ACD}" destId="{BD1ED98B-BD23-48AB-82CB-8DC32ED02C04}" srcOrd="0" destOrd="2" presId="urn:microsoft.com/office/officeart/2005/8/layout/hList1"/>
    <dgm:cxn modelId="{856E84CF-67D2-4EE9-AF79-494DE3A0EF90}" type="presOf" srcId="{7D22D01A-14B7-4A70-88B5-52F0F782D9A5}" destId="{37BE9D41-7E4C-4D7A-8FE4-20ED7E9608FC}" srcOrd="0" destOrd="7" presId="urn:microsoft.com/office/officeart/2005/8/layout/hList1"/>
    <dgm:cxn modelId="{BC348DCB-DCD1-4A72-821D-5CD698CDFB33}" srcId="{2180C0E9-7926-4FCA-B8D2-B4FFB2AD7B14}" destId="{8AE60306-7398-437E-B9D3-1589C3380A9B}" srcOrd="1" destOrd="0" parTransId="{1708A6A1-07C1-4BF9-9EF2-6C6B305B747D}" sibTransId="{8719EBDE-5A51-4C75-849E-9746DAAA0885}"/>
    <dgm:cxn modelId="{E9D75EBB-BFED-4CFC-B1A0-CDC6D0089D14}" srcId="{47B3B5E1-2B55-4671-9997-865581CF962F}" destId="{5D14EAA3-8668-4E68-8689-9D2828B8361D}" srcOrd="0" destOrd="0" parTransId="{03A5C076-9F5D-4FC7-A2C5-CFCEFEBDA305}" sibTransId="{0502E7E3-D2EC-42BC-B08E-3771D67D645E}"/>
    <dgm:cxn modelId="{C200E54F-0A4D-45DA-B9C6-68AF11FC77B6}" srcId="{47B3B5E1-2B55-4671-9997-865581CF962F}" destId="{3BCDFFB9-BE72-4BAD-BCC6-FF041E8672C9}" srcOrd="5" destOrd="0" parTransId="{514BDFE4-0824-4629-BE16-05C94496E47D}" sibTransId="{17C38FD5-9F49-4C1E-B4A5-23A2EE2FD037}"/>
    <dgm:cxn modelId="{2A3AE2FD-479B-442D-98C7-14E43EA9B2C0}" type="presOf" srcId="{86FFEC53-46D3-421E-B819-F990998E4381}" destId="{37BE9D41-7E4C-4D7A-8FE4-20ED7E9608FC}" srcOrd="0" destOrd="2" presId="urn:microsoft.com/office/officeart/2005/8/layout/hList1"/>
    <dgm:cxn modelId="{49748748-4D60-4642-AD5F-E2D2C9D1D30B}" srcId="{2180C0E9-7926-4FCA-B8D2-B4FFB2AD7B14}" destId="{A990BB0C-75C4-4B13-B8C4-218CDDB64ACD}" srcOrd="2" destOrd="0" parTransId="{C08A1FB0-EC60-4D25-AB76-568D92ACECF0}" sibTransId="{AA62C258-12A4-4AA0-9D14-2BFBDA6EC628}"/>
    <dgm:cxn modelId="{BD62D86D-5B34-4270-A571-CED436834B81}" type="presOf" srcId="{47B3B5E1-2B55-4671-9997-865581CF962F}" destId="{FDD2DA36-487E-461F-BF04-F99397226505}" srcOrd="0" destOrd="0" presId="urn:microsoft.com/office/officeart/2005/8/layout/hList1"/>
    <dgm:cxn modelId="{AC75823B-9764-4677-8BFB-AB37531957C2}" srcId="{47B3B5E1-2B55-4671-9997-865581CF962F}" destId="{70F6CBF6-F531-4C42-9134-FCEC2552206E}" srcOrd="3" destOrd="0" parTransId="{21A249C6-C40E-40E5-8202-5BF3D927C6BB}" sibTransId="{94E198A3-BF75-4157-A984-9BD1F3C51A2A}"/>
    <dgm:cxn modelId="{878F9E9E-4146-494E-B207-11ECB04E7129}" type="presOf" srcId="{FF3056EB-8861-487E-B091-1E8F7C44B0F8}" destId="{37BE9D41-7E4C-4D7A-8FE4-20ED7E9608FC}" srcOrd="0" destOrd="4" presId="urn:microsoft.com/office/officeart/2005/8/layout/hList1"/>
    <dgm:cxn modelId="{324AC820-F892-4FA7-82AB-55181F338A5F}" srcId="{2180C0E9-7926-4FCA-B8D2-B4FFB2AD7B14}" destId="{5D9E2997-ABA7-4800-9F35-81CE0112F5E0}" srcOrd="0" destOrd="0" parTransId="{0B176D19-2794-4FE2-B551-D2AB57DA5CEE}" sibTransId="{E5E0F38F-E844-4617-94EA-6FACC2B49B2E}"/>
    <dgm:cxn modelId="{1B9B35CC-617C-4B08-9DB1-C214721285B7}" type="presOf" srcId="{035A4CE0-B113-4675-97FA-4D1B70D17067}" destId="{F736E364-392B-4B5C-8301-B27C5D088B93}" srcOrd="0" destOrd="0" presId="urn:microsoft.com/office/officeart/2005/8/layout/hList1"/>
    <dgm:cxn modelId="{CE8FB3EE-AEF0-46DF-9DB6-5350241C694F}" type="presOf" srcId="{5DDAFE0D-B2C5-44C1-9B31-F91FA75BF814}" destId="{37BE9D41-7E4C-4D7A-8FE4-20ED7E9608FC}" srcOrd="0" destOrd="6" presId="urn:microsoft.com/office/officeart/2005/8/layout/hList1"/>
    <dgm:cxn modelId="{071423BC-CC34-4DCA-9AB2-9611321155EC}" srcId="{47B3B5E1-2B55-4671-9997-865581CF962F}" destId="{A48C6DFA-7B77-4F8E-A14F-195C3DE402C6}" srcOrd="1" destOrd="0" parTransId="{C3052BBC-1FA5-4E17-B0DA-38B68A34F893}" sibTransId="{A4F00E91-32DE-4EBA-8D6B-732DCCC4AED7}"/>
    <dgm:cxn modelId="{9D0F5FB0-760B-4AF2-A079-EF44FE71E389}" type="presOf" srcId="{5D9E2997-ABA7-4800-9F35-81CE0112F5E0}" destId="{BD1ED98B-BD23-48AB-82CB-8DC32ED02C04}" srcOrd="0" destOrd="0" presId="urn:microsoft.com/office/officeart/2005/8/layout/hList1"/>
    <dgm:cxn modelId="{D44D62FB-A8C6-4511-B257-E4C06286B150}" srcId="{47B3B5E1-2B55-4671-9997-865581CF962F}" destId="{FF3056EB-8861-487E-B091-1E8F7C44B0F8}" srcOrd="4" destOrd="0" parTransId="{B51B4316-4533-4689-A887-491281E79225}" sibTransId="{D376AA2B-4B2D-4C41-9F1D-2D41F30DEF34}"/>
    <dgm:cxn modelId="{F296555C-1009-4863-A2DF-CB752B75DBBB}" type="presOf" srcId="{A3B568F9-09A7-4FD2-A2D2-7886B4D810AD}" destId="{BD1ED98B-BD23-48AB-82CB-8DC32ED02C04}" srcOrd="0" destOrd="3" presId="urn:microsoft.com/office/officeart/2005/8/layout/hList1"/>
    <dgm:cxn modelId="{1CAC08BE-B089-4269-A87D-A4DE266D538E}" type="presOf" srcId="{2180C0E9-7926-4FCA-B8D2-B4FFB2AD7B14}" destId="{DF65160F-5AA1-40D1-85D7-E9A747E8A71A}" srcOrd="0" destOrd="0" presId="urn:microsoft.com/office/officeart/2005/8/layout/hList1"/>
    <dgm:cxn modelId="{687DE563-621F-41C3-AEC1-3C18A7787946}" srcId="{47B3B5E1-2B55-4671-9997-865581CF962F}" destId="{8665D0BA-F75B-49DF-AFEA-EB71B239FF13}" srcOrd="9" destOrd="0" parTransId="{B409788F-A0DB-45C0-A60B-381B48ECC705}" sibTransId="{63F93FB9-9214-4DD0-BA7E-A19C123D3A44}"/>
    <dgm:cxn modelId="{F34A9311-387C-4891-AFD3-C6EE6C506437}" srcId="{47B3B5E1-2B55-4671-9997-865581CF962F}" destId="{7D22D01A-14B7-4A70-88B5-52F0F782D9A5}" srcOrd="7" destOrd="0" parTransId="{96CB78EE-00BD-41B9-BE78-584651EE9F7A}" sibTransId="{A0D2DCF0-AADD-4448-B8F7-858F309FB902}"/>
    <dgm:cxn modelId="{1331E0C2-FA70-4835-B9C2-D840CE9B3924}" srcId="{2180C0E9-7926-4FCA-B8D2-B4FFB2AD7B14}" destId="{A3B568F9-09A7-4FD2-A2D2-7886B4D810AD}" srcOrd="3" destOrd="0" parTransId="{838599D6-781F-4317-8158-984FE2C5F75D}" sibTransId="{8FF3BC82-56D3-4F13-A68C-E2157F68233A}"/>
    <dgm:cxn modelId="{3ACFF28A-A87F-4AD8-93E2-168AEDD7DC90}" srcId="{47B3B5E1-2B55-4671-9997-865581CF962F}" destId="{5DDAFE0D-B2C5-44C1-9B31-F91FA75BF814}" srcOrd="6" destOrd="0" parTransId="{5434DA08-D19A-4138-A5FE-2FFB9509AD8C}" sibTransId="{68ECFA31-335D-4432-8811-B4C21370DF04}"/>
    <dgm:cxn modelId="{5485AED8-8E07-4AF3-9249-8C21E567BDFE}" srcId="{47B3B5E1-2B55-4671-9997-865581CF962F}" destId="{86FFEC53-46D3-421E-B819-F990998E4381}" srcOrd="2" destOrd="0" parTransId="{F7B53D00-B416-4268-9043-277DD03129B3}" sibTransId="{29A0706C-0668-450E-8AD4-42317DAD993A}"/>
    <dgm:cxn modelId="{A69939AF-7B01-425D-8B11-CC6880CABC15}" type="presOf" srcId="{8AE60306-7398-437E-B9D3-1589C3380A9B}" destId="{BD1ED98B-BD23-48AB-82CB-8DC32ED02C04}" srcOrd="0" destOrd="1" presId="urn:microsoft.com/office/officeart/2005/8/layout/hList1"/>
    <dgm:cxn modelId="{E867F09D-3EDC-4298-8C4E-5CE687543E5E}" type="presOf" srcId="{AFA22CC6-FE10-4286-822E-2772F3BE995F}" destId="{37BE9D41-7E4C-4D7A-8FE4-20ED7E9608FC}" srcOrd="0" destOrd="8" presId="urn:microsoft.com/office/officeart/2005/8/layout/hList1"/>
    <dgm:cxn modelId="{4266DFA1-C9A2-4B8C-9A79-659E1EC824F9}" type="presOf" srcId="{3BCDFFB9-BE72-4BAD-BCC6-FF041E8672C9}" destId="{37BE9D41-7E4C-4D7A-8FE4-20ED7E9608FC}" srcOrd="0" destOrd="5" presId="urn:microsoft.com/office/officeart/2005/8/layout/hList1"/>
    <dgm:cxn modelId="{02E360BE-03FE-42C9-B108-6400CE1188B9}" type="presOf" srcId="{70F6CBF6-F531-4C42-9134-FCEC2552206E}" destId="{37BE9D41-7E4C-4D7A-8FE4-20ED7E9608FC}" srcOrd="0" destOrd="3" presId="urn:microsoft.com/office/officeart/2005/8/layout/hList1"/>
    <dgm:cxn modelId="{61C4C2EF-923C-41B4-8660-8FAC0CB5A057}" type="presOf" srcId="{A48C6DFA-7B77-4F8E-A14F-195C3DE402C6}" destId="{37BE9D41-7E4C-4D7A-8FE4-20ED7E9608FC}" srcOrd="0" destOrd="1" presId="urn:microsoft.com/office/officeart/2005/8/layout/hList1"/>
    <dgm:cxn modelId="{F4CF4E73-1C3D-4939-9700-F664083E5071}" srcId="{035A4CE0-B113-4675-97FA-4D1B70D17067}" destId="{2180C0E9-7926-4FCA-B8D2-B4FFB2AD7B14}" srcOrd="0" destOrd="0" parTransId="{383DF193-3895-4A47-9E3E-C50C5C105803}" sibTransId="{0284180F-5D3F-4893-8426-3709105AA88D}"/>
    <dgm:cxn modelId="{7203034D-E534-46F7-931D-7C7550066ED6}" srcId="{47B3B5E1-2B55-4671-9997-865581CF962F}" destId="{AFA22CC6-FE10-4286-822E-2772F3BE995F}" srcOrd="8" destOrd="0" parTransId="{77217E4D-9D8E-4022-8988-4CB4A1B0CCD6}" sibTransId="{DDDCAC96-E16F-4D37-B913-AD2252F43673}"/>
    <dgm:cxn modelId="{CC1E2ECC-D0B9-4954-B87F-734579399826}" type="presParOf" srcId="{F736E364-392B-4B5C-8301-B27C5D088B93}" destId="{004D14A0-D606-46FA-94FD-AF57AE5E2E8D}" srcOrd="0" destOrd="0" presId="urn:microsoft.com/office/officeart/2005/8/layout/hList1"/>
    <dgm:cxn modelId="{6443DBE2-8807-4D11-9332-E39541EFE17D}" type="presParOf" srcId="{004D14A0-D606-46FA-94FD-AF57AE5E2E8D}" destId="{DF65160F-5AA1-40D1-85D7-E9A747E8A71A}" srcOrd="0" destOrd="0" presId="urn:microsoft.com/office/officeart/2005/8/layout/hList1"/>
    <dgm:cxn modelId="{79F80E27-983C-464B-913B-B5FC7E2D6F81}" type="presParOf" srcId="{004D14A0-D606-46FA-94FD-AF57AE5E2E8D}" destId="{BD1ED98B-BD23-48AB-82CB-8DC32ED02C04}" srcOrd="1" destOrd="0" presId="urn:microsoft.com/office/officeart/2005/8/layout/hList1"/>
    <dgm:cxn modelId="{B4B76C02-BC03-47A1-A093-F9635BEAC123}" type="presParOf" srcId="{F736E364-392B-4B5C-8301-B27C5D088B93}" destId="{47A0CA58-C451-4B95-A25B-054AF1105738}" srcOrd="1" destOrd="0" presId="urn:microsoft.com/office/officeart/2005/8/layout/hList1"/>
    <dgm:cxn modelId="{5F290885-BCE7-42FA-8582-F010FFB0D75C}" type="presParOf" srcId="{F736E364-392B-4B5C-8301-B27C5D088B93}" destId="{7FF13AF0-80BB-4B4B-B9BC-6CE7E3843D5E}" srcOrd="2" destOrd="0" presId="urn:microsoft.com/office/officeart/2005/8/layout/hList1"/>
    <dgm:cxn modelId="{052EF700-C2F0-4D4E-A9ED-A14333FED37B}" type="presParOf" srcId="{7FF13AF0-80BB-4B4B-B9BC-6CE7E3843D5E}" destId="{FDD2DA36-487E-461F-BF04-F99397226505}" srcOrd="0" destOrd="0" presId="urn:microsoft.com/office/officeart/2005/8/layout/hList1"/>
    <dgm:cxn modelId="{EE8470B9-FA78-48CC-BAD5-6F1DFD6C347F}" type="presParOf" srcId="{7FF13AF0-80BB-4B4B-B9BC-6CE7E3843D5E}" destId="{37BE9D41-7E4C-4D7A-8FE4-20ED7E9608FC}" srcOrd="1" destOrd="0" presId="urn:microsoft.com/office/officeart/2005/8/layout/hList1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B2BC3-A413-409D-A4C3-57E3697BCF7D}">
      <dsp:nvSpPr>
        <dsp:cNvPr id="0" name=""/>
        <dsp:cNvSpPr/>
      </dsp:nvSpPr>
      <dsp:spPr>
        <a:xfrm>
          <a:off x="5093" y="163037"/>
          <a:ext cx="2964814" cy="1185925"/>
        </a:xfrm>
        <a:prstGeom prst="chevron">
          <a:avLst/>
        </a:prstGeom>
        <a:solidFill>
          <a:schemeClr val="accent4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DILUTION</a:t>
          </a:r>
        </a:p>
      </dsp:txBody>
      <dsp:txXfrm>
        <a:off x="598056" y="163037"/>
        <a:ext cx="1778889" cy="1185925"/>
      </dsp:txXfrm>
    </dsp:sp>
    <dsp:sp modelId="{9F74CE72-CA55-4518-854E-A82BFC312CE8}">
      <dsp:nvSpPr>
        <dsp:cNvPr id="0" name=""/>
        <dsp:cNvSpPr/>
      </dsp:nvSpPr>
      <dsp:spPr>
        <a:xfrm>
          <a:off x="2673426" y="163037"/>
          <a:ext cx="2964814" cy="1185925"/>
        </a:xfrm>
        <a:prstGeom prst="chevron">
          <a:avLst/>
        </a:prstGeom>
        <a:solidFill>
          <a:schemeClr val="accent6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CHARGING</a:t>
          </a:r>
        </a:p>
      </dsp:txBody>
      <dsp:txXfrm>
        <a:off x="3266389" y="163037"/>
        <a:ext cx="1778889" cy="1185925"/>
      </dsp:txXfrm>
    </dsp:sp>
    <dsp:sp modelId="{1B0F5802-1680-4296-909A-6B6EE839246F}">
      <dsp:nvSpPr>
        <dsp:cNvPr id="0" name=""/>
        <dsp:cNvSpPr/>
      </dsp:nvSpPr>
      <dsp:spPr>
        <a:xfrm>
          <a:off x="5341759" y="163037"/>
          <a:ext cx="2964814" cy="1185925"/>
        </a:xfrm>
        <a:prstGeom prst="chevron">
          <a:avLst/>
        </a:prstGeom>
        <a:solidFill>
          <a:srgbClr val="44709D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COUNTING</a:t>
          </a:r>
        </a:p>
      </dsp:txBody>
      <dsp:txXfrm>
        <a:off x="5934722" y="163037"/>
        <a:ext cx="1778889" cy="1185925"/>
      </dsp:txXfrm>
    </dsp:sp>
    <dsp:sp modelId="{D7DC899C-A8BE-4569-ACC8-3CF15E72012C}">
      <dsp:nvSpPr>
        <dsp:cNvPr id="0" name=""/>
        <dsp:cNvSpPr/>
      </dsp:nvSpPr>
      <dsp:spPr>
        <a:xfrm>
          <a:off x="8010092" y="163037"/>
          <a:ext cx="2964814" cy="1185925"/>
        </a:xfrm>
        <a:prstGeom prst="chevron">
          <a:avLst/>
        </a:prstGeom>
        <a:solidFill>
          <a:schemeClr val="accent1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COMPUTATION</a:t>
          </a:r>
        </a:p>
      </dsp:txBody>
      <dsp:txXfrm>
        <a:off x="8603055" y="163037"/>
        <a:ext cx="1778889" cy="1185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2A8BB-6668-4287-B456-CA357501F1ED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AD1A3-2806-4820-B674-86217703E2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3450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18:57.1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311 1 24575,'-12'1'0,"0"0"0,0 1 0,0 1 0,0 0 0,1 1 0,-1 0 0,1 0 0,-17 11 0,22-11 0,0 0 0,1 1 0,0-1 0,0 1 0,0 1 0,1-1 0,-1 1 0,1-1 0,1 1 0,-1 1 0,1-1 0,-3 7 0,3-5 0,-1-1 0,0 0 0,0 0 0,0 0 0,-1-1 0,0 1 0,0-1 0,-10 9 0,1-3-273,0 1 0,1 1 0,1 0 0,-13 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20:50.7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20:51.2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20:51.6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24:15.19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24:23.70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18:58.2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24575,'5'0'0,"0"1"0,-1 0 0,1 0 0,0 0 0,0 0 0,-1 1 0,1-1 0,-1 1 0,0 0 0,1 1 0,-1-1 0,6 6 0,5 4 0,24 26 0,-26-24 0,10 14 0,4 5 0,-4-8 0,-19-20 0,1 0 0,0 0 0,0-1 0,0 0 0,0 1 0,0-2 0,11 7 0,21 7-1365,-21-10-5461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18:59.2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350 0 24575,'-6'0'0,"0"0"0,0 0 0,0 1 0,0 0 0,-7 2 0,11-3 0,0 1 0,0 0 0,0 0 0,1 0 0,-1 0 0,0 0 0,0 1 0,1-1 0,-1 0 0,1 1 0,-1-1 0,1 1 0,-1 0 0,1-1 0,0 1 0,0 0 0,0 0 0,-1 2 0,-9 22 0,6-13 0,0-2 0,0 1 0,-1 0 0,-1-1 0,-12 16 0,8-12 0,1-1 0,-16 31 0,16-27 0,-18 27 0,20-34 0,2 1 0,-1-1 0,1 1 0,-7 24 0,9-24 0,-1 1 0,-1-1 0,1 0 0,-16 22 0,12-21-341,1 0 0,0 1-1,-11 26 1,10-19-6485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19:00.1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24575,'5'1'0,"0"-1"0,0 1 0,0 0 0,0 0 0,0 1 0,0 0 0,0 0 0,0 0 0,8 5 0,41 32 0,-32-22 0,83 57 0,-77-52 0,-2 0 0,41 47 0,-60-62 0,-1-1 83,1 0-1,1 0 0,14 9 1,14 11-1778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20:08.5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598 263 24575,'-7'0'0,"0"0"0,0 1 0,1 0 0,-1 0 0,0 0 0,1 1 0,0 0 0,-1 0 0,1 1 0,0 0 0,0 0 0,0 0 0,0 1 0,1 0 0,-1 0 0,1 0 0,0 1 0,0-1 0,1 1 0,-1 0 0,1 1 0,0-1 0,-4 9 0,2-4 0,0-1 0,-1 0 0,0 0 0,0-1 0,-1 0 0,0 0 0,0-1 0,-16 11 0,19-15 0,0 1 0,0 0 0,1 0 0,-1 0 0,1 0 0,0 1 0,0 0 0,0 0 0,1 0 0,0 0 0,0 0 0,0 1 0,1 0 0,-1-1 0,-1 7 0,3-6 0,-1-1 0,1 0 0,-2 0 0,1 0 0,0 0 0,-1 0 0,0-1 0,0 1 0,-1-1 0,1 0 0,-1 0 0,0 0 0,0 0 0,0-1 0,-7 5 0,0-1 0,1 1 0,0 0 0,0 0 0,0 1 0,1 0 0,1 1 0,0 0 0,0 1 0,1-1 0,0 1 0,-7 16 0,61-66 0,-22 12 0,31-41 0,-33 38 0,33-33 0,-16 24 0,51-66 0,-44 49 0,-27 32 0,25-35 0,-35 44 0,1 1 0,1 0 0,1 1 0,0 0 0,0 1 0,1 0 0,26-16 0,-32 21 0,0-1 0,0 0 0,0-1 0,-1 0 0,-1 0 0,7-10 0,-3 3 0,-24 43 0,2-13 0,-1 0 0,0-1 0,-1-1 0,-16 11 0,-8 8 0,30-23 0,1 0 0,0 1 0,0 0 0,1 0 0,0 1 0,0-1 0,-4 12 0,4-8 0,-1 0 0,-1 0 0,-11 15 0,-22 15 0,26-28 0,1 1 0,-20 27 0,16-18 0,0-1 0,-2-2 0,-27 25 0,37-36 0,1 1 0,-16 23 0,15-21 0,-19 24 0,21-30 0,-3 3 0,1 1 0,-12 17 0,17-22 0,-1 0 0,0 0 0,0-1 0,-1 1 0,-9 6 0,7-6 0,1 0 0,-15 16 0,-12 26 0,26-35 0,-1 0 0,-1 0 0,0-1 0,-21 20 0,28-31 0,-15 14 0,16-15 0,11-10 0,37-30 0,-37 33 0,0 0 0,0-1 0,-1 0 0,1 0 0,-2-1 0,1 0 0,8-13 0,-4 4 0,1 2 0,0-1 0,1 2 0,0 0 0,1 0 0,22-16 0,20-20 0,-21 17 0,-16 16 0,0-2 0,-1 0 0,24-34 0,-35 44 0,-1 1 0,1 0 0,1 1 0,-1-1 0,14-8 0,-13 9 0,1 0 0,-1 0 0,-1-1 0,1 0 0,6-10 0,13-18 0,1 2 0,1 0 0,41-35 0,-26 26 0,-36 32 0,-14 9 0,-18 14 0,9 1 0,1 0 0,0 2 0,1 0 0,-18 26 0,14-18 0,-25 26 0,15-23 0,15-14 0,-1 0 0,1 1 0,-16 23 0,11-12 0,-1-1 0,-23 23 0,21-24 0,-33 46 0,46-57 0,-1 2 0,-1 1 0,0-1 0,-1-1 0,0 1 0,-1-2 0,0 0 0,-14 11 0,17-16-195,0 1 0,1 0 0,-1 0 0,2 0 0,-1 1 0,-8 13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20:12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828 918 24575,'0'3'0,"0"1"0,-1 1 0,1-1 0,1 0 0,-1 1 0,1-1 0,-1 0 0,1 0 0,1 1 0,-1-1 0,0 0 0,3 5 0,-9-14 0,0 0 0,-1 1 0,1-1 0,-1 1 0,0 1 0,-11-6 0,-23-14 0,28 13 0,0-1 0,-14-15 0,-15-14 0,-22-4 0,44 32 0,0-1 0,-21-19 0,-8-4 0,39 31 0,1-1 0,0 1 0,0-2 0,1 1 0,-1-1 0,1 0 0,-9-14 0,8 10 0,0 1 0,0-1 0,-1 1 0,0 1 0,-15-13 0,12 12 0,0-1 0,1 0 0,0 0 0,1-1 0,0-1 0,1 0 0,1 0 0,0 0 0,-8-21 0,9 16 0,-15-29 0,18 40 0,0 0 0,-1 1 0,0 0 0,0-1 0,-1 2 0,-11-10 0,3 3 0,5 6 0,0-1 0,1 0 0,0-1 0,0 0 0,1 0 0,0 0 0,-6-11 0,-19-22 0,26 33 0,-1 1 0,1-1 0,-8-14 0,14 22 0,0-1 0,0 1 0,0 0 0,0 0 0,0-1 0,-1 1 0,1 0 0,0-1 0,0 1 0,0 0 0,0-1 0,0 1 0,0 0 0,0-1 0,0 1 0,0 0 0,0 0 0,0-1 0,0 1 0,0 0 0,0-1 0,1 1 0,-1 0 0,0-1 0,0 1 0,0 0 0,0 0 0,0-1 0,1 1 0,-1 0 0,0 0 0,0-1 0,1 1 0,-1 0 0,0 0 0,0 0 0,1-1 0,-1 1 0,0 0 0,0 0 0,1 0 0,-1 0 0,0 0 0,1 0 0,-1 0 0,0-1 0,1 1 0,-1 0 0,0 0 0,0 0 0,1 0 0,-1 0 0,1 1 0,18 0 0,3 6 0,1 1 0,-1 1 0,-1 1 0,0 0 0,37 26 0,-39-24 0,77 58 0,-83-60 0,13 9 0,51 28 0,-69-42 0,-1 0 0,1 1 0,-1 0 0,0 0 0,-1 0 0,8 10 0,-5-7 0,-1 0 0,18 14 0,6 2 0,-2 2 0,40 43 0,-60-61 0,1 0 0,-1-1 0,2 0 0,-1-1 0,21 10 0,-22-13 0,0 1 0,-1 0 0,0 1 0,0-1 0,0 2 0,-1-1 0,0 1 0,0 1 0,0 0 0,8 11 0,-11-13 0,-1 0 0,1-1 0,1 1 0,10 7 0,-12-9 0,0-1 0,1 1 0,-2-1 0,1 1 0,0 1 0,-1-1 0,1 0 0,3 8 0,-7-12 0,0 0 0,0 0 0,0 0 0,0 1 0,0-1 0,0 0 0,0 0 0,0 0 0,1 0 0,-1 0 0,0 0 0,0 1 0,0-1 0,0 0 0,0 0 0,0 0 0,0 0 0,0 0 0,0 0 0,0 1 0,0-1 0,-1 0 0,1 0 0,0 0 0,0 0 0,0 0 0,0 0 0,0 1 0,0-1 0,0 0 0,0 0 0,0 0 0,0 0 0,0 0 0,0 0 0,-1 0 0,1 0 0,0 1 0,0-1 0,0 0 0,0 0 0,0 0 0,0 0 0,-1 0 0,1 0 0,0 0 0,0 0 0,0 0 0,-11-1 0,-9-8 0,-8-12 0,1-1 0,1-2 0,-27-31 0,47 48 0,-14-16 0,2-1 0,-27-45 0,-15-20 0,46 72 0,1-1 0,1 0 0,0-1 0,1 0 0,2-1 0,0 0 0,0 0 0,2-1 0,-7-32 0,12 46 0,0 0 0,-1 0 0,0 0 0,0 1 0,0-1 0,-1 1 0,0 0 0,-1 0 0,1 0 0,-1 1 0,-5-6 0,2 3 0,1 0 0,0-1 0,1 0 0,-8-14 0,4-10 0,9 29 0,0-1 0,0 1 0,0 0 0,-1-1 0,0 1 0,1 0 0,-2 0 0,1 0 0,0 0 0,-4-4 0,1 6 0,6 7 0,6 9 0,63 73-263,27 35-161,-53-69 424,-32-40 0,-1-1 0,-1 2 0,0-1 0,12 23 0,-12-18 93,1-1-1,1 0 1,0 0 0,18 17-1,20 26 132,-33-37-224,-1 2 0,-2-1 0,19 43 0,-28-55 0,1 0 0,1 0 0,0 0 0,0-1 0,1 0 0,1-1 0,-1 0 0,2 0 0,19 15 0,-26-21 0,1-1 0,-1 1 0,1 0 0,-1-1 0,0 2 0,0-1 0,-1 0 0,0 0 0,1 1 0,-1-1 0,-1 1 0,2 5 0,0-4 0,-1 1 0,1-1 0,0 0 0,0 0 0,6 8 0,83 114 0,-92-127 0,1 0 0,-1 0 0,1-1 0,-1 1 0,1 0 0,-1 0 0,0 0 0,1-1 0,-1 1 0,0 0 0,0 0 0,0 0 0,0 0 0,1 0 0,-1-1 0,0 1 0,0 0 0,-1 0 0,1 0 0,0 1 0,-1-1 0,1-1 0,0 1 0,-1-1 0,1 1 0,-1-1 0,1 0 0,-1 1 0,1-1 0,-1 0 0,1 0 0,-1 1 0,0-1 0,1 0 0,-1 0 0,1 0 0,-1 1 0,1-1 0,-1 0 0,0 0 0,1 0 0,-2 0 0,-2-1 0,0 1 0,1-1 0,-1 1 0,0-1 0,1 0 0,-1 0 0,0-1 0,-3-1 0,-48-31-500,26 16-25,-34-16 0,31 16 163,1 0 0,-56-46 0,71 51 327,-47-42 655,40 34-201,-33-24 1,-52-37-420,83 61 3,-25-31 0,16 16-1,19 23-17,-1 0 0,-18-12 0,-11-9 260,44 34-229,1-1-1,-1 1 1,1 0 0,-1-1-1,1 1 1,-1-1-1,1 1 1,-1-1-1,1 1 1,-1-1-1,1 1 1,0-1-1,-1 1 1,1-1-1,0 0 1,-1 1 0,1-1-1,0 0 1,0 1-1,0-2 1,0 2-3,0-1 1,0 1-1,1 0 1,-1 0 0,0-1-1,1 1 1,-1 0-1,0 0 1,1-1 0,-1 1-1,0 0 1,1 0-1,-1 0 1,1 0 0,-1 0-1,0 0 1,1 0-1,-1-1 1,1 1 0,-1 0-1,1 0 1,-1 1-1,1-1 1,29 5 337,-17 1-351,-1 1 0,1 1 0,-1 0 0,0 0 0,-1 1 0,0 1 0,18 21 0,2 7 0,-22-26 0,1 0 0,22 21 0,-16-18 0,-2 0 0,18 24 0,17 16 0,-39-43 0,0 0 0,0 1 0,-1 0 0,13 27 0,6 8 0,-23-42 0,1 1 0,-1-1 0,1 0 0,10 8 0,-9-8 0,-1-1 0,0 1 0,-1-1 0,1 1 0,6 11 0,7 20 0,-15-28 0,0 0 0,1 0 0,0-1 0,0 0 0,1 0 0,7 8 0,-3-4 0,0 0 0,-1 1 0,-1 0 0,13 26 0,-4-9 0,-5-8 0,18 22 0,-29-43 0,-1-1 0,1 1 0,-1-1 0,0 0 0,1 1 0,-1-1 0,1 1 0,-1-1 0,0 1 0,0-1 0,1 1 0,-1-1 0,0 1 0,0-1 0,0 1 0,0-1 0,1 1 0,-1 0 0,0-1 0,0 1 0,0-1 0,0 1 0,0-1 0,0 1 0,-1 0 0,1-1 0,0 1 0,0-1 0,0 1 0,0-1 0,-1 1 0,1-1 0,-1 2 0,0-2 0,0 1 0,0 0 0,-1 0 0,1-1 0,0 1 0,-1-1 0,1 1 0,0-1 0,-1 0 0,1 1 0,-1-1 0,1 0 0,-2 0 0,-3 0 0,0 0 0,0 0 0,0-1 0,0 0 0,0 0 0,-6-2 0,3-1 0,1-1 0,0-1 0,0 1 0,0-2 0,1 1 0,-12-13 0,-16-14 0,15 16-198,0-1 0,1-1 0,1-1 0,-20-29 0,24 33 198,-1-1 0,-21-18 0,23 24 0,1 0 0,1-1 0,0-1 0,0 0 0,-10-17 0,9 11 80,-2 0 1,0 1-1,-25-25 1,21 24 86,0-1 1,-17-27 0,15 20-127,0 1 1,-2 0-1,-45-39 0,59 56-41,0 0 0,0 0 0,-9-17 0,0 0 0,16 25 0,1 1 0,-1 0 0,1-1 0,-1 1 0,1-1 0,0 1 0,-1-1 0,1 0 0,0 1 0,-1-1 0,1 1 0,0-1 0,0 0 0,-1 1 0,1-1 0,0 1 0,0-1 0,0 0 0,0 1 0,0-1 0,0 0 0,0 1 0,0-1 0,0 0 0,0 1 0,0-1 0,1 0 0,-1 1 0,0-1 0,1 0 0,0 0 0,0 1 0,0-1 0,0 1 0,0-1 0,0 1 0,0-1 0,0 1 0,0 0 0,0-1 0,0 1 0,1 0 0,-1 0 0,0 0 0,0 0 0,2 0 0,4 1 0,0 0 0,0 0 0,0 0 0,12 5 0,10 8 0,50 33 0,-49-28 0,42 20 0,-34-23 0,-17-8 0,0 1 0,-1 1 0,0 0 0,-1 2 0,-1 0 0,25 20 0,-35-25 0,1 0 0,0-1 0,0 0 0,1-1 0,17 8 0,-14-7 0,0 0 0,20 14 0,-15-6 0,0 2 0,16 18 0,-17-16 0,33 27 0,-39-38 0,-2 0 0,1 1 0,-1 0 0,0 0 0,-1 1 0,0 0 0,0 1 0,-1 0 0,10 17 0,-15-23-76,0 1 1,0-1-1,0 0 0,0 0 0,1 0 0,-1 0 0,1-1 0,0 1 1,1-1-1,-1 1 0,0-1 0,1 0 0,0-1 0,-1 1 1,1 0-1,0-1 0,8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20:22.3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1015 3 24575,'-1'4'0,"0"1"0,-1 0 0,0 0 0,0 0 0,0-1 0,0 1 0,-6 6 0,3-2 0,-4 6 0,3-4 0,0 0 0,-1 0 0,0-1 0,-16 17 0,16-19 0,0 0 0,1 1 0,0-1 0,1 1 0,0 0 0,1 1 0,-6 12 0,-8 20 0,16-39 0,0 0 0,1-1 0,-1 1 0,0-1 0,0 1 0,0-1 0,0 0 0,-1 0 0,1 0 0,0 0 0,-1 0 0,0-1 0,1 1 0,-1-1 0,-3 2 0,-3 0 0,0-1 0,-1 0 0,-13 2 0,-26 6 0,21-1 0,2 1 0,-1 1 0,1 2 0,1 0 0,-29 21 0,46-28 0,0-2 0,0 1 0,0-1 0,0 0 0,0-1 0,-1 0 0,-10 3 0,9-4 0,1 1 0,0 0 0,0 0 0,1 1 0,-1 1 0,-13 8 0,0 4 0,0-1 0,-33 17 0,47-28 0,1 0 0,0 1 0,0 0 0,0 0 0,1 0 0,0 1 0,-8 12 0,7-11 0,0 5 0,7-12 0,1-1 0,-1 0 0,0 0 0,0 0 0,0 1 0,0-1 0,0 0 0,0 0 0,0 0 0,1 0 0,-1 0 0,0 1 0,0-1 0,0 0 0,0 0 0,1 0 0,-1 0 0,0 0 0,0 0 0,0 0 0,1 0 0,-1 0 0,0 0 0,0 1 0,0-1 0,1 0 0,-1 0 0,0 0 0,0 0 0,0 0 0,1-1 0,-1 1 0,0 0 0,0 0 0,1 0 0,2-1 0,-1 1 0,1-1 0,0 0 0,-1 0 0,1-1 0,-1 1 0,5-3 0,20-16 0,-3 1 0,1 1 0,2 1 0,36-18 0,-48 28 0,0 0 0,1 2 0,0-1 0,0 2 0,1 0 0,-1 1 0,26-1 0,-62 6 0,0 0 0,1 2 0,-1 0 0,-33 12 0,-87 41 0,76-33 0,64-24 0,0 0 0,0 0 0,0 0 0,0 0 0,0 0 0,0 0 0,0 0 0,0 0 0,0 0 0,0 0 0,0 0 0,0 0 0,0 0 0,0 0 0,0 1 0,0-1 0,0 0 0,0 0 0,0 0 0,0 0 0,0 0 0,0 0 0,0 0 0,0 0 0,0 0 0,0 0 0,0 0 0,0 1 0,0-1 0,0 0 0,0 0 0,0 0 0,0 0 0,0 0 0,0 0 0,0 0 0,0 0 0,0 0 0,0 0 0,0 0 0,0 0 0,0 0 0,0 1 0,0-1 0,0 0 0,0 0 0,0 0 0,0 0 0,-1 0 0,1 0 0,0 0 0,0 0 0,0 0 0,0 0 0,0 0 0,0 0 0,0 0 0,0 0 0,0 0 0,0 0 0,0 0 0,-1 0 0,12 2 0,16-1 0,617-3 0,-617 1 0,0-2 0,39-9 0,-4 1 0,-80 11 0,-28 3 0,-129 47 0,33-7 0,29-6 0,80-28 0,-1-1 0,0-2 0,0-1 0,-46 1 0,8-7 0,114-4 0,-1-1 0,60-16 0,-36 1 0,-46 13 0,0 2 0,0 1 0,25-4 0,36-5 0,-46 8 0,46-4 0,-58 8 0,39-9 0,-38 6 0,37-3 0,-22 7 0,-31 0 0,-25 2 0,-8 0 20,-51 11 0,47-6-120,-32 1 1,18-3-100,0 2 0,1 1 0,-48 16 0,74-19 197,-134 35-61,128-32 63,1 0 0,-27 12 0,-10 4 0,291-115 1020,-218 86-1020,0 1 0,24-4 0,3-2 0,136-40 0,-148 43 0,40-5 0,-44 9 0,-1 0 0,0-2 0,25-9 0,-11 4 0,-31 9 0,0 1 0,0-1 0,0-1 0,0 1 0,0-1 0,0-1 0,-1 1 0,11-8 0,-17 11 0,0 0 0,0 0 0,1 0 0,-1 0 0,0-1 0,0 1 0,0 0 0,0 0 0,0 0 0,0 0 0,0 0 0,0 0 0,0 0 0,0 0 0,0-1 0,0 1 0,1 0 0,-1 0 0,0 0 0,0 0 0,0 0 0,0 0 0,0-1 0,0 1 0,0 0 0,0 0 0,0 0 0,0 0 0,-1 0 0,1 0 0,0-1 0,0 1 0,0 0 0,0 0 0,0 0 0,0 0 0,0 0 0,0 0 0,0 0 0,0-1 0,0 1 0,0 0 0,0 0 0,-1 0 0,-7-3 0,-9 1 0,-243 0 0,124 4 0,50-1 0,-99-3 0,178 2 0,-1-1 0,1 0 0,0 0 0,0-1 0,-1 0 0,1 0 0,0-1 0,1 1 0,-1-2 0,0 1 0,1-1 0,0 0 0,0 0 0,0-1 0,0 0 0,1 0 0,0 0 0,0 0 0,0-1 0,-6-10 0,4 7 0,0-1 0,-1 2 0,-12-12 0,14 15 0,0 0 0,1-1 0,0 1 0,0-1 0,0 0 0,1-1 0,-1 1 0,2-1 0,-1 1 0,-3-10 0,6 14 0,1-1 0,-1 1 0,1-1 0,0 1 0,0 0 0,0-1 0,0 1 0,0-1 0,0 1 0,0-1 0,1 1 0,-1 0 0,1-1 0,0 1 0,0 0 0,0-1 0,0 1 0,0 0 0,2-3 0,0 2 0,0 0 0,0 0 0,0 0 0,0 0 0,1 0 0,-1 1 0,1-1 0,0 1 0,0 0 0,4-2 0,5 0 0,0 0 0,0 0 0,0 1 0,0 0 0,27 0 0,197 3 0,-96 1 0,-169 2 0,0 1 0,0 2 0,0 0 0,-34 14 0,24-7 0,-111 37 0,141-48 0,1 0 0,-1 0 0,0-1 0,0 0 0,-15 0 0,23-1 0,0 1 0,0-1 0,-1 0 0,1 0 0,0 0 0,0 0 0,0 0 0,-1 0 0,1 0 0,0 0 0,0 0 0,0 0 0,-1 0 0,1 0 0,0 0 0,0 0 0,0 0 0,-1 0 0,1 0 0,0 0 0,0 0 0,0 0 0,-1 0 0,1 0 0,0-1 0,0 1 0,0 0 0,-1 0 0,1 0 0,0 0 0,0 0 0,0-1 0,0 1 0,0 0 0,-1 0 0,1 0 0,0 0 0,0-1 0,0 1 0,0 0 0,0 0 0,0 0 0,0-1 0,0 1 0,0 0 0,0 0 0,0-1 0,11-5 0,19-5 0,6-1 0,-1-1 0,45-24 0,-61 28 0,-5 3 0,-1 1 0,1 1 0,15-3 0,8-2 0,26-8 0,78-9 0,-82 13 0,-41 8 0,1 2 0,25-3 0,-22 5 0,0-1 0,0-1 0,0-1 0,0 0 0,-1-2 0,0 0 0,0-2 0,27-13 0,0-3 0,-47 21 0,-8 1 0,-9 1 0,-262 3 0,251-1 0,0 2 0,-34 7 0,32-4 0,-48 2 0,59-7 0,-14-1 0,1 2 0,0 1 0,-34 8 0,-49 11 0,91-16 0,0-1 0,-1-2 0,-34 2 0,-74-6 0,48-2 0,46 3 0,30 0 0,26 0 0,30 1 0,-23 1 0,1-2 0,0-1 0,-1-1 0,38-8 0,-4-4 0,-22 5 0,60-22 0,-82 26 0,0 1 0,1 0 0,-1 1 0,1 1 0,-1 1 0,30 0 0,-395 3 0,344-3 0,2 1 0,1 0 0,-1 0 0,1 0 0,0 0 0,-1 0 0,1 0 0,-1 1 0,1 0 0,0 0 0,0 0 0,-1 0 0,1 0 0,0 1 0,-4 2 0,7-4 0,0 0 0,0 1 0,0-1 0,0 0 0,0 1 0,0-1 0,0 1 0,0-1 0,0 0 0,0 1 0,0-1 0,0 0 0,0 1 0,1-1 0,-1 0 0,0 1 0,0-1 0,0 0 0,1 1 0,-1-1 0,0 0 0,0 1 0,1-1 0,-1 0 0,0 0 0,0 1 0,1-1 0,-1 0 0,0 0 0,1 0 0,-1 0 0,0 1 0,1-1 0,-1 0 0,0 0 0,1 0 0,-1 0 0,1 0 0,18 8 0,-17-7 0,164 55 0,-160-54 0,0 1 0,0 0 0,0 0 0,0 0 0,0 0 0,-1 1 0,0 0 0,0 0 0,7 7 0,-9-7 0,0 0 0,0 0 0,-1 0 0,1 1 0,-1-1 0,0 1 0,0-1 0,0 1 0,-1 0 0,0 0 0,0-1 0,1 11 0,-1-9 0,-1 0 0,1 0 0,-1-1 0,0 1 0,0 0 0,-1 0 0,0 0 0,0 0 0,0 0 0,-1-1 0,0 1 0,0-1 0,0 1 0,-1-1 0,0 0 0,0 0 0,0 0 0,0 0 0,-1 0 0,0-1 0,-8 8 0,-16 12 0,17-16 0,2 0 0,-1 1 0,-16 20 0,21-22 0,-1-1 0,0 0 0,0 0 0,-9 6 0,-17 18 0,31-30 0,1 1 0,-1-1 0,1 1 0,-1-1 0,1 1 0,-1-1 0,1 1 0,0 0 0,0-1 0,-1 1 0,1-1 0,0 1 0,0 0 0,-1-1 0,1 1 0,0 0 0,0-1 0,0 1 0,0 0 0,0-1 0,0 1 0,0 0 0,0-1 0,0 1 0,1 0 0,-1-1 0,0 1 0,0 0 0,0-1 0,1 1 0,-1-1 0,0 1 0,1 0 0,-1-1 0,1 1 0,-1-1 0,0 1 0,1-1 0,-1 1 0,1-1 0,0 0 0,-1 1 0,1-1 0,-1 0 0,1 1 0,-1-1 0,1 0 0,0 0 0,-1 1 0,1-1 0,0 0 0,-1 0 0,1 0 0,1 0 0,5 2 0,0-1 0,1 1 0,11-1 0,-17-1 0,176-2 0,38 3 0,-214-1 0,0 0 0,0 0 0,0 1 0,0-1 0,0 0 0,0 1 0,-1 0 0,1-1 0,0 1 0,0 0 0,0 0 0,-1 0 0,1 0 0,2 2 0,-4-3 0,1 1 0,-1-1 0,0 0 0,0 1 0,0-1 0,0 0 0,0 1 0,1-1 0,-1 1 0,0-1 0,0 0 0,0 1 0,0-1 0,0 0 0,0 1 0,0-1 0,0 1 0,0-1 0,0 0 0,0 1 0,0-1 0,-1 0 0,1 1 0,0-1 0,0 0 0,0 1 0,-1 0 0,-14 11 0,5-6 0,-7 5 0,-1-2 0,1 1 0,-2-2 0,1-1 0,-1 0 0,-1-1 0,-24 4 0,-112 19 0,165-30 0,0-1 0,-1 0 0,1 0 0,0 0 0,-1-2 0,12-4 0,32-22 0,-30 19 0,-1-1 0,0-1 0,-1 0 0,19-19 0,-33 28 0,-1 0 0,0 0 0,1 1 0,0 0 0,-1 0 0,1 0 0,1 0 0,6-1 0,-6 2 0,-74 0 0,-350 3 0,425-2 0,0-1 0,0 0 0,-1-1 0,1 0 0,0 0 0,-1 0 0,0-1 0,9-6 0,5-2 0,2 1 0,-1-2 0,-1-1 0,-1 0 0,0-1 0,0-2 0,20-22 0,-38 37 0,0 0 0,0 0 0,0 1 0,-1-1 0,1 0 0,-1-1 0,1 1 0,-1 0 0,0 0 0,0-1 0,0 1 0,0 0 0,-1-1 0,1 1 0,-1-1 0,1 1 0,-1-1 0,0 1 0,0-1 0,0 0 0,0 1 0,0-1 0,-1 1 0,1-1 0,-1 1 0,1-1 0,-1 1 0,0 0 0,0-1 0,0 1 0,-1 0 0,1 0 0,-3-4 0,0 1 0,-1 1 0,0-1 0,0 1 0,0 0 0,0 0 0,-1 1 0,1-1 0,-1 1 0,0 0 0,0 1 0,0-1 0,-8-1 0,-12-2 0,5 1 0,-1-1 0,1-1 0,-33-16 0,27 10 0,-1 0 0,-1 2 0,0 2 0,0 0 0,-51-7 0,68 14 0,-1 0 0,0-1 0,-20-8 0,33 11 0,0 0 0,0 0 0,0 0 0,0 0 0,0 0 0,-1 0 0,1 0 0,0 0 0,0 0 0,0 0 0,0 0 0,0 0 0,0 0 0,0 0 0,-1 0 0,1 0 0,0 0 0,0 0 0,0 0 0,0 0 0,0 0 0,0 0 0,0 0 0,0-1 0,0 1 0,-1 0 0,1 0 0,0 0 0,0 0 0,0 0 0,0 0 0,0 0 0,0 0 0,0 0 0,0-1 0,0 1 0,0 0 0,0 0 0,0 0 0,0 0 0,0 0 0,0 0 0,0 0 0,0-1 0,0 1 0,0 0 0,0 0 0,0 0 0,0 0 0,0 0 0,0 0 0,0-1 0,0 1 0,0 0 0,0 0 0,0 0 0,0 0 0,0 0 0,0 0 0,0 0 0,1 0 0,-1 0 0,0-1 0,12-2 0,16 1 0,52 3 0,41-2 0,-102-2 0,30-7 0,-32 5 0,0 2 0,21-3 0,-34 6 0,6-1 0,0 1 0,0 0 0,0 0 0,12 3 0,-21-3 0,0 0 0,0 0 0,0 0 0,0 0 0,0 0 0,0 1 0,0-1 0,0 0 0,0 1 0,-1-1 0,1 1 0,0-1 0,0 1 0,0-1 0,0 1 0,0 0 0,-1-1 0,1 1 0,0 0 0,-1 0 0,1 0 0,0-1 0,-1 1 0,1 0 0,-1 0 0,0 0 0,1 0 0,-1 0 0,1 0 0,-1 0 0,0 0 0,0 0 0,0 0 0,0 0 0,0 0 0,0 0 0,0 0 0,0 0 0,0 0 0,0 0 0,0 0 0,-1 0 0,1 0 0,0 0 0,-1 0 0,1 0 0,-1 0 0,1 0 0,-1 0 0,1-1 0,-1 1 0,0 0 0,0 1 0,-4 4 0,0-1 0,0 0 0,0 1 0,0-1 0,-1-1 0,0 1 0,0-1 0,-12 6 0,11-6 0,0 1 0,-1-1 0,2 1 0,-1 1 0,-10 10 0,16-15 0,0 0 0,0 0 0,0 0 0,1-1 0,-1 1 0,0 0 0,1 0 0,-1 0 0,0 0 0,1 0 0,0 0 0,-1 1 0,1-1 0,-1 0 0,1 0 0,0 0 0,0 0 0,0 0 0,0 1 0,0-1 0,0 0 0,0 0 0,0 0 0,0 0 0,1 0 0,-1 1 0,0-1 0,1 0 0,-1 0 0,1 0 0,-1 0 0,1 0 0,-1 0 0,1 0 0,0 0 0,-1 0 0,1-1 0,0 1 0,0 0 0,0 0 0,0 0 0,0-1 0,0 1 0,0-1 0,0 1 0,1 0 0,7 3 0,-1 0 0,1-1 0,0 0 0,15 2 0,-13-2 0,62 10 0,-51-10 0,1 1 0,-1 1 0,23 8 0,-44-12 0,1 0 0,0-1 0,0 1 0,-1 0 0,1 0 0,-1 0 0,1 0 0,-1 1 0,1-1 0,-1 0 0,0 1 0,1-1 0,-1 0 0,0 1 0,0 0 0,0-1 0,1 3 0,-2-3 0,0 0 0,0 0 0,0 0 0,0 0 0,0 0 0,0 0 0,0 0 0,0 0 0,0 0 0,0 0 0,-1 0 0,1 0 0,0 0 0,-1 0 0,1 0 0,-1 0 0,1 0 0,-1 0 0,1-1 0,-1 1 0,0 0 0,1 0 0,-1 0 0,0-1 0,0 1 0,1-1 0,-1 1 0,0 0 0,0-1 0,0 1 0,0-1 0,0 0 0,-2 1 0,-37 13 0,31-12 0,0 1 0,0 0 0,-12 6 0,15-6 0,1 1 0,-1-1 0,1 1 0,-1 1 0,1-1 0,0 1 0,1 0 0,-8 10 0,11-13 0,0-1 0,0 0 0,0 1 0,0-1 0,1 1 0,-1-1 0,0 1 0,1 0 0,-1-1 0,1 1 0,0 0 0,0-1 0,0 1 0,-1 0 0,2-1 0,-1 1 0,0 0 0,0-1 0,0 1 0,1 0 0,-1-1 0,1 1 0,-1-1 0,1 1 0,0-1 0,-1 1 0,1-1 0,0 1 0,0-1 0,0 1 0,0-1 0,1 0 0,-1 0 0,0 0 0,0 0 0,1 0 0,-1 0 0,0 0 0,1 0 0,-1 0 0,3 0 0,5 3 0,0-1 0,0 0 0,1 0 0,-1-1 0,0-1 0,1 1 0,17-1 0,29 6 0,-18 0 0,37 11 0,-45-10 0,-14-4 0,0 1 0,21 9 0,-34-13 0,0 1 0,0-1 0,-1 1 0,1-1 0,0 1 0,-1 0 0,1 0 0,-1 0 0,0 1 0,1-1 0,-1 0 0,0 1 0,0 0 0,-1-1 0,1 1 0,-1 0 0,1 0 0,0 3 0,-2-3 0,1-1 0,-1 0 0,0 0 0,0 0 0,-1 1 0,1-1 0,0 0 0,-1 0 0,1 0 0,-1 0 0,0 1 0,0-1 0,0 0 0,0 0 0,0-1 0,0 1 0,0 0 0,-1 0 0,1 0 0,-1-1 0,-1 2 0,-6 6 0,0-1 0,-16 11 0,18-14 0,-49 29 0,37-23 0,-26 19 0,45-30 0,-1 0 0,1 1 0,-1-1 0,0 0 0,1 1 0,-1-1 0,1 1 0,0-1 0,-1 1 0,1-1 0,-1 1 0,1-1 0,0 1 0,-1-1 0,1 1 0,0-1 0,-1 1 0,1 0 0,0-1 0,0 1 0,0-1 0,0 1 0,0 0 0,0-1 0,-1 1 0,1 0 0,1 0 0,-1 0 0,1-1 0,-1 1 0,1 0 0,-1-1 0,1 1 0,0-1 0,-1 1 0,1-1 0,0 1 0,0-1 0,-1 1 0,1-1 0,0 0 0,0 1 0,0-1 0,1 1 0,39 4 0,-40-5 0,143-1-1365,-119 1-5461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20:46.1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21:20:49.9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28 239 24575,'-5'0'0,"-1"-5"0,1-6 0,0-6 0,2-5 0,1-3 0,1-2 0,0-6 0,6-2 0,1 0 0,0 7-8191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677317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305378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3598505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673035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612765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488244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1798106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052906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2372361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5FF4A-E574-833B-0E82-811C6E77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F8BE492-27C6-1524-B583-6F81EDDA7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B3FFF8-E7CF-1DE2-A4D2-B8A24F35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26AC1A-A4FC-130C-DB46-3CDF24939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066E86-8733-4B87-10B4-9EBD87A9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081681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501B02-2E29-D318-83F4-B10240CE1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04C74C-7D10-1A39-BCB9-FD189711F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4E2293-238B-18F4-9218-0B478748C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12D330-AAD3-3DAE-3730-497F33743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E925D8-573D-C676-8113-65E550C7E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486430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739606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2CA66-B177-7E56-0C39-BB125B03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E51946-043F-F11D-3017-EEA1D1D17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F2BC6F-3EA9-C2BC-05F0-2F3A5685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FC9122-4652-AB5F-BE66-E3073511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39883F-9B4E-E287-631D-3EF4591B9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955997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A11DF-6492-5572-9C3B-157335E4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4F2D26-DD2F-AA08-B097-33BE5DFBE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15620F-18BA-9598-21E7-F827194FD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AE7DE4-3454-1C4C-CB7B-D456D2FF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0E3830-51BF-8AE4-957B-444DE5A0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143160-83CA-912A-AE38-75A20B559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556423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50A1E-FB53-FEC2-5A97-707F39B7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9BFC89-40A9-02B0-63AC-E36911109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60E4FCE-A8FC-0530-ADF1-A5730105B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DB6E913-7CDE-C7E5-C5E7-95C04B56E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3D22907-F162-F34F-2065-DE96348B3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23CEF8-4D62-CD23-B332-CB198CF67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388F20D-1DF3-BE59-FCDD-E84FAD30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7B69F56-3193-DC0C-4DBA-CF91A2A7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317818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64ED5-CECB-3229-0ECE-0AD1F6915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11AF42-7CB4-5A4E-44B1-3DAB816B3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FB1512-057C-67D7-A523-3DA1A748C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0D6767E-F885-55FE-AA3F-34C7B307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193575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066321-5916-8135-DC66-AECDC38F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4A6D1D-CB9F-97D4-A782-DBE96306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52E3D4-69D3-02BF-CD6E-BD184184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775905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BD500A-7AA0-97CB-FB23-4D9190F2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325EE8-2B38-D1A6-FA29-885FB94FF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014605-EC55-E038-CC79-B6449C970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697335-26C9-3266-CB00-A094B5900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165B1F-FD0B-0422-8C79-803DFADC7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5AB655-BB73-67BB-5027-AA6245CA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303869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BABEE8-87CE-0023-DA88-7A85C97E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A6BC4F-7726-43F6-48F3-F656E95C2F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7C3044-6DE5-D96A-9889-0B587B7E8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3501DD-71B1-BB48-A02C-76F4CA9C3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7F37A8-295E-B32A-C878-1EECB820D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9BDB61-7944-73B0-94FC-625E0C7D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658798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646772-7533-21EB-3F93-102F3D36D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0D1148-AA05-9260-FB08-4BB3685C2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A14683-539B-4791-744C-3CC1405F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A5E807-C814-579C-5F22-A7E0A5BB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B04980-9F4B-3EA7-1964-0E6665E99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879122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AB7E102-FB4B-97B1-1973-036E5D21B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17479D2-DDAB-8747-9C71-6CE0EE634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0A8A2B-CCAF-3F53-6A21-BE7D90BB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59DD3B-0039-5B16-5473-28800CAF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2C479F-15D1-AB6C-6DE7-97F2D849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967778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30" name="Freeform: Shape 19">
            <a:extLst>
              <a:ext uri="{FF2B5EF4-FFF2-40B4-BE49-F238E27FC236}">
                <a16:creationId xmlns:a16="http://schemas.microsoft.com/office/drawing/2014/main" xmlns="" id="{E66FD7FF-2869-7902-36B2-2B229AB9AB19}"/>
              </a:ext>
            </a:extLst>
          </p:cNvPr>
          <p:cNvSpPr/>
          <p:nvPr userDrawn="1"/>
        </p:nvSpPr>
        <p:spPr>
          <a:xfrm>
            <a:off x="1600204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Freeform: Shape 17">
            <a:extLst>
              <a:ext uri="{FF2B5EF4-FFF2-40B4-BE49-F238E27FC236}">
                <a16:creationId xmlns:a16="http://schemas.microsoft.com/office/drawing/2014/main" xmlns="" id="{B1457C88-4472-81CF-02AF-4421E0A3084B}"/>
              </a:ext>
            </a:extLst>
          </p:cNvPr>
          <p:cNvSpPr/>
          <p:nvPr userDrawn="1"/>
        </p:nvSpPr>
        <p:spPr>
          <a:xfrm>
            <a:off x="2795590" y="0"/>
            <a:ext cx="6803143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7874447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1/26/2025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Presentation title</a:t>
            </a:r>
            <a:endParaRPr lang="en-US" dirty="0"/>
          </a:p>
        </p:txBody>
      </p:sp>
    </p:spTree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4" name="Freeform: Shape 33">
            <a:extLst>
              <a:ext uri="{FF2B5EF4-FFF2-40B4-BE49-F238E27FC236}">
                <a16:creationId xmlns:a16="http://schemas.microsoft.com/office/drawing/2014/main" xmlns="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45">
            <a:extLst>
              <a:ext uri="{FF2B5EF4-FFF2-40B4-BE49-F238E27FC236}">
                <a16:creationId xmlns:a16="http://schemas.microsoft.com/office/drawing/2014/main" xmlns="" id="{723D98FB-5EB7-A8DF-8470-B23A80D669E4}"/>
              </a:ext>
            </a:extLst>
          </p:cNvPr>
          <p:cNvSpPr/>
          <p:nvPr userDrawn="1"/>
        </p:nvSpPr>
        <p:spPr>
          <a:xfrm>
            <a:off x="7610254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Freeform: Shape 42">
            <a:extLst>
              <a:ext uri="{FF2B5EF4-FFF2-40B4-BE49-F238E27FC236}">
                <a16:creationId xmlns:a16="http://schemas.microsoft.com/office/drawing/2014/main" xmlns="" id="{4550F3CE-BAE9-3916-42CA-F4D906FA5173}"/>
              </a:ext>
            </a:extLst>
          </p:cNvPr>
          <p:cNvSpPr/>
          <p:nvPr userDrawn="1"/>
        </p:nvSpPr>
        <p:spPr>
          <a:xfrm>
            <a:off x="9883919" y="6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48">
            <a:extLst>
              <a:ext uri="{FF2B5EF4-FFF2-40B4-BE49-F238E27FC236}">
                <a16:creationId xmlns:a16="http://schemas.microsoft.com/office/drawing/2014/main" xmlns="" id="{D83F65A0-0C52-48AD-DC5D-B5D3BF3CC188}"/>
              </a:ext>
            </a:extLst>
          </p:cNvPr>
          <p:cNvSpPr/>
          <p:nvPr userDrawn="1"/>
        </p:nvSpPr>
        <p:spPr>
          <a:xfrm>
            <a:off x="8395732" y="6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Freeform: Shape 39">
            <a:extLst>
              <a:ext uri="{FF2B5EF4-FFF2-40B4-BE49-F238E27FC236}">
                <a16:creationId xmlns:a16="http://schemas.microsoft.com/office/drawing/2014/main" xmlns="" id="{F8FA7F58-C470-6376-9DB1-DE7034C491E8}"/>
              </a:ext>
            </a:extLst>
          </p:cNvPr>
          <p:cNvSpPr/>
          <p:nvPr userDrawn="1"/>
        </p:nvSpPr>
        <p:spPr>
          <a:xfrm>
            <a:off x="1390855" y="3130666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36">
            <a:extLst>
              <a:ext uri="{FF2B5EF4-FFF2-40B4-BE49-F238E27FC236}">
                <a16:creationId xmlns:a16="http://schemas.microsoft.com/office/drawing/2014/main" xmlns="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Image 0" descr="preencoded.png">
            <a:extLst>
              <a:ext uri="{FF2B5EF4-FFF2-40B4-BE49-F238E27FC236}">
                <a16:creationId xmlns:a16="http://schemas.microsoft.com/office/drawing/2014/main" xmlns="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xmlns="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2" y="-2784"/>
            <a:ext cx="1734411" cy="5167313"/>
          </a:xfrm>
          <a:prstGeom prst="rect">
            <a:avLst/>
          </a:prstGeom>
        </p:spPr>
      </p:pic>
      <p:sp>
        <p:nvSpPr>
          <p:cNvPr id="12" name="Freeform: Shape 12">
            <a:extLst>
              <a:ext uri="{FF2B5EF4-FFF2-40B4-BE49-F238E27FC236}">
                <a16:creationId xmlns:a16="http://schemas.microsoft.com/office/drawing/2014/main" xmlns="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Image 5" descr="preencoded.png">
            <a:extLst>
              <a:ext uri="{FF2B5EF4-FFF2-40B4-BE49-F238E27FC236}">
                <a16:creationId xmlns:a16="http://schemas.microsoft.com/office/drawing/2014/main" xmlns="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4" name="Image 6" descr="preencoded.png">
            <a:extLst>
              <a:ext uri="{FF2B5EF4-FFF2-40B4-BE49-F238E27FC236}">
                <a16:creationId xmlns:a16="http://schemas.microsoft.com/office/drawing/2014/main" xmlns="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9" y="3440508"/>
            <a:ext cx="1719263" cy="17240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Image 0" descr="preencoded.png">
            <a:extLst>
              <a:ext uri="{FF2B5EF4-FFF2-40B4-BE49-F238E27FC236}">
                <a16:creationId xmlns:a16="http://schemas.microsoft.com/office/drawing/2014/main" xmlns="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xmlns="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2" y="-2784"/>
            <a:ext cx="1734411" cy="5167313"/>
          </a:xfrm>
          <a:prstGeom prst="rect">
            <a:avLst/>
          </a:prstGeom>
        </p:spPr>
      </p:pic>
      <p:sp>
        <p:nvSpPr>
          <p:cNvPr id="16" name="Image 5" descr="preencoded.png">
            <a:extLst>
              <a:ext uri="{FF2B5EF4-FFF2-40B4-BE49-F238E27FC236}">
                <a16:creationId xmlns:a16="http://schemas.microsoft.com/office/drawing/2014/main" xmlns="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xmlns="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9" y="3440508"/>
            <a:ext cx="1719263" cy="17240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1/26/2025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9" name="Freeform: Shape 6">
            <a:extLst>
              <a:ext uri="{FF2B5EF4-FFF2-40B4-BE49-F238E27FC236}">
                <a16:creationId xmlns:a16="http://schemas.microsoft.com/office/drawing/2014/main" xmlns="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8">
            <a:extLst>
              <a:ext uri="{FF2B5EF4-FFF2-40B4-BE49-F238E27FC236}">
                <a16:creationId xmlns:a16="http://schemas.microsoft.com/office/drawing/2014/main" xmlns="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reeform: Shape 5">
            <a:extLst>
              <a:ext uri="{FF2B5EF4-FFF2-40B4-BE49-F238E27FC236}">
                <a16:creationId xmlns:a16="http://schemas.microsoft.com/office/drawing/2014/main" xmlns="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xmlns="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1/26/2025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xmlns="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1/26/2025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xmlns="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389685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5923D9E-9381-3D11-B31A-1BF5C97F35B0}"/>
              </a:ext>
            </a:extLst>
          </p:cNvPr>
          <p:cNvGrpSpPr/>
          <p:nvPr userDrawn="1"/>
        </p:nvGrpSpPr>
        <p:grpSpPr>
          <a:xfrm>
            <a:off x="6452306" y="3405023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3" y="3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xmlns="" id="{EFFAEAD9-58A9-096B-C6D0-58F7AD08EB20}"/>
              </a:ext>
            </a:extLst>
          </p:cNvPr>
          <p:cNvSpPr/>
          <p:nvPr/>
        </p:nvSpPr>
        <p:spPr>
          <a:xfrm>
            <a:off x="7642520" y="4577662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324175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258467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B0C0F070-237F-C60F-3458-4D4D9BA0A222}"/>
              </a:ext>
            </a:extLst>
          </p:cNvPr>
          <p:cNvSpPr/>
          <p:nvPr userDrawn="1"/>
        </p:nvSpPr>
        <p:spPr>
          <a:xfrm>
            <a:off x="9866107" y="0"/>
            <a:ext cx="2325895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98883596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xmlns="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xmlns="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2" y="4308479"/>
            <a:ext cx="3932239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xmlns="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xmlns="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70F595E1-C910-3710-90E9-AF5FFCE05861}"/>
              </a:ext>
            </a:extLst>
          </p:cNvPr>
          <p:cNvSpPr/>
          <p:nvPr userDrawn="1"/>
        </p:nvSpPr>
        <p:spPr>
          <a:xfrm>
            <a:off x="-9413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xmlns="" id="{EC46DC71-C12A-96C8-3FE2-AA95AB58B349}"/>
              </a:ext>
            </a:extLst>
          </p:cNvPr>
          <p:cNvSpPr/>
          <p:nvPr/>
        </p:nvSpPr>
        <p:spPr>
          <a:xfrm>
            <a:off x="2543870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xmlns="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70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xmlns="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70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369219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8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9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xmlns="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xmlns="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50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xmlns="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xmlns="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xmlns="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92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xmlns="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xmlns="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xmlns="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4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xmlns="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xmlns="" val="32398537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xmlns="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xmlns="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xmlns="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xmlns="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xmlns="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xmlns="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xmlns="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xmlns="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xmlns="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xmlns="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xmlns="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xmlns="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xmlns="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xmlns="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xmlns="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xmlns="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xmlns="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xmlns="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xmlns="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xmlns="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xmlns="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8020394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950ED98-B5D1-206C-403F-FA954F9D2CFF}"/>
              </a:ext>
            </a:extLst>
          </p:cNvPr>
          <p:cNvSpPr/>
          <p:nvPr userDrawn="1"/>
        </p:nvSpPr>
        <p:spPr>
          <a:xfrm>
            <a:off x="68533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xmlns="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9" y="2491688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xmlns="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xmlns="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xmlns="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1" y="2491688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xmlns="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xmlns="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1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xmlns="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8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xmlns="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xmlns="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xmlns="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8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xmlns="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xmlns="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xmlns="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8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xmlns="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xmlns="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8239144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E2DECB02-D9CE-E57A-0604-BFF41EC38AFA}"/>
              </a:ext>
            </a:extLst>
          </p:cNvPr>
          <p:cNvSpPr/>
          <p:nvPr userDrawn="1"/>
        </p:nvSpPr>
        <p:spPr>
          <a:xfrm>
            <a:off x="1" y="0"/>
            <a:ext cx="2838451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FF3F3353-78A1-F584-81A6-9513382DF18F}"/>
              </a:ext>
            </a:extLst>
          </p:cNvPr>
          <p:cNvSpPr/>
          <p:nvPr userDrawn="1"/>
        </p:nvSpPr>
        <p:spPr>
          <a:xfrm>
            <a:off x="3" y="4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xmlns="" id="{790E862E-398F-571C-EC2C-3D17164DE059}"/>
              </a:ext>
            </a:extLst>
          </p:cNvPr>
          <p:cNvSpPr/>
          <p:nvPr/>
        </p:nvSpPr>
        <p:spPr>
          <a:xfrm>
            <a:off x="1458332" y="590135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xmlns="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xmlns="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xmlns="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xmlns="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xmlns="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xmlns="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xmlns="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xmlns="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xmlns="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xmlns="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9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6632154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xmlns="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xmlns="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2" y="-2784"/>
            <a:ext cx="1734411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xmlns="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xmlns="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9" y="3440508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698888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xmlns="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xmlns="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xmlns="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xmlns="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xmlns="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xmlns="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xmlns="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xmlns="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xmlns="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0504224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66992916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xmlns="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xmlns="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2" y="-2784"/>
            <a:ext cx="1734411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xmlns="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xmlns="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9" y="3440508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xmlns="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9324096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5974301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831921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87812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780895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212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81782D-C4E6-61F5-1697-74E4875D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C8728C-AFBF-C743-8809-EA34754ED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AE5ED5-D539-B46A-D4C7-32E6C01D6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0E49-41BE-4EDF-8A79-6DE07AC4834C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CA2546-2357-B92A-A280-26EB8490B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077256-1508-0170-B2C2-353624B65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A5FCB-E2E8-4B39-8302-856F4B9DF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438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20E75E0-E3B4-4F9B-9325-01A994B6F12D}" type="datetimeFigureOut">
              <a:rPr lang="en-US" smtClean="0"/>
              <a:pPr/>
              <a:t>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5A4A5A0-A547-49F1-8B94-2F1D3402E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31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5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1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customXml" Target="../ink/ink5.xml"/><Relationship Id="rId18" Type="http://schemas.openxmlformats.org/officeDocument/2006/relationships/image" Target="../media/image38.png"/><Relationship Id="rId3" Type="http://schemas.openxmlformats.org/officeDocument/2006/relationships/image" Target="../media/image30.emf"/><Relationship Id="rId7" Type="http://schemas.openxmlformats.org/officeDocument/2006/relationships/customXml" Target="../ink/ink2.xml"/><Relationship Id="rId12" Type="http://schemas.openxmlformats.org/officeDocument/2006/relationships/image" Target="../media/image35.png"/><Relationship Id="rId17" Type="http://schemas.openxmlformats.org/officeDocument/2006/relationships/customXml" Target="../ink/ink7.xml"/><Relationship Id="rId2" Type="http://schemas.openxmlformats.org/officeDocument/2006/relationships/image" Target="../media/image1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customXml" Target="../ink/ink3.xml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12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11" Type="http://schemas.openxmlformats.org/officeDocument/2006/relationships/customXml" Target="../ink/ink13.xml"/><Relationship Id="rId5" Type="http://schemas.openxmlformats.org/officeDocument/2006/relationships/image" Target="../media/image40.png"/><Relationship Id="rId10" Type="http://schemas.openxmlformats.org/officeDocument/2006/relationships/customXml" Target="../ink/ink12.xml"/><Relationship Id="rId4" Type="http://schemas.openxmlformats.org/officeDocument/2006/relationships/customXml" Target="../ink/ink8.xml"/><Relationship Id="rId9" Type="http://schemas.openxmlformats.org/officeDocument/2006/relationships/customXml" Target="../ink/ink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B8BC488-2F22-FAB3-0D3A-AC33865E9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96" y="20875"/>
            <a:ext cx="12142008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53344347-0B7C-120E-91D4-6F5FA12174B8}"/>
              </a:ext>
            </a:extLst>
          </p:cNvPr>
          <p:cNvSpPr txBox="1">
            <a:spLocks/>
          </p:cNvSpPr>
          <p:nvPr/>
        </p:nvSpPr>
        <p:spPr>
          <a:xfrm>
            <a:off x="6138333" y="0"/>
            <a:ext cx="6053667" cy="26416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>
                <a:ln w="3175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223097-481C-08DC-FE26-14F8A6672259}"/>
              </a:ext>
            </a:extLst>
          </p:cNvPr>
          <p:cNvSpPr txBox="1"/>
          <p:nvPr/>
        </p:nvSpPr>
        <p:spPr>
          <a:xfrm>
            <a:off x="8743949" y="5807035"/>
            <a:ext cx="3448051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b="1" dirty="0" smtClean="0">
                <a:solidFill>
                  <a:schemeClr val="bg1"/>
                </a:solidFill>
                <a:effectLst/>
                <a:latin typeface="Bodoni MT Black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Assist. </a:t>
            </a:r>
            <a:r>
              <a:rPr lang="en-US" b="1" dirty="0" err="1" smtClean="0">
                <a:solidFill>
                  <a:schemeClr val="bg1"/>
                </a:solidFill>
                <a:effectLst/>
                <a:latin typeface="Bodoni MT Black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Lec</a:t>
            </a:r>
            <a:r>
              <a:rPr lang="en-US" b="1" dirty="0" smtClean="0">
                <a:solidFill>
                  <a:schemeClr val="bg1"/>
                </a:solidFill>
                <a:effectLst/>
                <a:latin typeface="Bodoni MT Black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Rita F. </a:t>
            </a:r>
            <a:r>
              <a:rPr lang="en-US" b="1" dirty="0" err="1" smtClean="0">
                <a:solidFill>
                  <a:schemeClr val="bg1"/>
                </a:solidFill>
                <a:effectLst/>
                <a:latin typeface="Bodoni MT Black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Elia</a:t>
            </a:r>
            <a:endParaRPr lang="en-US" b="1" dirty="0" smtClean="0">
              <a:solidFill>
                <a:schemeClr val="bg1"/>
              </a:solidFill>
              <a:effectLst/>
              <a:latin typeface="Bodoni MT Black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b="1" dirty="0" smtClean="0">
                <a:solidFill>
                  <a:schemeClr val="bg1"/>
                </a:solidFill>
                <a:effectLst/>
                <a:latin typeface="Bodoni MT Black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  <a:endParaRPr lang="en-US" b="1" dirty="0">
              <a:solidFill>
                <a:schemeClr val="bg1"/>
              </a:solidFill>
              <a:effectLst/>
              <a:latin typeface="Bodoni MT Black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929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725424"/>
            <a:ext cx="9601196" cy="887308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Principle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7EEAAF-EC6D-38E1-3EC2-B26A8BDF2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A9C23901-6F96-CB32-EFEF-A1492AD8E6B9}"/>
              </a:ext>
            </a:extLst>
          </p:cNvPr>
          <p:cNvGraphicFramePr/>
          <p:nvPr/>
        </p:nvGraphicFramePr>
        <p:xfrm>
          <a:off x="619124" y="1474237"/>
          <a:ext cx="10980000" cy="151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7122D4C2-309B-0A4C-6845-C0767715A67B}"/>
              </a:ext>
            </a:extLst>
          </p:cNvPr>
          <p:cNvGraphicFramePr>
            <a:graphicFrameLocks noGrp="1"/>
          </p:cNvGraphicFramePr>
          <p:nvPr/>
        </p:nvGraphicFramePr>
        <p:xfrm>
          <a:off x="619125" y="2926080"/>
          <a:ext cx="10953756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39">
                  <a:extLst>
                    <a:ext uri="{9D8B030D-6E8A-4147-A177-3AD203B41FA5}">
                      <a16:colId xmlns:a16="http://schemas.microsoft.com/office/drawing/2014/main" xmlns="" val="2264337317"/>
                    </a:ext>
                  </a:extLst>
                </a:gridCol>
                <a:gridCol w="2738439">
                  <a:extLst>
                    <a:ext uri="{9D8B030D-6E8A-4147-A177-3AD203B41FA5}">
                      <a16:colId xmlns:a16="http://schemas.microsoft.com/office/drawing/2014/main" xmlns="" val="3766750345"/>
                    </a:ext>
                  </a:extLst>
                </a:gridCol>
                <a:gridCol w="2738439">
                  <a:extLst>
                    <a:ext uri="{9D8B030D-6E8A-4147-A177-3AD203B41FA5}">
                      <a16:colId xmlns:a16="http://schemas.microsoft.com/office/drawing/2014/main" xmlns="" val="707636964"/>
                    </a:ext>
                  </a:extLst>
                </a:gridCol>
                <a:gridCol w="2738439">
                  <a:extLst>
                    <a:ext uri="{9D8B030D-6E8A-4147-A177-3AD203B41FA5}">
                      <a16:colId xmlns:a16="http://schemas.microsoft.com/office/drawing/2014/main" xmlns="" val="2580135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sample of blood is diluted with a dilution fluid (Turk 's solution) which destroys the RBCs &amp; stains the nuclei of WBCs.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Following adequate mixing, the specimen is introduced into a counting chamber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where the WBCs are counted in a counting chamber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 their number is computed.</a:t>
                      </a:r>
                    </a:p>
                    <a:p>
                      <a:pPr algn="ctr"/>
                      <a:endParaRPr lang="en-US" sz="28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093938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167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16510">
              <a:lnSpc>
                <a:spcPct val="115000"/>
              </a:lnSpc>
              <a:spcAft>
                <a:spcPts val="800"/>
              </a:spcAft>
            </a:pPr>
            <a:r>
              <a:rPr lang="en-US" sz="4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Total WBC Count Test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F2110F-6913-13FC-6CB1-B1072FCAC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C6290744-4A89-26A6-4886-574C7533C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2556932"/>
            <a:ext cx="10271760" cy="363050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Apparatus, Equipments, and Reagents</a:t>
            </a:r>
          </a:p>
          <a:p>
            <a:pPr marL="514350" indent="-514350">
              <a:buClr>
                <a:srgbClr val="002060"/>
              </a:buClr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Microscope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Clr>
                <a:srgbClr val="002060"/>
              </a:buClr>
              <a:buFont typeface="+mj-lt"/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Haemocytometer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Clr>
                <a:srgbClr val="002060"/>
              </a:buClr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White-count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diluting fluid (Turk's fluid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Clr>
                <a:srgbClr val="002060"/>
              </a:buClr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glasses.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Clr>
                <a:srgbClr val="002060"/>
              </a:buClr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sterile finger prick (Alcohol swabs, sterile lancet, etc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7445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Haemocytometer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78181"/>
            <a:ext cx="12192000" cy="4779817"/>
          </a:xfrm>
          <a:prstGeom prst="rect">
            <a:avLst/>
          </a:prstGeom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EC0A410-9723-41CC-A60C-4E38810F1BAF}"/>
              </a:ext>
            </a:extLst>
          </p:cNvPr>
          <p:cNvCxnSpPr>
            <a:cxnSpLocks/>
          </p:cNvCxnSpPr>
          <p:nvPr/>
        </p:nvCxnSpPr>
        <p:spPr>
          <a:xfrm flipV="1">
            <a:off x="8950037" y="3971126"/>
            <a:ext cx="124691" cy="568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F2110F-6913-13FC-6CB1-B1072FCAC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3859" y="11875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832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Improved </a:t>
            </a:r>
            <a:r>
              <a:rPr lang="en-US" b="1" dirty="0" err="1">
                <a:solidFill>
                  <a:srgbClr val="002060"/>
                </a:solidFill>
              </a:rPr>
              <a:t>Neubauer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Haemocytometer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3587" y="2457324"/>
            <a:ext cx="7092000" cy="374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A830C9-A8F2-9DBC-B7FB-028EEBA0A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50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400" y="665982"/>
            <a:ext cx="9601200" cy="1467617"/>
          </a:xfrm>
        </p:spPr>
        <p:txBody>
          <a:bodyPr>
            <a:noAutofit/>
          </a:bodyPr>
          <a:lstStyle/>
          <a:p>
            <a:r>
              <a:rPr lang="en-US" sz="3600" b="1" u="sng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Improved </a:t>
            </a:r>
            <a:r>
              <a:rPr lang="en-US" sz="3600" b="1" u="sng" dirty="0" err="1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Neubauer’s</a:t>
            </a:r>
            <a:r>
              <a:rPr lang="en-US" sz="3600" b="1" u="sng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slide</a:t>
            </a:r>
            <a:br>
              <a:rPr lang="en-US" sz="3600" b="1" u="sng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en-US" sz="3600" b="1" u="sng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(two counting chambers)</a:t>
            </a:r>
            <a:endParaRPr lang="en-US" sz="3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3772E8-5466-7C6E-F734-0F5C9037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F7EBBF-9929-6688-B79F-85A02B46F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0" y="2052641"/>
            <a:ext cx="12120880" cy="4684129"/>
          </a:xfrm>
          <a:prstGeom prst="rect">
            <a:avLst/>
          </a:prstGeom>
          <a:ln>
            <a:solidFill>
              <a:sysClr val="windowText" lastClr="000000">
                <a:lumMod val="75000"/>
                <a:lumOff val="25000"/>
              </a:sys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519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400" y="665982"/>
            <a:ext cx="9601200" cy="1467617"/>
          </a:xfrm>
        </p:spPr>
        <p:txBody>
          <a:bodyPr>
            <a:noAutofit/>
          </a:bodyPr>
          <a:lstStyle/>
          <a:p>
            <a:r>
              <a:rPr lang="en-US" sz="3600" b="1" u="sng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Improved </a:t>
            </a:r>
            <a:r>
              <a:rPr lang="en-US" sz="3600" b="1" u="sng" dirty="0" err="1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Neubauer’s</a:t>
            </a:r>
            <a:r>
              <a:rPr lang="en-US" sz="3600" b="1" u="sng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slide</a:t>
            </a:r>
            <a:br>
              <a:rPr lang="en-US" sz="3600" b="1" u="sng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en-US" sz="3600" b="1" u="sng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(two counting chambers)</a:t>
            </a:r>
            <a:endParaRPr lang="en-US" sz="3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3772E8-5466-7C6E-F734-0F5C9037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7AE9D7-4415-278C-18E1-DD55577B2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82" t="7201" r="5798" b="17999"/>
          <a:stretch/>
        </p:blipFill>
        <p:spPr bwMode="auto">
          <a:xfrm>
            <a:off x="2745743" y="2104740"/>
            <a:ext cx="6700519" cy="4753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253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3772E8-5466-7C6E-F734-0F5C9037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FD5F0E-7A93-60D3-7B6F-84B49C270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17" r="10028" b="1269"/>
          <a:stretch/>
        </p:blipFill>
        <p:spPr>
          <a:xfrm>
            <a:off x="534390" y="725424"/>
            <a:ext cx="11424062" cy="6132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307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3772E8-5466-7C6E-F734-0F5C9037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0A76DB-0661-FCEE-BD04-42490D9408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4" t="6852" r="16250" b="4483"/>
          <a:stretch/>
        </p:blipFill>
        <p:spPr>
          <a:xfrm>
            <a:off x="862451" y="709164"/>
            <a:ext cx="10467103" cy="61488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1110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400" y="665982"/>
            <a:ext cx="9601200" cy="1467617"/>
          </a:xfrm>
        </p:spPr>
        <p:txBody>
          <a:bodyPr>
            <a:noAutofit/>
          </a:bodyPr>
          <a:lstStyle/>
          <a:p>
            <a:r>
              <a:rPr lang="en-US" sz="3600" b="1" u="sng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Improved Neubauer’s slide </a:t>
            </a:r>
            <a:r>
              <a:rPr lang="en-US" sz="3600" b="1" u="sng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/>
            </a:r>
            <a:br>
              <a:rPr lang="en-US" sz="3600" b="1" u="sng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en-US" sz="3600" b="1" u="sng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(</a:t>
            </a:r>
            <a:r>
              <a:rPr lang="en-US" sz="3600" b="1" u="sng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two counting chambers)</a:t>
            </a:r>
            <a:endParaRPr lang="en-US" sz="3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3772E8-5466-7C6E-F734-0F5C9037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A6343E-7F0D-92DF-69D7-DEC7F474E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0512" y="2002282"/>
            <a:ext cx="4510979" cy="4757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494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400" y="665983"/>
            <a:ext cx="9601200" cy="647700"/>
          </a:xfrm>
        </p:spPr>
        <p:txBody>
          <a:bodyPr>
            <a:noAutofit/>
          </a:bodyPr>
          <a:lstStyle/>
          <a:p>
            <a:r>
              <a:rPr lang="en-US" sz="3600" b="1" u="sng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WBC-RBC   </a:t>
            </a:r>
            <a:r>
              <a:rPr lang="en-US" sz="3600" b="1" u="sng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PIPETTE</a:t>
            </a:r>
            <a:endParaRPr lang="en-US" sz="3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466" t="2215" r="867" b="3328"/>
          <a:stretch/>
        </p:blipFill>
        <p:spPr>
          <a:xfrm>
            <a:off x="2916852" y="1469084"/>
            <a:ext cx="7978042" cy="2196000"/>
          </a:xfrm>
          <a:prstGeom prst="rect">
            <a:avLst/>
          </a:prstGeom>
          <a:noFill/>
          <a:ln w="3175" cap="sq">
            <a:solidFill>
              <a:srgbClr val="37373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 descr="C:\Documents and Settings\ANEEQA\Desktop\Picture2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34608" y="3847454"/>
            <a:ext cx="7956000" cy="2340000"/>
          </a:xfrm>
          <a:prstGeom prst="rect">
            <a:avLst/>
          </a:prstGeom>
          <a:noFill/>
          <a:ln w="3175" cap="sq">
            <a:solidFill>
              <a:srgbClr val="37373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A49357-DB03-488C-854F-3C3FBE706383}"/>
              </a:ext>
            </a:extLst>
          </p:cNvPr>
          <p:cNvSpPr txBox="1"/>
          <p:nvPr/>
        </p:nvSpPr>
        <p:spPr>
          <a:xfrm>
            <a:off x="1277508" y="1720520"/>
            <a:ext cx="1620000" cy="2017574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37373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RBC PIPETTE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952248B-99DC-46CA-ABBA-6A5E9E984A75}"/>
              </a:ext>
            </a:extLst>
          </p:cNvPr>
          <p:cNvSpPr txBox="1"/>
          <p:nvPr/>
        </p:nvSpPr>
        <p:spPr>
          <a:xfrm>
            <a:off x="1305627" y="4110094"/>
            <a:ext cx="1620000" cy="2017574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37373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WBC PIPETTE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3772E8-5466-7C6E-F734-0F5C90373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115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397791-140E-B2C5-E166-562EC8764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29" b="8352"/>
          <a:stretch/>
        </p:blipFill>
        <p:spPr>
          <a:xfrm>
            <a:off x="-12000" y="11876"/>
            <a:ext cx="12204000" cy="70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19558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150" y="851504"/>
            <a:ext cx="9601196" cy="130386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Differences between RBC and  WBC pipette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F438C3-A403-8981-C0BC-D6AB008C1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25735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03761" y="2652815"/>
          <a:ext cx="11412187" cy="3863176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228857"/>
                <a:gridCol w="5530676"/>
                <a:gridCol w="5652654"/>
              </a:tblGrid>
              <a:tr h="0"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>
                          <a:solidFill>
                            <a:schemeClr val="tx1"/>
                          </a:solidFill>
                          <a:cs typeface="+mj-cs"/>
                        </a:rPr>
                        <a:t>RBC pipette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>
                          <a:solidFill>
                            <a:schemeClr val="tx1"/>
                          </a:solidFill>
                          <a:cs typeface="+mj-cs"/>
                        </a:rPr>
                        <a:t>WBC pipette </a:t>
                      </a:r>
                    </a:p>
                  </a:txBody>
                  <a:tcPr anchor="ctr"/>
                </a:tc>
              </a:tr>
              <a:tr h="956492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dirty="0"/>
                        <a:t>1-It has a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red</a:t>
                      </a:r>
                      <a:r>
                        <a:rPr lang="en-US" sz="2600" dirty="0"/>
                        <a:t> bead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dirty="0"/>
                        <a:t>1-It has a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white</a:t>
                      </a:r>
                      <a:r>
                        <a:rPr lang="en-US" sz="2600" dirty="0"/>
                        <a:t> bead </a:t>
                      </a:r>
                    </a:p>
                  </a:txBody>
                  <a:tcPr anchor="ctr"/>
                </a:tc>
              </a:tr>
              <a:tr h="1116280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dirty="0"/>
                        <a:t>2-It has graduations up to mark </a:t>
                      </a:r>
                      <a:r>
                        <a:rPr lang="en-US" sz="2600" b="1" dirty="0"/>
                        <a:t>101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dirty="0"/>
                        <a:t>2-It has graduations up to mark </a:t>
                      </a:r>
                      <a:r>
                        <a:rPr lang="en-US" sz="2600" b="1" dirty="0"/>
                        <a:t>11 </a:t>
                      </a:r>
                    </a:p>
                  </a:txBody>
                  <a:tcPr anchor="ctr"/>
                </a:tc>
              </a:tr>
              <a:tr h="1211284">
                <a:tc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dirty="0"/>
                        <a:t>3-Size of bulb is larger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dirty="0"/>
                        <a:t>3-Size of </a:t>
                      </a:r>
                      <a:r>
                        <a:rPr lang="en-US" sz="2600" dirty="0">
                          <a:latin typeface="+mn-lt"/>
                        </a:rPr>
                        <a:t>bulb is </a:t>
                      </a:r>
                      <a:r>
                        <a:rPr lang="en-US" sz="2600" dirty="0"/>
                        <a:t>smaller 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422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772502"/>
            <a:ext cx="9601196" cy="1303867"/>
          </a:xfrm>
        </p:spPr>
        <p:txBody>
          <a:bodyPr>
            <a:normAutofit/>
          </a:bodyPr>
          <a:lstStyle/>
          <a:p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Reagents (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White-count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diluting fluid)</a:t>
            </a:r>
            <a:endParaRPr lang="en-US" sz="8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3" y="2123440"/>
            <a:ext cx="9601196" cy="4612640"/>
          </a:xfrm>
        </p:spPr>
        <p:txBody>
          <a:bodyPr>
            <a:noAutofit/>
          </a:bodyPr>
          <a:lstStyle/>
          <a:p>
            <a:pPr marL="514350" indent="-514350" algn="justLow">
              <a:buClr>
                <a:srgbClr val="002060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2% of acetic acid (CH3COOH): Add 2 ml glacial acetic acid to a 100 ml volumetric flask. Dilute and complete the volume to the mark (100) with distilled water. </a:t>
            </a:r>
          </a:p>
          <a:p>
            <a:pPr marL="514350" indent="-514350" algn="justLow">
              <a:buClr>
                <a:srgbClr val="002060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1% of hydrochloric acid (HCL): Add 1 ml hydrochloric acid to a 100 ml volumetric flask. Dilute and complete the volume with distilled water to 100 ml. </a:t>
            </a:r>
          </a:p>
          <a:p>
            <a:pPr marL="514350" indent="-514350" algn="justLow">
              <a:buClr>
                <a:srgbClr val="002060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Turk 's solution:</a:t>
            </a:r>
          </a:p>
          <a:p>
            <a:pPr marL="514350" indent="-514350" algn="justLow">
              <a:buClr>
                <a:srgbClr val="002060"/>
              </a:buClr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Glacial acetic acid           0.5 ml</a:t>
            </a:r>
          </a:p>
          <a:p>
            <a:pPr marL="514350" indent="-514350" algn="justLow">
              <a:buClr>
                <a:srgbClr val="002060"/>
              </a:buClr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Gentian Violet                 1.5 ml</a:t>
            </a:r>
          </a:p>
          <a:p>
            <a:pPr marL="514350" indent="-514350" algn="justLow">
              <a:buClr>
                <a:srgbClr val="002060"/>
              </a:buClr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Distilled water </a:t>
            </a:r>
            <a:r>
              <a:rPr lang="en-US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q.s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ad     150 ml</a:t>
            </a:r>
          </a:p>
          <a:p>
            <a:pPr marL="514350" indent="-514350" algn="justLow">
              <a:buClr>
                <a:srgbClr val="002060"/>
              </a:buClr>
              <a:buNone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1EB619-D985-3CD9-E55D-F811844E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232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887308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7EEAAF-EC6D-38E1-3EC2-B26A8BDF2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985BA9-2296-BEA9-050D-8B837521E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35" y="1872312"/>
            <a:ext cx="10563132" cy="49044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3910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887308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7EEAAF-EC6D-38E1-3EC2-B26A8BDF2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610D93D-80B7-91C1-4E99-9CA38156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39" y="2185988"/>
            <a:ext cx="11969724" cy="312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550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34DD85-4921-347F-89CE-27C09306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97A1FDA8-A56E-4601-56C5-F28D41BF5F16}"/>
              </a:ext>
            </a:extLst>
          </p:cNvPr>
          <p:cNvSpPr txBox="1">
            <a:spLocks/>
          </p:cNvSpPr>
          <p:nvPr/>
        </p:nvSpPr>
        <p:spPr>
          <a:xfrm>
            <a:off x="1295403" y="982133"/>
            <a:ext cx="9601196" cy="8873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Procedure: Continued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F1F972E-A4E1-69F1-36FB-D6CF3847DDA2}"/>
              </a:ext>
            </a:extLst>
          </p:cNvPr>
          <p:cNvSpPr txBox="1"/>
          <p:nvPr/>
        </p:nvSpPr>
        <p:spPr>
          <a:xfrm>
            <a:off x="589280" y="1668871"/>
            <a:ext cx="11379200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Low" rtl="0">
              <a:lnSpc>
                <a:spcPct val="150000"/>
              </a:lnSpc>
              <a:spcAft>
                <a:spcPts val="600"/>
              </a:spcAft>
              <a:buFont typeface="+mj-lt"/>
              <a:buAutoNum type="arabicParenR" startAt="5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Mix the contents of the pipette for 3-5 minutes to ensure even distribution of cells, lysis of RBCs and staining the WBCs.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>
              <a:lnSpc>
                <a:spcPct val="150000"/>
              </a:lnSpc>
              <a:spcAft>
                <a:spcPts val="600"/>
              </a:spcAft>
              <a:buFont typeface="+mj-lt"/>
              <a:buAutoNum type="arabicParenR" startAt="5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Expel unmixed and relatively cell-free fluid from the capillary portion of the pipette (usually 4 drops).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>
              <a:lnSpc>
                <a:spcPct val="150000"/>
              </a:lnSpc>
              <a:spcAft>
                <a:spcPts val="600"/>
              </a:spcAft>
              <a:buFont typeface="+mj-lt"/>
              <a:buAutoNum type="arabicParenR" startAt="5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Place the forefinger over the top (short end) of the pipette, hold the pipette at a 45 angle, and touch the pipette tip to the junction of the cover glass and the counting chamber.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>
              <a:lnSpc>
                <a:spcPct val="150000"/>
              </a:lnSpc>
              <a:spcAft>
                <a:spcPts val="600"/>
              </a:spcAft>
              <a:buFont typeface="+mj-lt"/>
              <a:buAutoNum type="arabicParenR" startAt="5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Allow the mixture to flow under the cover glass until the chamber is completely charged. Similarly, fill the opposite chamber of the hemacytometer.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357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94BD20-E36D-0F40-0455-343426950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A62C2459-9967-841B-A9C7-8AEEE5FAF0F4}"/>
              </a:ext>
            </a:extLst>
          </p:cNvPr>
          <p:cNvSpPr txBox="1">
            <a:spLocks/>
          </p:cNvSpPr>
          <p:nvPr/>
        </p:nvSpPr>
        <p:spPr>
          <a:xfrm>
            <a:off x="1295403" y="982133"/>
            <a:ext cx="9601196" cy="8873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Procedure: Continued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B5DC35-E824-9BBE-5F27-4CB10948CE54}"/>
              </a:ext>
            </a:extLst>
          </p:cNvPr>
          <p:cNvSpPr txBox="1"/>
          <p:nvPr/>
        </p:nvSpPr>
        <p:spPr>
          <a:xfrm>
            <a:off x="1087120" y="1972045"/>
            <a:ext cx="6024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Low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 startAt="9"/>
              <a:tabLst>
                <a:tab pos="4572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 the cells to settle for about 3 minutes. Under low-power magnification and reduced light, focus on the ruled area and observe for even distribution of cells.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E028281-CBCE-E33D-F741-7A2DC4B6B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19" t="14333" r="6067" b="9700"/>
          <a:stretch/>
        </p:blipFill>
        <p:spPr>
          <a:xfrm>
            <a:off x="7839077" y="2147377"/>
            <a:ext cx="4307995" cy="3977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391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n w="3175" cmpd="sng"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FOCUSING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4A7742-BC1F-6C7B-88A5-120BA3B7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374131-AB93-4BB4-E763-1C6F214E2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8" y="2286003"/>
            <a:ext cx="11911707" cy="3820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702C17-87FB-7ECD-1EF2-30A4C71EB1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5851" y="2285999"/>
            <a:ext cx="3275471" cy="32405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104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028" y="673374"/>
            <a:ext cx="9601196" cy="1303867"/>
          </a:xfrm>
        </p:spPr>
        <p:txBody>
          <a:bodyPr/>
          <a:lstStyle/>
          <a:p>
            <a:r>
              <a:rPr lang="en-US" b="1" dirty="0">
                <a:ln w="3175" cmpd="sng">
                  <a:solidFill>
                    <a:schemeClr val="tx1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4A7742-BC1F-6C7B-88A5-120BA3B7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82EEAF-564F-840B-43F8-825BBAABF3A5}"/>
              </a:ext>
            </a:extLst>
          </p:cNvPr>
          <p:cNvSpPr txBox="1"/>
          <p:nvPr/>
        </p:nvSpPr>
        <p:spPr>
          <a:xfrm>
            <a:off x="748146" y="2078980"/>
            <a:ext cx="10854046" cy="4072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Scanning objective lens (4x):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see the general formation of slide.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power objective lens (10x):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WBC counting.  The leukocytes appear as round, shiny, darkish dots, with a halo around them. 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‘dots’ represent the nuclei, which have been stained by gentian violet.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Low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 power objective lens (40x):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RBC counting.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717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94BD20-E36D-0F40-0455-343426950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A62C2459-9967-841B-A9C7-8AEEE5FAF0F4}"/>
              </a:ext>
            </a:extLst>
          </p:cNvPr>
          <p:cNvSpPr txBox="1">
            <a:spLocks/>
          </p:cNvSpPr>
          <p:nvPr/>
        </p:nvSpPr>
        <p:spPr>
          <a:xfrm>
            <a:off x="1295403" y="982133"/>
            <a:ext cx="9601196" cy="8873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Procedure: Continued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B5DC35-E824-9BBE-5F27-4CB10948CE54}"/>
              </a:ext>
            </a:extLst>
          </p:cNvPr>
          <p:cNvSpPr txBox="1"/>
          <p:nvPr/>
        </p:nvSpPr>
        <p:spPr>
          <a:xfrm>
            <a:off x="1087120" y="2114287"/>
            <a:ext cx="55981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Count all the white cells lying within the square and those touching the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upper and left-hand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center lines.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white cells that touch the 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right-hand and bottom lines are not to be counted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In each of the four areas, conduct the count as indicated by the </a:t>
            </a:r>
            <a:r>
              <a:rPr lang="en-US" sz="2400" b="1" u="sng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"snake-like" line</a:t>
            </a:r>
            <a:endParaRPr lang="en-US" b="1" u="sng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97722B12-60C8-CA45-E266-4CA927D2E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43" y="1938040"/>
            <a:ext cx="3952239" cy="4351372"/>
          </a:xfrm>
          <a:prstGeom prst="rect">
            <a:avLst/>
          </a:prstGeom>
          <a:ln w="19050">
            <a:noFill/>
          </a:ln>
        </p:spPr>
      </p:pic>
      <p:sp>
        <p:nvSpPr>
          <p:cNvPr id="8" name="Rectangle 7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2583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94BD20-E36D-0F40-0455-343426950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A62C2459-9967-841B-A9C7-8AEEE5FAF0F4}"/>
              </a:ext>
            </a:extLst>
          </p:cNvPr>
          <p:cNvSpPr txBox="1">
            <a:spLocks/>
          </p:cNvSpPr>
          <p:nvPr/>
        </p:nvSpPr>
        <p:spPr>
          <a:xfrm>
            <a:off x="1295403" y="982133"/>
            <a:ext cx="9601196" cy="8873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Procedure: Continued</a:t>
            </a:r>
          </a:p>
          <a:p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A37838-B8E8-724A-E07C-D5603CACF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93" b="19622"/>
          <a:stretch/>
        </p:blipFill>
        <p:spPr>
          <a:xfrm>
            <a:off x="4734599" y="2945046"/>
            <a:ext cx="7426845" cy="3232234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1ED3B320-51CD-27BA-A8FE-74FE796DE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611" r="4102" b="5076"/>
          <a:stretch/>
        </p:blipFill>
        <p:spPr>
          <a:xfrm>
            <a:off x="294679" y="2478367"/>
            <a:ext cx="3586559" cy="3799981"/>
          </a:xfrm>
          <a:prstGeom prst="rect">
            <a:avLst/>
          </a:prstGeom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6DE7C92-BAF8-47D8-49ED-E3FD8A6066AA}"/>
              </a:ext>
            </a:extLst>
          </p:cNvPr>
          <p:cNvGrpSpPr/>
          <p:nvPr/>
        </p:nvGrpSpPr>
        <p:grpSpPr>
          <a:xfrm>
            <a:off x="9839348" y="3835910"/>
            <a:ext cx="129600" cy="97200"/>
            <a:chOff x="9839348" y="3835910"/>
            <a:chExt cx="129600" cy="97200"/>
          </a:xfrm>
        </p:grpSpPr>
        <mc:AlternateContent xmlns:mc="http://schemas.openxmlformats.org/markup-compatibility/2006">
          <mc:Choice xmlns:p14="http://schemas.microsoft.com/office/powerpoint/2010/main" xmlns="" Requires="p14">
            <p:contentPart p14:bwMode="auto" r:id="rId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9F487A3-CF74-DC95-7602-12E614E2F40E}"/>
                    </a:ext>
                  </a:extLst>
                </p14:cNvPr>
                <p14:cNvContentPartPr/>
                <p14:nvPr/>
              </p14:nvContentPartPr>
              <p14:xfrm>
                <a:off x="9856628" y="3835910"/>
                <a:ext cx="112320" cy="972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xmlns="" id="{B9F487A3-CF74-DC95-7602-12E614E2F40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838988" y="3818270"/>
                  <a:ext cx="1479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="" Requires="p14">
            <p:contentPart p14:bwMode="auto" r:id="rId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760045F-18C9-884C-9D19-72A3DA6C2717}"/>
                    </a:ext>
                  </a:extLst>
                </p14:cNvPr>
                <p14:cNvContentPartPr/>
                <p14:nvPr/>
              </p14:nvContentPartPr>
              <p14:xfrm>
                <a:off x="9839348" y="3846350"/>
                <a:ext cx="111600" cy="867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xmlns="" id="{A760045F-18C9-884C-9D19-72A3DA6C271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21708" y="3828350"/>
                  <a:ext cx="147240" cy="12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698957F-325C-113C-6525-1B20C9B65DB2}"/>
              </a:ext>
            </a:extLst>
          </p:cNvPr>
          <p:cNvGrpSpPr/>
          <p:nvPr/>
        </p:nvGrpSpPr>
        <p:grpSpPr>
          <a:xfrm>
            <a:off x="9584468" y="4094750"/>
            <a:ext cx="177840" cy="197640"/>
            <a:chOff x="9584468" y="4094750"/>
            <a:chExt cx="177840" cy="197640"/>
          </a:xfrm>
        </p:grpSpPr>
        <mc:AlternateContent xmlns:mc="http://schemas.openxmlformats.org/markup-compatibility/2006">
          <mc:Choice xmlns:p14="http://schemas.microsoft.com/office/powerpoint/2010/main" xmlns="" Requires="p14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B41E505-4BF3-9FFA-0FBB-D1E5DC62735E}"/>
                    </a:ext>
                  </a:extLst>
                </p14:cNvPr>
                <p14:cNvContentPartPr/>
                <p14:nvPr/>
              </p14:nvContentPartPr>
              <p14:xfrm>
                <a:off x="9584468" y="4094750"/>
                <a:ext cx="126360" cy="1976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xmlns="" id="{AB41E505-4BF3-9FFA-0FBB-D1E5DC62735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66468" y="4076750"/>
                  <a:ext cx="1620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="" Requires="p14">
            <p:contentPart p14:bwMode="auto" r:id="rId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AA2EB64-3641-CF23-2E01-22EF7CE08C3E}"/>
                    </a:ext>
                  </a:extLst>
                </p14:cNvPr>
                <p14:cNvContentPartPr/>
                <p14:nvPr/>
              </p14:nvContentPartPr>
              <p14:xfrm>
                <a:off x="9601028" y="4094750"/>
                <a:ext cx="161280" cy="1180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xmlns="" id="{5AA2EB64-3641-CF23-2E01-22EF7CE08C3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583388" y="4076750"/>
                  <a:ext cx="196920" cy="15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="" Requires="p14">
          <p:contentPart p14:bwMode="auto" r:id="rId1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3B51CDB-80CE-7BE4-9B1F-EF3AF0062AA4}"/>
                  </a:ext>
                </a:extLst>
              </p14:cNvPr>
              <p14:cNvContentPartPr/>
              <p14:nvPr/>
            </p14:nvContentPartPr>
            <p14:xfrm>
              <a:off x="11483468" y="3950030"/>
              <a:ext cx="285480" cy="335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xmlns="" id="{93B51CDB-80CE-7BE4-9B1F-EF3AF0062AA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465828" y="3932390"/>
                <a:ext cx="32112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D16044E-A71B-ED37-8BF4-7BC04B2D6BD3}"/>
                  </a:ext>
                </a:extLst>
              </p14:cNvPr>
              <p14:cNvContentPartPr/>
              <p14:nvPr/>
            </p14:nvContentPartPr>
            <p14:xfrm>
              <a:off x="11459708" y="3942830"/>
              <a:ext cx="399960" cy="460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xmlns="" id="{2D16044E-A71B-ED37-8BF4-7BC04B2D6B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441708" y="3925190"/>
                <a:ext cx="43560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041A5DA-E3BC-49CC-4616-D436FFDFFC6D}"/>
                  </a:ext>
                </a:extLst>
              </p14:cNvPr>
              <p14:cNvContentPartPr/>
              <p14:nvPr/>
            </p14:nvContentPartPr>
            <p14:xfrm>
              <a:off x="10627028" y="5862710"/>
              <a:ext cx="453600" cy="270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xmlns="" id="{F041A5DA-E3BC-49CC-4616-D436FFDFFC6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609388" y="5845070"/>
                <a:ext cx="489240" cy="306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639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dirty="0">
                <a:solidFill>
                  <a:srgbClr val="00206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Hemocytometry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1651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b="1" dirty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Hemocytometry is the procedure of counting the number of cells in a sample of blood; the red blood cells, the white blood cells, and the platelets being counted separately. </a:t>
            </a:r>
            <a:r>
              <a:rPr lang="en-US" sz="3200" b="1" strike="sngStrike" dirty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en-US" sz="3200" b="1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E47AC9-9A39-4AB7-8D04-25AD39249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344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94BD20-E36D-0F40-0455-343426950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2E82A8-DECB-5E13-BFF2-F47559A76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34" r="43453"/>
          <a:stretch/>
        </p:blipFill>
        <p:spPr>
          <a:xfrm>
            <a:off x="1654907" y="803829"/>
            <a:ext cx="6216855" cy="605417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5C10D7-A640-CDF5-6297-B45A8F1E46D2}"/>
                  </a:ext>
                </a:extLst>
              </p14:cNvPr>
              <p14:cNvContentPartPr/>
              <p14:nvPr/>
            </p14:nvContentPartPr>
            <p14:xfrm>
              <a:off x="11648348" y="3726830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xmlns="" id="{125C10D7-A640-CDF5-6297-B45A8F1E46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30348" y="370883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68ABC52-AA87-E538-BB68-F3F4FEA76DC0}"/>
                  </a:ext>
                </a:extLst>
              </p14:cNvPr>
              <p14:cNvContentPartPr/>
              <p14:nvPr/>
            </p14:nvContentPartPr>
            <p14:xfrm>
              <a:off x="7792028" y="4694510"/>
              <a:ext cx="10440" cy="86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xmlns="" id="{868ABC52-AA87-E538-BB68-F3F4FEA76D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74028" y="4676870"/>
                <a:ext cx="4608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267C61-9056-6CC6-FB1D-754D6F86AFEC}"/>
                  </a:ext>
                </a:extLst>
              </p14:cNvPr>
              <p14:cNvContentPartPr/>
              <p14:nvPr/>
            </p14:nvContentPartPr>
            <p14:xfrm>
              <a:off x="4919588" y="3527750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xmlns="" id="{DA267C61-9056-6CC6-FB1D-754D6F86AF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01948" y="3510110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136BB89-9258-299F-48ED-D9FA72EC4CBC}"/>
              </a:ext>
            </a:extLst>
          </p:cNvPr>
          <p:cNvGrpSpPr/>
          <p:nvPr/>
        </p:nvGrpSpPr>
        <p:grpSpPr>
          <a:xfrm>
            <a:off x="4134068" y="3011150"/>
            <a:ext cx="360" cy="360"/>
            <a:chOff x="4134068" y="3011150"/>
            <a:chExt cx="360" cy="360"/>
          </a:xfrm>
        </p:grpSpPr>
        <mc:AlternateContent xmlns:mc="http://schemas.openxmlformats.org/markup-compatibility/2006">
          <mc:Choice xmlns:p14="http://schemas.microsoft.com/office/powerpoint/2010/main" xmlns="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302DEAF-99D0-5791-7D5A-D438FEBAC38B}"/>
                    </a:ext>
                  </a:extLst>
                </p14:cNvPr>
                <p14:cNvContentPartPr/>
                <p14:nvPr/>
              </p14:nvContentPartPr>
              <p14:xfrm>
                <a:off x="4134068" y="3011150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xmlns="" id="{6302DEAF-99D0-5791-7D5A-D438FEBAC38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16428" y="299315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=""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95C01EE-5E9B-3E9E-243C-D94A6D0B60F4}"/>
                    </a:ext>
                  </a:extLst>
                </p14:cNvPr>
                <p14:cNvContentPartPr/>
                <p14:nvPr/>
              </p14:nvContentPartPr>
              <p14:xfrm>
                <a:off x="4134068" y="3011150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xmlns="" id="{695C01EE-5E9B-3E9E-243C-D94A6D0B60F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16428" y="299315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360E6F3-3D58-7929-A9E5-848FB9702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17" t="26087" r="32044" b="62603"/>
          <a:stretch/>
        </p:blipFill>
        <p:spPr>
          <a:xfrm>
            <a:off x="8485200" y="2511367"/>
            <a:ext cx="1617857" cy="68470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877322F-DCBD-ACF5-5F36-A75E85485223}"/>
                  </a:ext>
                </a:extLst>
              </p14:cNvPr>
              <p14:cNvContentPartPr/>
              <p14:nvPr/>
            </p14:nvContentPartPr>
            <p14:xfrm>
              <a:off x="576188" y="2782190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xmlns="" id="{4877322F-DCBD-ACF5-5F36-A75E8548522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0548" y="2746550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D53E41C-6DDC-A1B3-07A4-11619144A2EF}"/>
              </a:ext>
            </a:extLst>
          </p:cNvPr>
          <p:cNvSpPr/>
          <p:nvPr/>
        </p:nvSpPr>
        <p:spPr>
          <a:xfrm>
            <a:off x="7673260" y="2416413"/>
            <a:ext cx="674891" cy="437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490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E8BDF5-1671-BCB9-80B7-85B8C507E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0FF15A68-50F3-1062-CFFD-2B06B84334B5}"/>
              </a:ext>
            </a:extLst>
          </p:cNvPr>
          <p:cNvSpPr txBox="1">
            <a:spLocks/>
          </p:cNvSpPr>
          <p:nvPr/>
        </p:nvSpPr>
        <p:spPr>
          <a:xfrm>
            <a:off x="1295403" y="982133"/>
            <a:ext cx="9601196" cy="8873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Procedure: Continued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987A11-F5ED-DEAF-6CD0-7DF0578760F5}"/>
              </a:ext>
            </a:extLst>
          </p:cNvPr>
          <p:cNvSpPr txBox="1"/>
          <p:nvPr/>
        </p:nvSpPr>
        <p:spPr>
          <a:xfrm>
            <a:off x="1295403" y="2366305"/>
            <a:ext cx="960119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290"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28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variation of more than 10 cells between any of the large squares of WBC or a variation of more than 20 cells between sides of the hemocytometer (counted chambers) indicate uneven distribution and require that the procedure be repeated.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035E26-CE2E-CA67-FAF8-7F149894E41E}"/>
                  </a:ext>
                </a:extLst>
              </p14:cNvPr>
              <p14:cNvContentPartPr/>
              <p14:nvPr/>
            </p14:nvContentPartPr>
            <p14:xfrm>
              <a:off x="1907828" y="130151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xmlns="" id="{70035E26-CE2E-CA67-FAF8-7F149894E4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1828" y="1265870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034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982132"/>
            <a:ext cx="9601196" cy="1761068"/>
          </a:xfrm>
        </p:spPr>
        <p:txBody>
          <a:bodyPr>
            <a:normAutofit/>
          </a:bodyPr>
          <a:lstStyle/>
          <a:p>
            <a:pPr marL="342900" marR="0" lvl="0" indent="-342900" algn="justLow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SzPct val="11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NOTE: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If the mixture (blood sample and diluting fluid) overflows , or air bubbles occur, clean and dry the chambers, remix the contents of the pipette, and refill both chambers. 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3" y="3212911"/>
            <a:ext cx="9601196" cy="3318936"/>
          </a:xfrm>
        </p:spPr>
        <p:txBody>
          <a:bodyPr>
            <a:normAutofit lnSpcReduction="10000"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chamber must be cleaned and the filling process repeated if any of the following defects occur:</a:t>
            </a:r>
          </a:p>
          <a:p>
            <a:pPr marL="893763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fluid(diluted sample) overflows or overfilling.</a:t>
            </a:r>
          </a:p>
          <a:p>
            <a:pPr marL="893763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chamber area is not completely filled.</a:t>
            </a:r>
          </a:p>
          <a:p>
            <a:pPr marL="893763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bubbles occur anywhere in the chamber area.</a:t>
            </a:r>
          </a:p>
          <a:p>
            <a:pPr marL="893763" indent="-457200">
              <a:buClr>
                <a:srgbClr val="002060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debris appears in the chamber area.</a:t>
            </a: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4D7F08-71B8-C732-B997-391A1E59E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25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Calculation of WBCs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calculating total count per unit volume of blood 4 important facts must be considered:</a:t>
            </a:r>
          </a:p>
          <a:p>
            <a:pPr marL="715963" indent="-447675" algn="justLow">
              <a:buClr>
                <a:srgbClr val="002060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number of cells counted in the four (1mm) squares.</a:t>
            </a:r>
          </a:p>
          <a:p>
            <a:pPr marL="715963" indent="-447675" algn="justLow">
              <a:buClr>
                <a:srgbClr val="002060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Dilution of the blood sample</a:t>
            </a:r>
          </a:p>
          <a:p>
            <a:pPr marL="715963" indent="-447675" algn="justLow">
              <a:buClr>
                <a:srgbClr val="002060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counted(depend on the number of used sq.)</a:t>
            </a:r>
          </a:p>
          <a:p>
            <a:pPr marL="715963" indent="-447675" algn="justLow">
              <a:buClr>
                <a:srgbClr val="002060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Depth of counting chamber(0.1 mm).</a:t>
            </a:r>
          </a:p>
          <a:p>
            <a:pPr algn="justLow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6117C2-A0CD-1A69-DD90-6F230A131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841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Calculation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3" y="2422566"/>
            <a:ext cx="9601196" cy="3927434"/>
          </a:xfrm>
        </p:spPr>
        <p:txBody>
          <a:bodyPr>
            <a:normAutofit lnSpcReduction="10000"/>
          </a:bodyPr>
          <a:lstStyle/>
          <a:p>
            <a:pPr marL="514350" indent="-514350" algn="justLow"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Routinely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blood is drawn to the 0.5 mark and diluted to the 11 mark with WBC diluting fluid. All the blood is washed into the bulb of the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pipette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(which has a volume of 10). </a:t>
            </a: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justLow"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0.5 volumes of blood are contained in 10 volumes of diluting fluid. </a:t>
            </a:r>
          </a:p>
          <a:p>
            <a:pPr algn="justLow">
              <a:buClr>
                <a:srgbClr val="002060"/>
              </a:buClr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Dilution factor = final volume / initial volume</a:t>
            </a:r>
          </a:p>
          <a:p>
            <a:pPr marL="0" indent="0" algn="justLow">
              <a:buNone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11-1/0.5</a:t>
            </a:r>
          </a:p>
          <a:p>
            <a:pPr marL="0" indent="0" algn="justLow">
              <a:buNone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</a:t>
            </a:r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0AFF3A-B8C7-EB2C-ACCC-482891C9D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310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WBC 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part of blood is mixed in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parts of fluid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So,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part of blood is in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parts of fluid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dilution factor for WBC counting is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3" y="3942378"/>
            <a:ext cx="9601196" cy="2233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7BA411-4201-1227-704D-3EE3FB0CA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03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746160-31FE-DF64-20C3-FBF2BEF39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06284" y="1520041"/>
            <a:ext cx="522515" cy="33251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85652" y="1305508"/>
            <a:ext cx="10212779" cy="475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922797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982136"/>
            <a:ext cx="7560000" cy="13038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Andalus" panose="02020603050405020304" pitchFamily="18" charset="-78"/>
              </a:rPr>
              <a:t/>
            </a:r>
            <a:br>
              <a:rPr lang="en-US" b="1" dirty="0">
                <a:cs typeface="Andalus" panose="02020603050405020304" pitchFamily="18" charset="-78"/>
              </a:rPr>
            </a:br>
            <a:endParaRPr lang="en-US" b="1" dirty="0"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295403" y="3429003"/>
            <a:ext cx="9601196" cy="2562279"/>
          </a:xfrm>
          <a:blipFill>
            <a:blip r:embed="rId2"/>
            <a:stretch>
              <a:fillRect l="-1271" t="-3563" b="-1663"/>
            </a:stretch>
          </a:blipFill>
        </p:spPr>
        <p:txBody>
          <a:bodyPr/>
          <a:lstStyle/>
          <a:p>
            <a:pPr>
              <a:buClr>
                <a:srgbClr val="002060"/>
              </a:buClr>
              <a:buNone/>
            </a:pPr>
            <a:r>
              <a:rPr lang="en-US" dirty="0">
                <a:noFill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F59657-5846-2388-35A4-6A9695786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5CE608-61AB-4CAA-BB6E-B75A7FC38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41" y="1176843"/>
            <a:ext cx="11042072" cy="1749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040" y="3289465"/>
            <a:ext cx="110871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71036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3" y="2503667"/>
            <a:ext cx="9601196" cy="3672000"/>
          </a:xfrm>
        </p:spPr>
        <p:txBody>
          <a:bodyPr>
            <a:noAutofit/>
          </a:bodyPr>
          <a:lstStyle/>
          <a:p>
            <a:pPr marL="0" indent="0" algn="justLow">
              <a:buNone/>
            </a:pPr>
            <a:r>
              <a:rPr lang="en-US" sz="2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Where: </a:t>
            </a:r>
          </a:p>
          <a:p>
            <a:pPr algn="justLow">
              <a:buClr>
                <a:srgbClr val="002060"/>
              </a:buClr>
            </a:pPr>
            <a:r>
              <a:rPr lang="en-US" sz="2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total number of cells counted. </a:t>
            </a:r>
          </a:p>
          <a:p>
            <a:pPr algn="justLow">
              <a:buClr>
                <a:srgbClr val="002060"/>
              </a:buClr>
            </a:pPr>
            <a:r>
              <a:rPr lang="en-US" sz="2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dilution of blood. </a:t>
            </a:r>
          </a:p>
          <a:p>
            <a:pPr algn="justLow">
              <a:buClr>
                <a:srgbClr val="002060"/>
              </a:buClr>
            </a:pPr>
            <a:r>
              <a:rPr lang="en-US" sz="2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total area counted (in mm</a:t>
            </a:r>
            <a:r>
              <a:rPr lang="en-US" sz="2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algn="justLow">
              <a:buClr>
                <a:srgbClr val="002060"/>
              </a:buClr>
            </a:pPr>
            <a:r>
              <a:rPr lang="en-US" sz="2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factor to convert area to volume (in µl), assuming a chamber of 0.1 mm depth. </a:t>
            </a:r>
          </a:p>
          <a:p>
            <a:pPr algn="justLow">
              <a:buClr>
                <a:srgbClr val="002060"/>
              </a:buClr>
            </a:pPr>
            <a:r>
              <a:rPr lang="en-US" sz="23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300" b="1" baseline="30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factor to convert count per µl to count per litre.</a:t>
            </a:r>
          </a:p>
          <a:p>
            <a:pPr algn="justLow"/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A1E7A0-F486-751A-0614-889C34A36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08BCB8-68C2-DAC2-C244-DDA3514C1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863" y="1151240"/>
            <a:ext cx="9601196" cy="9010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118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395" y="2556932"/>
            <a:ext cx="11020301" cy="3318936"/>
          </a:xfrm>
        </p:spPr>
        <p:txBody>
          <a:bodyPr>
            <a:normAutofit/>
          </a:bodyPr>
          <a:lstStyle/>
          <a:p>
            <a:pPr algn="ctr">
              <a:buClr>
                <a:srgbClr val="002060"/>
              </a:buClr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If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200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cells were seen in the four large corner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squares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4 mm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buClr>
                <a:srgbClr val="002060"/>
              </a:buClr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1800"/>
              </a:spcAft>
              <a:buClr>
                <a:srgbClr val="002060"/>
              </a:buClr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Count =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200 x (20/4) x 10 x 10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buClr>
                <a:srgbClr val="002060"/>
              </a:buClr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              = 1000 x 10 x 10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buClr>
                <a:srgbClr val="002060"/>
              </a:buClr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              = 10.0 x 10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9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/L</a:t>
            </a:r>
          </a:p>
          <a:p>
            <a:pPr algn="justLow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095EEF-8A8B-CCB9-6AFC-C547973DC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77618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302765"/>
            <a:ext cx="9601196" cy="1303867"/>
          </a:xfrm>
        </p:spPr>
        <p:txBody>
          <a:bodyPr>
            <a:noAutofit/>
          </a:bodyPr>
          <a:lstStyle/>
          <a:p>
            <a:pPr marR="16510">
              <a:lnSpc>
                <a:spcPct val="115000"/>
              </a:lnSpc>
              <a:spcAft>
                <a:spcPts val="800"/>
              </a:spcAft>
            </a:pP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Definition of Total White Blood Cells Count: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778" y="3031945"/>
            <a:ext cx="9601196" cy="3318936"/>
          </a:xfrm>
        </p:spPr>
        <p:txBody>
          <a:bodyPr>
            <a:normAutofit/>
          </a:bodyPr>
          <a:lstStyle/>
          <a:p>
            <a:pPr indent="0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White Blood Cells WBC count is a blood test used to measure or find out the number of white blood cells (WBCs) in one cubic millimeter (mm</a:t>
            </a:r>
            <a:r>
              <a:rPr lang="en-US" sz="2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μL) of blood.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E47AC9-9A39-4AB7-8D04-25AD39249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6635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768376"/>
            <a:ext cx="11507189" cy="79916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 in hemocytometry most frequently arise as a result of: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B2AB34-DB1B-0BB7-9450-83B5FB045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0" y="1597232"/>
          <a:ext cx="12192000" cy="526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974571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Low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Exercise: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Do the WBC count calculation by both rules: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41906139"/>
              </p:ext>
            </p:extLst>
          </p:nvPr>
        </p:nvGraphicFramePr>
        <p:xfrm>
          <a:off x="1295399" y="2054429"/>
          <a:ext cx="9601200" cy="44462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852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First Chamber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Cells counted in each square 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Second Chamber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Cells counted in each square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2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2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2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94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158 WBCs counted 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162 WBCs counted 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0BDAA0-0A13-3236-18E3-70315DC5E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0430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9051" y="1876301"/>
            <a:ext cx="7968726" cy="1257062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rgbClr val="002060"/>
                </a:solidFill>
              </a:rPr>
              <a:t>-</a:t>
            </a:r>
            <a:r>
              <a:rPr lang="en-US" sz="7200" dirty="0" smtClean="0">
                <a:solidFill>
                  <a:srgbClr val="002060"/>
                </a:solidFill>
              </a:rPr>
              <a:t>THANK</a:t>
            </a:r>
            <a:r>
              <a:rPr lang="en-US" sz="6600" dirty="0" smtClean="0">
                <a:solidFill>
                  <a:srgbClr val="002060"/>
                </a:solidFill>
              </a:rPr>
              <a:t> YOU-</a:t>
            </a:r>
            <a:endParaRPr lang="en-US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163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2F7CC0-FC01-E4A7-1A0A-14C30FF35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688769"/>
            <a:ext cx="12191999" cy="616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88109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856831"/>
            <a:ext cx="9601196" cy="1303867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Abnormal Results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29CE72-6836-F56C-206F-072ED7948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44D830-52D8-D989-63F2-B80EC1440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8" b="19407"/>
          <a:stretch/>
        </p:blipFill>
        <p:spPr>
          <a:xfrm>
            <a:off x="1186640" y="2056384"/>
            <a:ext cx="9818723" cy="4801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68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9D87C-1DA7-4F9C-88D9-DF2F6AF3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256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A high WBC count is called leukocytosis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D7271386-9396-E816-742F-2AA0C7779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6573740"/>
              </p:ext>
            </p:extLst>
          </p:nvPr>
        </p:nvGraphicFramePr>
        <p:xfrm>
          <a:off x="0" y="1246909"/>
          <a:ext cx="12192000" cy="5462649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xmlns="" val="3374464265"/>
                    </a:ext>
                  </a:extLst>
                </a:gridCol>
              </a:tblGrid>
              <a:tr h="8511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</a:rPr>
                        <a:t>(WBCs count beyond 11,000/</a:t>
                      </a:r>
                      <a:r>
                        <a:rPr lang="el-GR" sz="2800" b="1" dirty="0">
                          <a:effectLst/>
                        </a:rPr>
                        <a:t>μ</a:t>
                      </a:r>
                      <a:r>
                        <a:rPr lang="en-US" sz="2800" b="1" dirty="0">
                          <a:effectLst/>
                        </a:rPr>
                        <a:t>L)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675827"/>
                  </a:ext>
                </a:extLst>
              </a:tr>
              <a:tr h="461154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Infections.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Inflammation or inflammatory conditions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such as rheumatoid arthritis and inflammatory bowel disease.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Conditions that result in tissue death (necrosis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) such as trauma, burns, surgery or heart attack.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Allergic responses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(e.g., allergies, asthma).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Malignancies and leukemia</a:t>
                      </a:r>
                      <a:r>
                        <a:rPr lang="en-US" sz="2800" b="1" dirty="0">
                          <a:effectLst/>
                        </a:rPr>
                        <a:t>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2907719"/>
                  </a:ext>
                </a:extLst>
              </a:tr>
            </a:tbl>
          </a:graphicData>
        </a:graphic>
      </p:graphicFrame>
      <p:sp>
        <p:nvSpPr>
          <p:cNvPr id="5" name="Arrow: Up 4">
            <a:extLst>
              <a:ext uri="{FF2B5EF4-FFF2-40B4-BE49-F238E27FC236}">
                <a16:creationId xmlns:a16="http://schemas.microsoft.com/office/drawing/2014/main" xmlns="" id="{09760477-22EC-C6DD-D57C-C603FC635607}"/>
              </a:ext>
            </a:extLst>
          </p:cNvPr>
          <p:cNvSpPr/>
          <p:nvPr/>
        </p:nvSpPr>
        <p:spPr>
          <a:xfrm>
            <a:off x="1849120" y="223520"/>
            <a:ext cx="432000" cy="684000"/>
          </a:xfrm>
          <a:prstGeom prst="up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5844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9D87C-1DA7-4F9C-88D9-DF2F6AF3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2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A low WBC count is called leukopenia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D7271386-9396-E816-742F-2AA0C7779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2041377"/>
              </p:ext>
            </p:extLst>
          </p:nvPr>
        </p:nvGraphicFramePr>
        <p:xfrm>
          <a:off x="0" y="724395"/>
          <a:ext cx="12192000" cy="609013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xmlns="" val="3374464265"/>
                    </a:ext>
                  </a:extLst>
                </a:gridCol>
              </a:tblGrid>
              <a:tr h="756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lt1"/>
                          </a:solidFill>
                          <a:effectLst/>
                        </a:rPr>
                        <a:t>WBC count below 4,000/</a:t>
                      </a:r>
                      <a:r>
                        <a:rPr lang="en-US" sz="2800" b="1" kern="1200" dirty="0">
                          <a:solidFill>
                            <a:schemeClr val="lt1"/>
                          </a:solidFill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2800" b="1" kern="1200" dirty="0">
                          <a:solidFill>
                            <a:schemeClr val="lt1"/>
                          </a:solidFill>
                          <a:effectLst/>
                        </a:rPr>
                        <a:t>l 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3675827"/>
                  </a:ext>
                </a:extLst>
              </a:tr>
              <a:tr h="5205275">
                <a:tc>
                  <a:txBody>
                    <a:bodyPr/>
                    <a:lstStyle/>
                    <a:p>
                      <a:pPr marL="285750" lvl="0" indent="-285750" rtl="0">
                        <a:buFont typeface="Wingdings" panose="05000000000000000000" pitchFamily="2" charset="2"/>
                        <a:buChar char="§"/>
                      </a:pPr>
                      <a:r>
                        <a:rPr lang="en-US" sz="25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Primary bone marrow disorders: 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bone marrow does not produce sufficient WBCs (e.g., aplastic anemia and malignancy).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5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Bone marrow damage </a:t>
                      </a:r>
                      <a:r>
                        <a:rPr lang="en-US" sz="25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caused by: 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toxin, chemotherapy, radiation therapy, and drugs (e.g.: Chloramphenicol, cyclosporine, phenytoin).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5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Lymphoma (cancer of lymphocyte) or other cancer that has metastasized to the bone marrow.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5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Autoimmune disorders—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body attacks and destroys its own WBCs (e.g., Systemic lupus erythematosus).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5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Diseases of the immune system, 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such as human immunodeficiency virus (HIV or AIDS) which destroy T- lymphocytes.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5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Viral and some bacterial infections.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5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Malnutrition: 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Deficiency of vitamin B</a:t>
                      </a:r>
                      <a:r>
                        <a:rPr lang="en-US" sz="2500" b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folate, dietary deficiencies in certain minerals (e.g., copper and zinc.), and general malnutrition.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5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Iron deficiency anemia.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32907719"/>
                  </a:ext>
                </a:extLst>
              </a:tr>
            </a:tbl>
          </a:graphicData>
        </a:graphic>
      </p:graphicFrame>
      <p:sp>
        <p:nvSpPr>
          <p:cNvPr id="5" name="Arrow: Up 4">
            <a:extLst>
              <a:ext uri="{FF2B5EF4-FFF2-40B4-BE49-F238E27FC236}">
                <a16:creationId xmlns:a16="http://schemas.microsoft.com/office/drawing/2014/main" xmlns="" id="{0E337290-A85B-4DA0-8A86-2206CB5750DF}"/>
              </a:ext>
            </a:extLst>
          </p:cNvPr>
          <p:cNvSpPr/>
          <p:nvPr/>
        </p:nvSpPr>
        <p:spPr>
          <a:xfrm flipV="1">
            <a:off x="1981199" y="71120"/>
            <a:ext cx="432000" cy="684000"/>
          </a:xfrm>
          <a:prstGeom prst="upArrow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8803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65" y="2002899"/>
            <a:ext cx="10963275" cy="2852209"/>
          </a:xfrm>
        </p:spPr>
        <p:txBody>
          <a:bodyPr>
            <a:normAutofit/>
          </a:bodyPr>
          <a:lstStyle/>
          <a:p>
            <a:pPr marR="16510">
              <a:lnSpc>
                <a:spcPct val="115000"/>
              </a:lnSpc>
              <a:spcAft>
                <a:spcPts val="800"/>
              </a:spcAft>
            </a:pPr>
            <a:r>
              <a:rPr lang="en-US" sz="8000" b="1" kern="1200" dirty="0"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Total WBC Count Test</a:t>
            </a:r>
            <a:endParaRPr lang="en-US" sz="8000" dirty="0">
              <a:solidFill>
                <a:srgbClr val="002060"/>
              </a:solidFill>
              <a:effectLst>
                <a:reflection blurRad="6350" stA="60000" endA="900" endPos="58000" dir="5400000" sy="-100000" algn="bl" rotWithShape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F2110F-6913-13FC-6CB1-B1072FCAC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13859" y="0"/>
            <a:ext cx="4263241" cy="7006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Tahoma" panose="020B0604030504040204" pitchFamily="34" charset="0"/>
                <a:cs typeface="Tahoma" panose="020B0604030504040204" pitchFamily="34" charset="0"/>
              </a:rPr>
              <a:t>Total Leukocyte (WBC) Count Test</a:t>
            </a:r>
            <a:endParaRPr lang="en-US" b="1" dirty="0">
              <a:ln w="3175" cmpd="sng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574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iel">
  <a:themeElements>
    <a:clrScheme name="Custom 1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7598D9"/>
      </a:accent1>
      <a:accent2>
        <a:srgbClr val="7598D9"/>
      </a:accent2>
      <a:accent3>
        <a:srgbClr val="AEBAD5"/>
      </a:accent3>
      <a:accent4>
        <a:srgbClr val="AEBAD5"/>
      </a:accent4>
      <a:accent5>
        <a:srgbClr val="AEBAD5"/>
      </a:accent5>
      <a:accent6>
        <a:srgbClr val="777C84"/>
      </a:accent6>
      <a:hlink>
        <a:srgbClr val="3B435B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7771</TotalTime>
  <Words>1569</Words>
  <Application>Microsoft Office PowerPoint</Application>
  <PresentationFormat>Custom</PresentationFormat>
  <Paragraphs>182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Organic</vt:lpstr>
      <vt:lpstr>1_Office Theme</vt:lpstr>
      <vt:lpstr>Oriel</vt:lpstr>
      <vt:lpstr>Slide 1</vt:lpstr>
      <vt:lpstr>Slide 2</vt:lpstr>
      <vt:lpstr>Hemocytometry</vt:lpstr>
      <vt:lpstr>Definition of Total White Blood Cells Count:</vt:lpstr>
      <vt:lpstr>Slide 5</vt:lpstr>
      <vt:lpstr>Abnormal Results </vt:lpstr>
      <vt:lpstr>  A high WBC count is called leukocytosis</vt:lpstr>
      <vt:lpstr>A low WBC count is called leukopenia</vt:lpstr>
      <vt:lpstr>The Total WBC Count Test</vt:lpstr>
      <vt:lpstr>Principle</vt:lpstr>
      <vt:lpstr>The Total WBC Count Test</vt:lpstr>
      <vt:lpstr>Haemocytometer</vt:lpstr>
      <vt:lpstr>Improved Neubauer Haemocytometer</vt:lpstr>
      <vt:lpstr>Improved Neubauer’s slide  (two counting chambers)</vt:lpstr>
      <vt:lpstr>Improved Neubauer’s slide  (two counting chambers)</vt:lpstr>
      <vt:lpstr>Slide 16</vt:lpstr>
      <vt:lpstr>Slide 17</vt:lpstr>
      <vt:lpstr>Improved Neubauer’s slide  (two counting chambers)</vt:lpstr>
      <vt:lpstr>WBC-RBC   PIPETTE</vt:lpstr>
      <vt:lpstr>Differences between RBC and  WBC pipette</vt:lpstr>
      <vt:lpstr>Reagents (White-count diluting fluid)</vt:lpstr>
      <vt:lpstr>Procedure</vt:lpstr>
      <vt:lpstr>Procedure</vt:lpstr>
      <vt:lpstr>Slide 24</vt:lpstr>
      <vt:lpstr>Slide 25</vt:lpstr>
      <vt:lpstr>FOCUSING</vt:lpstr>
      <vt:lpstr>FOCUSING</vt:lpstr>
      <vt:lpstr>Slide 28</vt:lpstr>
      <vt:lpstr>Slide 29</vt:lpstr>
      <vt:lpstr>Slide 30</vt:lpstr>
      <vt:lpstr>Slide 31</vt:lpstr>
      <vt:lpstr>NOTE: If the mixture (blood sample and diluting fluid) overflows , or air bubbles occur, clean and dry the chambers, remix the contents of the pipette, and refill both chambers. </vt:lpstr>
      <vt:lpstr>Calculation of WBCs</vt:lpstr>
      <vt:lpstr>Calculation </vt:lpstr>
      <vt:lpstr>For WBC Counting</vt:lpstr>
      <vt:lpstr>Slide 36</vt:lpstr>
      <vt:lpstr> </vt:lpstr>
      <vt:lpstr>Slide 38</vt:lpstr>
      <vt:lpstr>Example </vt:lpstr>
      <vt:lpstr>Errors in hemocytometry most frequently arise as a result of: </vt:lpstr>
      <vt:lpstr>Exercise: Do the WBC count calculation by both rules:</vt:lpstr>
      <vt:lpstr>-THANK YOU-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Total leukocyte (WBC) Count</dc:title>
  <dc:creator>DR.safa mustafa</dc:creator>
  <cp:lastModifiedBy>firstpro</cp:lastModifiedBy>
  <cp:revision>255</cp:revision>
  <cp:lastPrinted>2016-02-26T19:29:33Z</cp:lastPrinted>
  <dcterms:created xsi:type="dcterms:W3CDTF">2016-02-23T12:35:46Z</dcterms:created>
  <dcterms:modified xsi:type="dcterms:W3CDTF">2025-01-26T15:35:35Z</dcterms:modified>
</cp:coreProperties>
</file>