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sldIdLst>
    <p:sldId id="256" r:id="rId2"/>
    <p:sldId id="270" r:id="rId3"/>
    <p:sldId id="257" r:id="rId4"/>
    <p:sldId id="261" r:id="rId5"/>
    <p:sldId id="265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4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1906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35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291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91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17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2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1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8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8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5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9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5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7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5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458" y="1889568"/>
            <a:ext cx="8345347" cy="2262781"/>
          </a:xfrm>
        </p:spPr>
        <p:txBody>
          <a:bodyPr>
            <a:normAutofit/>
          </a:bodyPr>
          <a:lstStyle/>
          <a:p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 of a Microscope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33" y="571500"/>
            <a:ext cx="7801337" cy="610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35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281" y="202296"/>
            <a:ext cx="8229600" cy="67656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Eyepiece (Ocular lens)</a:t>
            </a:r>
          </a:p>
          <a:p>
            <a:pPr marL="0" indent="0">
              <a:buNone/>
            </a:pPr>
            <a:r>
              <a:rPr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lens at the top that you look through, usually 10x or 15x power.</a:t>
            </a:r>
            <a:r>
              <a:rPr lang="ar-IQ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ar-IQ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Tube</a:t>
            </a:r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Connects the eyepiece to the objective lenses.</a:t>
            </a:r>
          </a:p>
          <a:p>
            <a:pPr marL="0" indent="0">
              <a:buNone/>
            </a:pPr>
            <a:endParaRPr lang="en-US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Arm</a:t>
            </a:r>
          </a:p>
          <a:p>
            <a:pPr marL="0" indent="0">
              <a:buNone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the tube and connects it to the base; used to carry the microscope</a:t>
            </a:r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</a:p>
          <a:p>
            <a:pPr marL="0" indent="0">
              <a:buNone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bottom of the microscope, used for support.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729" y="0"/>
            <a:ext cx="82296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</a:p>
          <a:p>
            <a:pPr marL="0" indent="0">
              <a:buNone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 platform where the slide is placed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Clips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Holds the slide in place on the stage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Revolving Nosepiece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Holds two or more objective lenses and can be rotated to change power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Lenses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3–4 lenses (e.g., 4x, 10x, 40x, 100x) that provide different magnifications.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2" y="0"/>
            <a:ext cx="8229600" cy="67017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Coarse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Knob</a:t>
            </a:r>
          </a:p>
          <a:p>
            <a:pPr marL="0" indent="0">
              <a:buNone/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stage up and down for focusing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 Adjustment Knob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Fine-tunes the focus and increases detail of the specimen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Condenser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Focuses light onto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specimen.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Diaphragm (Iris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light reaching the specimen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Illuminator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light source that projects light upwards through the diaphragm.</a:t>
            </a:r>
          </a:p>
          <a:p>
            <a:pPr marL="0" indent="0"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</TotalTime>
  <Words>143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Wisp</vt:lpstr>
      <vt:lpstr>Parts of a Microscope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a Microscope</dc:title>
  <dc:subject/>
  <dc:creator/>
  <cp:keywords/>
  <dc:description>generated using python-pptx</dc:description>
  <cp:lastModifiedBy>Maher</cp:lastModifiedBy>
  <cp:revision>4</cp:revision>
  <dcterms:created xsi:type="dcterms:W3CDTF">2013-01-27T09:14:16Z</dcterms:created>
  <dcterms:modified xsi:type="dcterms:W3CDTF">2025-09-30T16:42:27Z</dcterms:modified>
  <cp:category/>
</cp:coreProperties>
</file>