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8" r:id="rId3"/>
    <p:sldId id="279" r:id="rId4"/>
    <p:sldId id="260" r:id="rId5"/>
    <p:sldId id="263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h" userId="1781f21e95c33cc8" providerId="LiveId" clId="{8A342F52-F03F-41C8-88DF-1378BE3519E5}"/>
    <pc:docChg chg="delSld">
      <pc:chgData name="sarah h" userId="1781f21e95c33cc8" providerId="LiveId" clId="{8A342F52-F03F-41C8-88DF-1378BE3519E5}" dt="2025-10-03T15:38:35.080" v="13" actId="47"/>
      <pc:docMkLst>
        <pc:docMk/>
      </pc:docMkLst>
      <pc:sldChg chg="del">
        <pc:chgData name="sarah h" userId="1781f21e95c33cc8" providerId="LiveId" clId="{8A342F52-F03F-41C8-88DF-1378BE3519E5}" dt="2025-10-03T15:38:00.759" v="0" actId="47"/>
        <pc:sldMkLst>
          <pc:docMk/>
          <pc:sldMk cId="1801084646" sldId="257"/>
        </pc:sldMkLst>
      </pc:sldChg>
      <pc:sldChg chg="del">
        <pc:chgData name="sarah h" userId="1781f21e95c33cc8" providerId="LiveId" clId="{8A342F52-F03F-41C8-88DF-1378BE3519E5}" dt="2025-10-03T15:38:02.602" v="1" actId="47"/>
        <pc:sldMkLst>
          <pc:docMk/>
          <pc:sldMk cId="529774315" sldId="258"/>
        </pc:sldMkLst>
      </pc:sldChg>
      <pc:sldChg chg="del">
        <pc:chgData name="sarah h" userId="1781f21e95c33cc8" providerId="LiveId" clId="{8A342F52-F03F-41C8-88DF-1378BE3519E5}" dt="2025-10-03T15:38:05.466" v="2" actId="47"/>
        <pc:sldMkLst>
          <pc:docMk/>
          <pc:sldMk cId="2209041784" sldId="259"/>
        </pc:sldMkLst>
      </pc:sldChg>
      <pc:sldChg chg="del">
        <pc:chgData name="sarah h" userId="1781f21e95c33cc8" providerId="LiveId" clId="{8A342F52-F03F-41C8-88DF-1378BE3519E5}" dt="2025-10-03T15:38:10.461" v="4" actId="47"/>
        <pc:sldMkLst>
          <pc:docMk/>
          <pc:sldMk cId="3603539569" sldId="261"/>
        </pc:sldMkLst>
      </pc:sldChg>
      <pc:sldChg chg="del">
        <pc:chgData name="sarah h" userId="1781f21e95c33cc8" providerId="LiveId" clId="{8A342F52-F03F-41C8-88DF-1378BE3519E5}" dt="2025-10-03T15:38:11.104" v="5" actId="47"/>
        <pc:sldMkLst>
          <pc:docMk/>
          <pc:sldMk cId="1511048726" sldId="262"/>
        </pc:sldMkLst>
      </pc:sldChg>
      <pc:sldChg chg="del">
        <pc:chgData name="sarah h" userId="1781f21e95c33cc8" providerId="LiveId" clId="{8A342F52-F03F-41C8-88DF-1378BE3519E5}" dt="2025-10-03T15:38:17.311" v="6" actId="47"/>
        <pc:sldMkLst>
          <pc:docMk/>
          <pc:sldMk cId="1241411425" sldId="265"/>
        </pc:sldMkLst>
      </pc:sldChg>
      <pc:sldChg chg="del">
        <pc:chgData name="sarah h" userId="1781f21e95c33cc8" providerId="LiveId" clId="{8A342F52-F03F-41C8-88DF-1378BE3519E5}" dt="2025-10-03T15:38:18.132" v="7" actId="47"/>
        <pc:sldMkLst>
          <pc:docMk/>
          <pc:sldMk cId="3957822566" sldId="267"/>
        </pc:sldMkLst>
      </pc:sldChg>
      <pc:sldChg chg="del">
        <pc:chgData name="sarah h" userId="1781f21e95c33cc8" providerId="LiveId" clId="{8A342F52-F03F-41C8-88DF-1378BE3519E5}" dt="2025-10-03T15:38:26.761" v="8" actId="47"/>
        <pc:sldMkLst>
          <pc:docMk/>
          <pc:sldMk cId="3204640395" sldId="272"/>
        </pc:sldMkLst>
      </pc:sldChg>
      <pc:sldChg chg="del">
        <pc:chgData name="sarah h" userId="1781f21e95c33cc8" providerId="LiveId" clId="{8A342F52-F03F-41C8-88DF-1378BE3519E5}" dt="2025-10-03T15:38:29.312" v="9" actId="47"/>
        <pc:sldMkLst>
          <pc:docMk/>
          <pc:sldMk cId="1419425099" sldId="273"/>
        </pc:sldMkLst>
      </pc:sldChg>
      <pc:sldChg chg="del">
        <pc:chgData name="sarah h" userId="1781f21e95c33cc8" providerId="LiveId" clId="{8A342F52-F03F-41C8-88DF-1378BE3519E5}" dt="2025-10-03T15:38:31.555" v="10" actId="47"/>
        <pc:sldMkLst>
          <pc:docMk/>
          <pc:sldMk cId="2524241543" sldId="274"/>
        </pc:sldMkLst>
      </pc:sldChg>
      <pc:sldChg chg="del">
        <pc:chgData name="sarah h" userId="1781f21e95c33cc8" providerId="LiveId" clId="{8A342F52-F03F-41C8-88DF-1378BE3519E5}" dt="2025-10-03T15:38:33.182" v="11" actId="47"/>
        <pc:sldMkLst>
          <pc:docMk/>
          <pc:sldMk cId="779748953" sldId="275"/>
        </pc:sldMkLst>
      </pc:sldChg>
      <pc:sldChg chg="del">
        <pc:chgData name="sarah h" userId="1781f21e95c33cc8" providerId="LiveId" clId="{8A342F52-F03F-41C8-88DF-1378BE3519E5}" dt="2025-10-03T15:38:33.926" v="12" actId="47"/>
        <pc:sldMkLst>
          <pc:docMk/>
          <pc:sldMk cId="1148898052" sldId="276"/>
        </pc:sldMkLst>
      </pc:sldChg>
      <pc:sldChg chg="del">
        <pc:chgData name="sarah h" userId="1781f21e95c33cc8" providerId="LiveId" clId="{8A342F52-F03F-41C8-88DF-1378BE3519E5}" dt="2025-10-03T15:38:35.080" v="13" actId="47"/>
        <pc:sldMkLst>
          <pc:docMk/>
          <pc:sldMk cId="428581935" sldId="277"/>
        </pc:sldMkLst>
      </pc:sldChg>
      <pc:sldChg chg="del">
        <pc:chgData name="sarah h" userId="1781f21e95c33cc8" providerId="LiveId" clId="{8A342F52-F03F-41C8-88DF-1378BE3519E5}" dt="2025-10-03T15:38:09.493" v="3" actId="47"/>
        <pc:sldMkLst>
          <pc:docMk/>
          <pc:sldMk cId="4091444112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EE0C6-2763-43C6-883A-436C86B21DA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238D5-5B4F-4A29-93C1-2B2A9A2A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33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238D5-5B4F-4A29-93C1-2B2A9A2AD6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83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238D5-5B4F-4A29-93C1-2B2A9A2AD6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80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238D5-5B4F-4A29-93C1-2B2A9A2AD6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35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238D5-5B4F-4A29-93C1-2B2A9A2AD6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6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E49C-A046-4402-85D8-CE9A302B6238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7CBC-48D6-4170-A5B1-F1C1360B5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0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E49C-A046-4402-85D8-CE9A302B6238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7CBC-48D6-4170-A5B1-F1C1360B5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2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E49C-A046-4402-85D8-CE9A302B6238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7CBC-48D6-4170-A5B1-F1C1360B5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1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E49C-A046-4402-85D8-CE9A302B6238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7CBC-48D6-4170-A5B1-F1C1360B5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3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E49C-A046-4402-85D8-CE9A302B6238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7CBC-48D6-4170-A5B1-F1C1360B5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9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E49C-A046-4402-85D8-CE9A302B6238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7CBC-48D6-4170-A5B1-F1C1360B5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E49C-A046-4402-85D8-CE9A302B6238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7CBC-48D6-4170-A5B1-F1C1360B5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9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E49C-A046-4402-85D8-CE9A302B6238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7CBC-48D6-4170-A5B1-F1C1360B5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3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E49C-A046-4402-85D8-CE9A302B6238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7CBC-48D6-4170-A5B1-F1C1360B5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7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E49C-A046-4402-85D8-CE9A302B6238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7CBC-48D6-4170-A5B1-F1C1360B5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E49C-A046-4402-85D8-CE9A302B6238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37CBC-48D6-4170-A5B1-F1C1360B5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6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EE49C-A046-4402-85D8-CE9A302B6238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37CBC-48D6-4170-A5B1-F1C1360B5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8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89709"/>
            <a:ext cx="9144000" cy="2161309"/>
          </a:xfrm>
        </p:spPr>
        <p:txBody>
          <a:bodyPr/>
          <a:lstStyle/>
          <a:p>
            <a:r>
              <a:rPr lang="en-US" i="1" dirty="0"/>
              <a:t>C</a:t>
            </a:r>
            <a:r>
              <a:rPr lang="ar-IQ" i="1" dirty="0"/>
              <a:t>ollecting and  Transporting of Specimens 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Clinical biochemistry laboratory </a:t>
            </a:r>
          </a:p>
          <a:p>
            <a:r>
              <a:rPr lang="en-US" sz="3200" dirty="0"/>
              <a:t>5</a:t>
            </a:r>
            <a:r>
              <a:rPr lang="en-US" sz="3200" baseline="30000" dirty="0"/>
              <a:t>th</a:t>
            </a:r>
            <a:r>
              <a:rPr lang="en-US" sz="3200" dirty="0"/>
              <a:t> stage </a:t>
            </a:r>
          </a:p>
        </p:txBody>
      </p:sp>
    </p:spTree>
    <p:extLst>
      <p:ext uri="{BB962C8B-B14F-4D97-AF65-F5344CB8AC3E}">
        <p14:creationId xmlns:p14="http://schemas.microsoft.com/office/powerpoint/2010/main" val="391663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0345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581891"/>
            <a:ext cx="11236035" cy="546013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en-US" sz="3200" dirty="0">
              <a:cs typeface="+mj-cs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cs typeface="+mj-cs"/>
              </a:rPr>
              <a:t>L</a:t>
            </a:r>
            <a:r>
              <a:rPr lang="ar-IQ" sz="3200" dirty="0">
                <a:cs typeface="+mj-cs"/>
              </a:rPr>
              <a:t>aboratory</a:t>
            </a:r>
            <a:r>
              <a:rPr lang="en-US" sz="3200" dirty="0">
                <a:cs typeface="+mj-cs"/>
              </a:rPr>
              <a:t> and diagnostic</a:t>
            </a:r>
            <a:r>
              <a:rPr lang="ar-IQ" sz="3200" dirty="0">
                <a:cs typeface="+mj-cs"/>
              </a:rPr>
              <a:t> tests are tools give additional information about the patient </a:t>
            </a:r>
            <a:r>
              <a:rPr lang="en-US" sz="3200" dirty="0">
                <a:cs typeface="+mj-cs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cs typeface="+mj-cs"/>
              </a:rPr>
              <a:t>These tests  when used in conjunction with patients history and physical examination , provide valuable information about the patient status and response to therapy that not apparent from the history of patient and physical examination alone.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cs typeface="+mj-cs"/>
              </a:rPr>
              <a:t>These tools involve blood, urine, stool, x-ray, nuclear scanning, ultrasound and endoscopy .</a:t>
            </a:r>
            <a:endParaRPr lang="ar-IQ" sz="3200" dirty="0">
              <a:cs typeface="+mj-cs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ar-IQ" sz="3200" dirty="0"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776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Several approaches had been considered to request specific lab tests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Basic screening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Establish 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Different 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Evaluation of current medical case management and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Evaluating disease severity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Monitoring course to illness and response to treatment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Testing related to specific events: certain sign &amp;symptoms or drug screening </a:t>
            </a:r>
          </a:p>
        </p:txBody>
      </p:sp>
    </p:spTree>
    <p:extLst>
      <p:ext uri="{BB962C8B-B14F-4D97-AF65-F5344CB8AC3E}">
        <p14:creationId xmlns:p14="http://schemas.microsoft.com/office/powerpoint/2010/main" val="118223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873" y="365126"/>
            <a:ext cx="10674927" cy="3830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2945"/>
            <a:ext cx="10515600" cy="5124018"/>
          </a:xfrm>
        </p:spPr>
        <p:txBody>
          <a:bodyPr/>
          <a:lstStyle/>
          <a:p>
            <a:r>
              <a:rPr lang="en-US" dirty="0"/>
              <a:t>Patients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Incorrect pretest diet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Current drug therapy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Dehydration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Position at time of specimen collection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Time of day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Pregnancy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Alcohol use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96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218" y="138545"/>
            <a:ext cx="11180617" cy="645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8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582" y="484909"/>
            <a:ext cx="10647218" cy="99752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COLLECTION OF BLOOD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7527"/>
            <a:ext cx="10515600" cy="5527964"/>
          </a:xfrm>
        </p:spPr>
        <p:txBody>
          <a:bodyPr/>
          <a:lstStyle/>
          <a:p>
            <a:r>
              <a:rPr lang="en-US" dirty="0"/>
              <a:t>Blood sample is collected by:</a:t>
            </a:r>
          </a:p>
          <a:p>
            <a:pPr marL="0" indent="0">
              <a:buNone/>
            </a:pPr>
            <a:r>
              <a:rPr lang="en-US" dirty="0"/>
              <a:t>a- Venipuncture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7" y="1995054"/>
            <a:ext cx="6179128" cy="4986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165" y="1995053"/>
            <a:ext cx="5444835" cy="49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9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>
            <a:normAutofit fontScale="90000"/>
          </a:bodyPr>
          <a:lstStyle/>
          <a:p>
            <a:r>
              <a:rPr lang="en-US" dirty="0"/>
              <a:t>B-Arterial puncture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618" y="1163782"/>
            <a:ext cx="9088582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" y="365126"/>
            <a:ext cx="11062855" cy="1020330"/>
          </a:xfrm>
        </p:spPr>
        <p:txBody>
          <a:bodyPr>
            <a:normAutofit fontScale="90000"/>
          </a:bodyPr>
          <a:lstStyle/>
          <a:p>
            <a:r>
              <a:rPr lang="en-US" dirty="0"/>
              <a:t>C- Capillary puncture</a:t>
            </a:r>
            <a:r>
              <a:rPr lang="ar-IQ" dirty="0"/>
              <a:t> or skin puncture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836" y="1122220"/>
            <a:ext cx="5541818" cy="5056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654" y="1122221"/>
            <a:ext cx="5901439" cy="505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16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178</Words>
  <Application>Microsoft Office PowerPoint</Application>
  <PresentationFormat>Widescreen</PresentationFormat>
  <Paragraphs>36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Collecting and  Transporting of Specimens </vt:lpstr>
      <vt:lpstr>PowerPoint Presentation</vt:lpstr>
      <vt:lpstr>Several approaches had been considered to request specific lab tests </vt:lpstr>
      <vt:lpstr>PowerPoint Presentation</vt:lpstr>
      <vt:lpstr>PowerPoint Presentation</vt:lpstr>
      <vt:lpstr>COLLECTION OF BLOOD </vt:lpstr>
      <vt:lpstr>B-Arterial puncture </vt:lpstr>
      <vt:lpstr>C- Capillary puncture or skin puncture 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Collecting and  Transporting of Specimens </dc:title>
  <dc:creator>9778</dc:creator>
  <cp:lastModifiedBy>sarah h</cp:lastModifiedBy>
  <cp:revision>63</cp:revision>
  <dcterms:created xsi:type="dcterms:W3CDTF">2018-10-01T21:21:53Z</dcterms:created>
  <dcterms:modified xsi:type="dcterms:W3CDTF">2025-10-03T15:38:38Z</dcterms:modified>
</cp:coreProperties>
</file>