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72" r:id="rId5"/>
    <p:sldId id="301" r:id="rId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" userId="1781f21e95c33cc8" providerId="LiveId" clId="{8A342F52-F03F-41C8-88DF-1378BE3519E5}"/>
    <pc:docChg chg="delSld">
      <pc:chgData name="sarah h" userId="1781f21e95c33cc8" providerId="LiveId" clId="{8A342F52-F03F-41C8-88DF-1378BE3519E5}" dt="2025-10-03T15:46:57.555" v="24" actId="47"/>
      <pc:docMkLst>
        <pc:docMk/>
      </pc:docMkLst>
      <pc:sldChg chg="del">
        <pc:chgData name="sarah h" userId="1781f21e95c33cc8" providerId="LiveId" clId="{8A342F52-F03F-41C8-88DF-1378BE3519E5}" dt="2025-10-03T15:46:51.429" v="16" actId="47"/>
        <pc:sldMkLst>
          <pc:docMk/>
          <pc:sldMk cId="781247799" sldId="273"/>
        </pc:sldMkLst>
      </pc:sldChg>
      <pc:sldChg chg="del">
        <pc:chgData name="sarah h" userId="1781f21e95c33cc8" providerId="LiveId" clId="{8A342F52-F03F-41C8-88DF-1378BE3519E5}" dt="2025-10-03T15:46:33.450" v="0" actId="47"/>
        <pc:sldMkLst>
          <pc:docMk/>
          <pc:sldMk cId="528179094" sldId="275"/>
        </pc:sldMkLst>
      </pc:sldChg>
      <pc:sldChg chg="del">
        <pc:chgData name="sarah h" userId="1781f21e95c33cc8" providerId="LiveId" clId="{8A342F52-F03F-41C8-88DF-1378BE3519E5}" dt="2025-10-03T15:46:33.805" v="1" actId="47"/>
        <pc:sldMkLst>
          <pc:docMk/>
          <pc:sldMk cId="1386513571" sldId="276"/>
        </pc:sldMkLst>
      </pc:sldChg>
      <pc:sldChg chg="del">
        <pc:chgData name="sarah h" userId="1781f21e95c33cc8" providerId="LiveId" clId="{8A342F52-F03F-41C8-88DF-1378BE3519E5}" dt="2025-10-03T15:46:34.100" v="2" actId="47"/>
        <pc:sldMkLst>
          <pc:docMk/>
          <pc:sldMk cId="4165099746" sldId="277"/>
        </pc:sldMkLst>
      </pc:sldChg>
      <pc:sldChg chg="del">
        <pc:chgData name="sarah h" userId="1781f21e95c33cc8" providerId="LiveId" clId="{8A342F52-F03F-41C8-88DF-1378BE3519E5}" dt="2025-10-03T15:46:34.366" v="3" actId="47"/>
        <pc:sldMkLst>
          <pc:docMk/>
          <pc:sldMk cId="3943344371" sldId="278"/>
        </pc:sldMkLst>
      </pc:sldChg>
      <pc:sldChg chg="del">
        <pc:chgData name="sarah h" userId="1781f21e95c33cc8" providerId="LiveId" clId="{8A342F52-F03F-41C8-88DF-1378BE3519E5}" dt="2025-10-03T15:46:35.390" v="4" actId="47"/>
        <pc:sldMkLst>
          <pc:docMk/>
          <pc:sldMk cId="3276962248" sldId="279"/>
        </pc:sldMkLst>
      </pc:sldChg>
      <pc:sldChg chg="del">
        <pc:chgData name="sarah h" userId="1781f21e95c33cc8" providerId="LiveId" clId="{8A342F52-F03F-41C8-88DF-1378BE3519E5}" dt="2025-10-03T15:46:35.598" v="5" actId="47"/>
        <pc:sldMkLst>
          <pc:docMk/>
          <pc:sldMk cId="3356424723" sldId="280"/>
        </pc:sldMkLst>
      </pc:sldChg>
      <pc:sldChg chg="del">
        <pc:chgData name="sarah h" userId="1781f21e95c33cc8" providerId="LiveId" clId="{8A342F52-F03F-41C8-88DF-1378BE3519E5}" dt="2025-10-03T15:46:36.442" v="7" actId="47"/>
        <pc:sldMkLst>
          <pc:docMk/>
          <pc:sldMk cId="549691609" sldId="281"/>
        </pc:sldMkLst>
      </pc:sldChg>
      <pc:sldChg chg="del">
        <pc:chgData name="sarah h" userId="1781f21e95c33cc8" providerId="LiveId" clId="{8A342F52-F03F-41C8-88DF-1378BE3519E5}" dt="2025-10-03T15:46:37.140" v="8" actId="47"/>
        <pc:sldMkLst>
          <pc:docMk/>
          <pc:sldMk cId="3643088891" sldId="282"/>
        </pc:sldMkLst>
      </pc:sldChg>
      <pc:sldChg chg="del">
        <pc:chgData name="sarah h" userId="1781f21e95c33cc8" providerId="LiveId" clId="{8A342F52-F03F-41C8-88DF-1378BE3519E5}" dt="2025-10-03T15:46:39.503" v="9" actId="47"/>
        <pc:sldMkLst>
          <pc:docMk/>
          <pc:sldMk cId="3800316120" sldId="285"/>
        </pc:sldMkLst>
      </pc:sldChg>
      <pc:sldChg chg="del">
        <pc:chgData name="sarah h" userId="1781f21e95c33cc8" providerId="LiveId" clId="{8A342F52-F03F-41C8-88DF-1378BE3519E5}" dt="2025-10-03T15:46:43.993" v="10" actId="47"/>
        <pc:sldMkLst>
          <pc:docMk/>
          <pc:sldMk cId="2100805957" sldId="286"/>
        </pc:sldMkLst>
      </pc:sldChg>
      <pc:sldChg chg="del">
        <pc:chgData name="sarah h" userId="1781f21e95c33cc8" providerId="LiveId" clId="{8A342F52-F03F-41C8-88DF-1378BE3519E5}" dt="2025-10-03T15:46:44.180" v="11" actId="47"/>
        <pc:sldMkLst>
          <pc:docMk/>
          <pc:sldMk cId="2948083939" sldId="287"/>
        </pc:sldMkLst>
      </pc:sldChg>
      <pc:sldChg chg="del">
        <pc:chgData name="sarah h" userId="1781f21e95c33cc8" providerId="LiveId" clId="{8A342F52-F03F-41C8-88DF-1378BE3519E5}" dt="2025-10-03T15:46:44.369" v="12" actId="47"/>
        <pc:sldMkLst>
          <pc:docMk/>
          <pc:sldMk cId="3397473544" sldId="288"/>
        </pc:sldMkLst>
      </pc:sldChg>
      <pc:sldChg chg="del">
        <pc:chgData name="sarah h" userId="1781f21e95c33cc8" providerId="LiveId" clId="{8A342F52-F03F-41C8-88DF-1378BE3519E5}" dt="2025-10-03T15:46:44.554" v="13" actId="47"/>
        <pc:sldMkLst>
          <pc:docMk/>
          <pc:sldMk cId="2326033940" sldId="289"/>
        </pc:sldMkLst>
      </pc:sldChg>
      <pc:sldChg chg="del">
        <pc:chgData name="sarah h" userId="1781f21e95c33cc8" providerId="LiveId" clId="{8A342F52-F03F-41C8-88DF-1378BE3519E5}" dt="2025-10-03T15:46:44.576" v="14" actId="47"/>
        <pc:sldMkLst>
          <pc:docMk/>
          <pc:sldMk cId="3467466527" sldId="290"/>
        </pc:sldMkLst>
      </pc:sldChg>
      <pc:sldChg chg="del">
        <pc:chgData name="sarah h" userId="1781f21e95c33cc8" providerId="LiveId" clId="{8A342F52-F03F-41C8-88DF-1378BE3519E5}" dt="2025-10-03T15:46:51.842" v="17" actId="47"/>
        <pc:sldMkLst>
          <pc:docMk/>
          <pc:sldMk cId="4095880078" sldId="293"/>
        </pc:sldMkLst>
      </pc:sldChg>
      <pc:sldChg chg="del">
        <pc:chgData name="sarah h" userId="1781f21e95c33cc8" providerId="LiveId" clId="{8A342F52-F03F-41C8-88DF-1378BE3519E5}" dt="2025-10-03T15:46:52.362" v="18" actId="47"/>
        <pc:sldMkLst>
          <pc:docMk/>
          <pc:sldMk cId="373230032" sldId="294"/>
        </pc:sldMkLst>
      </pc:sldChg>
      <pc:sldChg chg="del">
        <pc:chgData name="sarah h" userId="1781f21e95c33cc8" providerId="LiveId" clId="{8A342F52-F03F-41C8-88DF-1378BE3519E5}" dt="2025-10-03T15:46:53.503" v="19" actId="47"/>
        <pc:sldMkLst>
          <pc:docMk/>
          <pc:sldMk cId="1177913741" sldId="295"/>
        </pc:sldMkLst>
      </pc:sldChg>
      <pc:sldChg chg="del">
        <pc:chgData name="sarah h" userId="1781f21e95c33cc8" providerId="LiveId" clId="{8A342F52-F03F-41C8-88DF-1378BE3519E5}" dt="2025-10-03T15:46:54.211" v="20" actId="47"/>
        <pc:sldMkLst>
          <pc:docMk/>
          <pc:sldMk cId="3324357903" sldId="296"/>
        </pc:sldMkLst>
      </pc:sldChg>
      <pc:sldChg chg="del">
        <pc:chgData name="sarah h" userId="1781f21e95c33cc8" providerId="LiveId" clId="{8A342F52-F03F-41C8-88DF-1378BE3519E5}" dt="2025-10-03T15:46:54.929" v="21" actId="47"/>
        <pc:sldMkLst>
          <pc:docMk/>
          <pc:sldMk cId="3210138646" sldId="297"/>
        </pc:sldMkLst>
      </pc:sldChg>
      <pc:sldChg chg="del">
        <pc:chgData name="sarah h" userId="1781f21e95c33cc8" providerId="LiveId" clId="{8A342F52-F03F-41C8-88DF-1378BE3519E5}" dt="2025-10-03T15:46:55.639" v="22" actId="47"/>
        <pc:sldMkLst>
          <pc:docMk/>
          <pc:sldMk cId="12257642" sldId="298"/>
        </pc:sldMkLst>
      </pc:sldChg>
      <pc:sldChg chg="del">
        <pc:chgData name="sarah h" userId="1781f21e95c33cc8" providerId="LiveId" clId="{8A342F52-F03F-41C8-88DF-1378BE3519E5}" dt="2025-10-03T15:46:56.369" v="23" actId="47"/>
        <pc:sldMkLst>
          <pc:docMk/>
          <pc:sldMk cId="865890409" sldId="299"/>
        </pc:sldMkLst>
      </pc:sldChg>
      <pc:sldChg chg="del">
        <pc:chgData name="sarah h" userId="1781f21e95c33cc8" providerId="LiveId" clId="{8A342F52-F03F-41C8-88DF-1378BE3519E5}" dt="2025-10-03T15:46:57.555" v="24" actId="47"/>
        <pc:sldMkLst>
          <pc:docMk/>
          <pc:sldMk cId="1734908310" sldId="300"/>
        </pc:sldMkLst>
      </pc:sldChg>
      <pc:sldChg chg="del">
        <pc:chgData name="sarah h" userId="1781f21e95c33cc8" providerId="LiveId" clId="{8A342F52-F03F-41C8-88DF-1378BE3519E5}" dt="2025-10-03T15:46:35.810" v="6" actId="47"/>
        <pc:sldMkLst>
          <pc:docMk/>
          <pc:sldMk cId="2613485071" sldId="302"/>
        </pc:sldMkLst>
      </pc:sldChg>
      <pc:sldChg chg="del">
        <pc:chgData name="sarah h" userId="1781f21e95c33cc8" providerId="LiveId" clId="{8A342F52-F03F-41C8-88DF-1378BE3519E5}" dt="2025-10-03T15:46:45.985" v="15" actId="47"/>
        <pc:sldMkLst>
          <pc:docMk/>
          <pc:sldMk cId="3219158307" sldId="303"/>
        </pc:sldMkLst>
      </pc:sldChg>
    </pc:docChg>
  </pc:docChgLst>
  <pc:docChgLst>
    <pc:chgData name="sarah h" userId="1781f21e95c33cc8" providerId="LiveId" clId="{997EE4A4-4420-4B65-94D9-A0D9EE5BB715}"/>
    <pc:docChg chg="undo redo custSel addSld delSld modSld">
      <pc:chgData name="sarah h" userId="1781f21e95c33cc8" providerId="LiveId" clId="{997EE4A4-4420-4B65-94D9-A0D9EE5BB715}" dt="2025-04-06T15:38:54.510" v="161" actId="14100"/>
      <pc:docMkLst>
        <pc:docMk/>
      </pc:docMkLst>
      <pc:sldChg chg="modSp mod">
        <pc:chgData name="sarah h" userId="1781f21e95c33cc8" providerId="LiveId" clId="{997EE4A4-4420-4B65-94D9-A0D9EE5BB715}" dt="2025-04-04T20:03:04.080" v="44" actId="20577"/>
        <pc:sldMkLst>
          <pc:docMk/>
          <pc:sldMk cId="3293265416" sldId="258"/>
        </pc:sldMkLst>
      </pc:sldChg>
      <pc:sldChg chg="addSp modSp del mod">
        <pc:chgData name="sarah h" userId="1781f21e95c33cc8" providerId="LiveId" clId="{997EE4A4-4420-4B65-94D9-A0D9EE5BB715}" dt="2025-04-06T15:37:54.903" v="160" actId="47"/>
        <pc:sldMkLst>
          <pc:docMk/>
          <pc:sldMk cId="2079177408" sldId="274"/>
        </pc:sldMkLst>
      </pc:sldChg>
      <pc:sldChg chg="modSp mod">
        <pc:chgData name="sarah h" userId="1781f21e95c33cc8" providerId="LiveId" clId="{997EE4A4-4420-4B65-94D9-A0D9EE5BB715}" dt="2025-04-06T15:37:37.839" v="158"/>
        <pc:sldMkLst>
          <pc:docMk/>
          <pc:sldMk cId="528179094" sldId="275"/>
        </pc:sldMkLst>
      </pc:sldChg>
      <pc:sldChg chg="modSp mod">
        <pc:chgData name="sarah h" userId="1781f21e95c33cc8" providerId="LiveId" clId="{997EE4A4-4420-4B65-94D9-A0D9EE5BB715}" dt="2025-04-04T20:09:38.094" v="46" actId="14100"/>
        <pc:sldMkLst>
          <pc:docMk/>
          <pc:sldMk cId="3356424723" sldId="280"/>
        </pc:sldMkLst>
      </pc:sldChg>
      <pc:sldChg chg="addSp modSp mod">
        <pc:chgData name="sarah h" userId="1781f21e95c33cc8" providerId="LiveId" clId="{997EE4A4-4420-4B65-94D9-A0D9EE5BB715}" dt="2025-04-04T19:49:24.436" v="18" actId="1076"/>
        <pc:sldMkLst>
          <pc:docMk/>
          <pc:sldMk cId="3643088891" sldId="282"/>
        </pc:sldMkLst>
      </pc:sldChg>
      <pc:sldChg chg="addSp delSp modSp mod">
        <pc:chgData name="sarah h" userId="1781f21e95c33cc8" providerId="LiveId" clId="{997EE4A4-4420-4B65-94D9-A0D9EE5BB715}" dt="2025-04-04T19:50:19.950" v="23" actId="14100"/>
        <pc:sldMkLst>
          <pc:docMk/>
          <pc:sldMk cId="3914797626" sldId="284"/>
        </pc:sldMkLst>
      </pc:sldChg>
      <pc:sldChg chg="modSp mod">
        <pc:chgData name="sarah h" userId="1781f21e95c33cc8" providerId="LiveId" clId="{997EE4A4-4420-4B65-94D9-A0D9EE5BB715}" dt="2025-04-04T20:18:00.412" v="49" actId="1076"/>
        <pc:sldMkLst>
          <pc:docMk/>
          <pc:sldMk cId="3397473544" sldId="288"/>
        </pc:sldMkLst>
      </pc:sldChg>
      <pc:sldChg chg="addSp delSp modSp mod">
        <pc:chgData name="sarah h" userId="1781f21e95c33cc8" providerId="LiveId" clId="{997EE4A4-4420-4B65-94D9-A0D9EE5BB715}" dt="2025-04-06T15:38:54.510" v="161" actId="14100"/>
        <pc:sldMkLst>
          <pc:docMk/>
          <pc:sldMk cId="3467466527" sldId="290"/>
        </pc:sldMkLst>
      </pc:sldChg>
      <pc:sldChg chg="modSp mod">
        <pc:chgData name="sarah h" userId="1781f21e95c33cc8" providerId="LiveId" clId="{997EE4A4-4420-4B65-94D9-A0D9EE5BB715}" dt="2025-04-04T20:41:28.374" v="151" actId="207"/>
        <pc:sldMkLst>
          <pc:docMk/>
          <pc:sldMk cId="12257642" sldId="298"/>
        </pc:sldMkLst>
      </pc:sldChg>
      <pc:sldChg chg="modSp mod">
        <pc:chgData name="sarah h" userId="1781f21e95c33cc8" providerId="LiveId" clId="{997EE4A4-4420-4B65-94D9-A0D9EE5BB715}" dt="2025-04-04T20:42:21.836" v="153" actId="14100"/>
        <pc:sldMkLst>
          <pc:docMk/>
          <pc:sldMk cId="4088398101" sldId="301"/>
        </pc:sldMkLst>
      </pc:sldChg>
      <pc:sldChg chg="addSp delSp modSp new mod modClrScheme chgLayout">
        <pc:chgData name="sarah h" userId="1781f21e95c33cc8" providerId="LiveId" clId="{997EE4A4-4420-4B65-94D9-A0D9EE5BB715}" dt="2025-04-04T20:30:42.298" v="111" actId="14100"/>
        <pc:sldMkLst>
          <pc:docMk/>
          <pc:sldMk cId="3219158307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7C19-6338-70F4-0DEA-2CE88538F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A873B-4B69-19D9-9B58-DE757EA20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F94A-B131-EAEA-045A-F81BA75F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6035-3E56-0A43-D35D-C79047F5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A4EE1-98A1-F6F5-9873-BD27E296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02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BC19-B6A9-B910-1D89-0DC6C6BA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1BB7A-9D95-70A5-B12A-E31E923FB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8799-D84B-F2D7-AA54-A6A6A2E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940E-2A73-8961-F63E-09DC4989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12729-D070-3E33-20F4-B5462F1C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65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7A615-C181-64BB-FFD7-83CBE4812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075E4-D319-44B0-97EF-37905ED4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33331-98BB-64FB-4A81-71D2F679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3DE0B-5E45-A232-1A3B-643883C0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1A30-2480-D7B0-D1CD-691933DB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23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75C2-BC43-FAF9-AA14-74BCB02E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C46DE-CE72-7B55-7432-C3564A9F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C4EB-2EDF-3091-E037-968BBF27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6E08A-5111-FFC4-D876-EB3548C2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832E-E7E4-B9AA-37C9-BBEE395E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95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3D33-FFFB-9615-8FE0-0F532A52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CF9AD-52CD-A623-A453-DF5E1C8D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EFEBA-90FE-9645-7481-98C0E303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9497-5C0D-77A8-E038-F25C6EA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DE6F-8DD7-3653-5203-3BF7AABF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241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B016-66C8-87A3-05D4-6D8005FB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06219-198B-B57A-7FFF-F33898F61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CD99B-3328-97F9-6436-FBD437218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F4519-0627-BB95-B1C0-51791C88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D8250-FA3B-E2B0-79FA-54BD8070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7A5B6-443C-3848-BAC9-11E6801B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533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F4C0-B8C6-F5EE-4F30-5A053FE2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0FC0A-B5E7-AA0E-1551-B2B41DE6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7F5C8-6862-5E10-9013-233EB785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560ED-CB6C-8E19-D59D-F99F298A6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6B759-8D92-A9C9-DC5B-74E17604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BF56B-0D6F-1D97-FD84-A43D2A89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6E357-FAD5-CD83-140B-04DC0E3B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50CB4-B3C2-434D-3CE8-C53EA48A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516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DED3-6375-CC25-5855-6C20914E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F9578-BC42-1BCB-D3FF-061E02CB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F45E4-4D5B-7902-E482-0CAE60B6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FF9E-9CE9-1523-1669-6CED3E46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722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375F6-3048-6281-61B6-6F66D2D7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9AC32-49F0-77DE-0C63-68EB7ACE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31BD8-F62B-D417-116C-AC48FA54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13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8714-443B-8C5D-E645-5B349067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C61E-31BF-9621-08F7-079BAC01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461EF-16C0-63F4-E03C-10A88400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CD428-5B81-076A-9637-1B5CC602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9271F-C514-D602-E02C-FEBF3CF7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E84B9-538D-EC10-4A96-E137AB4C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2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7EC3-C40B-1293-6E3F-F9782C5E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E2904-0C85-0972-0D9B-253FD4E96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EAFCA-CB4E-EBDB-F5A0-C29E804D3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95F02-3CF8-33B1-AAC5-75A84D11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8ADFD-6A61-E7C7-A22D-9B686403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251CB-CDD7-9D9C-3380-566D84EB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59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585C-3167-453F-38C8-81167B4A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41E7-DB06-17DA-9B06-F7B29CB7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1AB77-CB54-5243-3A01-D0226C2A5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F6F1-9898-4960-A434-22BCF50EBE34}" type="datetimeFigureOut">
              <a:rPr lang="ar-IQ" smtClean="0"/>
              <a:t>11/04/1447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1B7D-1D56-E3F4-CDF7-9F93B960C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C71D-E6CA-7E61-F0F2-DCE4F1005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FA39-6033-4D86-AA81-704C9D4F0C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791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CFE3-9D81-5B8A-4D2C-3120E81B8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42" y="884903"/>
            <a:ext cx="7108723" cy="3023420"/>
          </a:xfrm>
        </p:spPr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1D1D1D"/>
                </a:solidFill>
                <a:effectLst/>
                <a:latin typeface="proxima-nova"/>
              </a:rPr>
            </a:br>
            <a:br>
              <a:rPr lang="en-US" b="1" i="0" dirty="0">
                <a:solidFill>
                  <a:srgbClr val="1D1D1D"/>
                </a:solidFill>
                <a:effectLst/>
                <a:latin typeface="proxima-nova"/>
              </a:rPr>
            </a:br>
            <a:br>
              <a:rPr lang="en-US" b="1" i="0" dirty="0">
                <a:solidFill>
                  <a:srgbClr val="1D1D1D"/>
                </a:solidFill>
                <a:effectLst/>
                <a:latin typeface="proxima-nova"/>
              </a:rPr>
            </a:br>
            <a:br>
              <a:rPr lang="en-US" b="1" i="0" dirty="0">
                <a:solidFill>
                  <a:srgbClr val="1D1D1D"/>
                </a:solidFill>
                <a:effectLst/>
                <a:latin typeface="proxima-nova"/>
              </a:rPr>
            </a:br>
            <a:br>
              <a:rPr lang="en-US" b="1" i="0" dirty="0">
                <a:solidFill>
                  <a:srgbClr val="1D1D1D"/>
                </a:solidFill>
                <a:effectLst/>
                <a:latin typeface="proxima-nova"/>
              </a:rPr>
            </a:br>
            <a:endParaRPr lang="ar-IQ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EFA46-585D-87E9-5437-B04EE9F3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897" y="3429000"/>
            <a:ext cx="5338917" cy="1828800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Dr. Sarah Hashim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dirty="0"/>
              <a:t>Lecture  2</a:t>
            </a:r>
            <a:endParaRPr lang="ar-IQ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C7FEA-7347-B263-12E9-9A5444D02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697" y="162232"/>
            <a:ext cx="4424516" cy="6695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9ABCD-B4EE-0862-82C0-1A309A9C1B83}"/>
              </a:ext>
            </a:extLst>
          </p:cNvPr>
          <p:cNvSpPr txBox="1"/>
          <p:nvPr/>
        </p:nvSpPr>
        <p:spPr>
          <a:xfrm>
            <a:off x="422787" y="707923"/>
            <a:ext cx="62287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Human Anatomy </a:t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 Appendicular Skeleton</a:t>
            </a:r>
            <a:endParaRPr lang="ar-IQ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6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4675-7EBC-3EAD-7B36-D3566FC7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62233"/>
            <a:ext cx="11176819" cy="1002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Appendicular Skeleton  </a:t>
            </a:r>
            <a:endParaRPr lang="ar-IQ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E3B8-3AE1-480B-7525-2560C3CD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165123"/>
            <a:ext cx="11176819" cy="5011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appendicular skeleton consists of: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126 bones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facilitate movement and provide shape to limbs, or arms and legs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appendicular skeleton includes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The limbs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The supportive girdles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Pectoral girdle </a:t>
            </a:r>
            <a:r>
              <a:rPr lang="en-US" dirty="0"/>
              <a:t>with the upper limbs and the </a:t>
            </a:r>
            <a:r>
              <a:rPr lang="en-US" dirty="0">
                <a:solidFill>
                  <a:srgbClr val="FF0000"/>
                </a:solidFill>
              </a:rPr>
              <a:t>Pelvic girdle </a:t>
            </a:r>
            <a:r>
              <a:rPr lang="en-US" dirty="0" err="1"/>
              <a:t>withthe</a:t>
            </a:r>
            <a:r>
              <a:rPr lang="en-US" dirty="0"/>
              <a:t> lower limb.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32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A116F1-E568-C80A-6290-4FB028187F3F}"/>
              </a:ext>
            </a:extLst>
          </p:cNvPr>
          <p:cNvSpPr txBox="1"/>
          <p:nvPr/>
        </p:nvSpPr>
        <p:spPr>
          <a:xfrm>
            <a:off x="3049229" y="310583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ar-IQ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E8AB9-0B44-9750-E653-9B53F40A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58" y="200710"/>
            <a:ext cx="5688269" cy="6509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BDB18-0B1F-8BC9-895D-F09A2E07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742563"/>
            <a:ext cx="4866968" cy="59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9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46F1-7D3D-B01E-0F14-450754AA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1"/>
            <a:ext cx="11147322" cy="1690688"/>
          </a:xfrm>
        </p:spPr>
        <p:txBody>
          <a:bodyPr/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Joints</a:t>
            </a:r>
            <a:r>
              <a:rPr lang="en-US" b="1" dirty="0">
                <a:latin typeface="+mn-lt"/>
              </a:rPr>
              <a:t> </a:t>
            </a:r>
            <a:endParaRPr lang="ar-IQ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C1DD5-D165-6BCC-FB6C-20BBD789E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34" y="1268361"/>
            <a:ext cx="7728821" cy="53684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Joint: location where two or more bones make contact.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Joints allow movement and provide mechanical support.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There is a cartilage cushion in between the bones to keep them from touching directly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4000" b="0" i="0" u="none" strike="noStrike" baseline="0" dirty="0">
                <a:solidFill>
                  <a:srgbClr val="000000"/>
                </a:solidFill>
                <a:cs typeface="+mj-cs"/>
              </a:rPr>
              <a:t>the skeletal elements are separated by a cavity (i.e., </a:t>
            </a:r>
            <a:r>
              <a:rPr lang="en-US" sz="4000" b="1" i="0" u="none" strike="noStrike" baseline="0" dirty="0">
                <a:solidFill>
                  <a:srgbClr val="000000"/>
                </a:solidFill>
                <a:cs typeface="+mj-cs"/>
              </a:rPr>
              <a:t>synovial joints</a:t>
            </a:r>
            <a:r>
              <a:rPr lang="en-US" sz="4000" b="0" i="0" u="none" strike="noStrike" baseline="0" dirty="0">
                <a:solidFill>
                  <a:srgbClr val="000000"/>
                </a:solidFill>
                <a:cs typeface="+mj-cs"/>
              </a:rPr>
              <a:t>); and</a:t>
            </a:r>
            <a:r>
              <a:rPr lang="en-US" sz="4000" b="0" i="0" u="none" strike="noStrike" baseline="0" dirty="0">
                <a:solidFill>
                  <a:srgbClr val="9A9A9A"/>
                </a:solidFill>
                <a:cs typeface="+mj-cs"/>
              </a:rPr>
              <a:t> </a:t>
            </a:r>
            <a:r>
              <a:rPr lang="en-US" sz="4000" b="0" i="0" u="none" strike="noStrike" baseline="0" dirty="0">
                <a:solidFill>
                  <a:srgbClr val="000000"/>
                </a:solidFill>
                <a:cs typeface="+mj-cs"/>
              </a:rPr>
              <a:t>there is no cavity and the components are held together by connective tissue (i.e., </a:t>
            </a:r>
            <a:r>
              <a:rPr lang="en-US" sz="4000" b="1" i="0" u="none" strike="noStrike" baseline="0" dirty="0">
                <a:solidFill>
                  <a:srgbClr val="000000"/>
                </a:solidFill>
                <a:cs typeface="+mj-cs"/>
              </a:rPr>
              <a:t>solid joints</a:t>
            </a:r>
            <a:r>
              <a:rPr lang="en-US" sz="4000" b="0" i="0" u="none" strike="noStrike" baseline="0" dirty="0">
                <a:solidFill>
                  <a:srgbClr val="000000"/>
                </a:solidFill>
                <a:cs typeface="+mj-cs"/>
              </a:rPr>
              <a:t>).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4000" b="0" i="0" u="none" strike="noStrike" baseline="0" dirty="0">
                <a:solidFill>
                  <a:srgbClr val="000000"/>
                </a:solidFill>
                <a:cs typeface="+mj-cs"/>
              </a:rPr>
              <a:t>Blood vessels that cross over a joint and nerves that innervate muscles acting on a joint usually contribute articular branches to that joint.</a:t>
            </a:r>
            <a:endParaRPr lang="ar-IQ" sz="5100" dirty="0"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4A964-3CDC-AF4A-DA89-8545322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94" y="1032387"/>
            <a:ext cx="3446871" cy="44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6F21D5-809E-A054-70FF-B28D3DB7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9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10705</TotalTime>
  <Words>163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proxima-nova</vt:lpstr>
      <vt:lpstr>Wingdings</vt:lpstr>
      <vt:lpstr>Office Theme</vt:lpstr>
      <vt:lpstr>     </vt:lpstr>
      <vt:lpstr>Appendicular Skeleton  </vt:lpstr>
      <vt:lpstr>PowerPoint Presentation</vt:lpstr>
      <vt:lpstr>Joints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h</dc:creator>
  <cp:lastModifiedBy>sarah h</cp:lastModifiedBy>
  <cp:revision>46</cp:revision>
  <dcterms:created xsi:type="dcterms:W3CDTF">2025-03-21T17:56:32Z</dcterms:created>
  <dcterms:modified xsi:type="dcterms:W3CDTF">2025-10-03T15:47:01Z</dcterms:modified>
</cp:coreProperties>
</file>