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8" r:id="rId4"/>
    <p:sldId id="269" r:id="rId5"/>
    <p:sldId id="257" r:id="rId6"/>
    <p:sldId id="267" r:id="rId7"/>
    <p:sldId id="264" r:id="rId8"/>
    <p:sldId id="259" r:id="rId9"/>
    <p:sldId id="260" r:id="rId10"/>
    <p:sldId id="261" r:id="rId11"/>
    <p:sldId id="262" r:id="rId12"/>
    <p:sldId id="270" r:id="rId13"/>
    <p:sldId id="271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-14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7375-20BE-46FC-ABB4-EB29AC94DCE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EB17-CED3-48E9-A24C-03FADFA7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84034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kern="0" spc="-157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التطورات العلمية والبحثية في العاب كرة التنس والريشة الطائرة وكرة المنضدة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6732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تعتبر العاب كرة التنس والريشة الطائرة وكرة المنضدة من أبرز الألعاب الرياضية التي تشهد تطورات علمية وبحثية </a:t>
            </a:r>
            <a:r>
              <a:rPr lang="en-US" sz="1750" b="1" kern="0" spc="-35" dirty="0" err="1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منذ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ar-IQ" sz="175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مدة ليست بالقصيرة و</a:t>
            </a:r>
            <a:r>
              <a:rPr lang="en-US" sz="175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حتى الوقت الحاضر. سنلقي نظرة على هذه التطورات والبحوث العلمية المتعلقة بها.</a:t>
            </a:r>
            <a:endParaRPr lang="en-US" sz="1750" b="1" dirty="0"/>
          </a:p>
        </p:txBody>
      </p:sp>
      <p:sp>
        <p:nvSpPr>
          <p:cNvPr id="8" name="Text 5"/>
          <p:cNvSpPr/>
          <p:nvPr/>
        </p:nvSpPr>
        <p:spPr>
          <a:xfrm>
            <a:off x="6410206" y="5984200"/>
            <a:ext cx="17406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ds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6786086" y="5994797"/>
            <a:ext cx="226385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ar-IQ" sz="2187" b="1" kern="0" spc="-35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</a:t>
            </a:r>
            <a:r>
              <a:rPr lang="en-US" sz="2187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dr.nazik subhi</a:t>
            </a:r>
            <a:endParaRPr lang="en-US" sz="218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42874"/>
            <a:ext cx="59189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التطور العلمي في كرة المنضدة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81588"/>
            <a:ext cx="10554414" cy="3005138"/>
          </a:xfrm>
          <a:prstGeom prst="roundRect">
            <a:avLst>
              <a:gd name="adj" fmla="val 3327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3195399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333625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تصميم الكرة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336250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تصنيع الكرة باستخدام مواد عالية الجودة وتكنولوجيا متطورة لتحقيق طيران مستقر وقوة ارتداد عالية.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4187904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432875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تحسين التقنيات اللعب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328755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تطوير تقنيات اللاعبين مثل قوة الضرب, سرعة الحركة, ودقة الإرسال.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5180409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32126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تحسين موائمة الطاولة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321260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تاثير انحناء الطاولة ونوعية وسطحها على سرعة وسهولة اللعب.</a:t>
            </a:r>
            <a:endParaRPr lang="en-US" sz="17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624518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البحوث العلمية في كرة المنضدة</a:t>
            </a:r>
            <a:endParaRPr lang="en-US" sz="4374" b="1" dirty="0"/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00078" y="1955483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b="1" dirty="0"/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التحليل الحركي</a:t>
            </a:r>
            <a:endParaRPr lang="en-US" sz="2187" b="1" dirty="0"/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حركة اللاعبين وتحليل تقنيات الضرب والتحركات لتحقيق أداء أفضل في لعبة كرة المنضدة.</a:t>
            </a:r>
            <a:endParaRPr lang="en-US" sz="1750" b="1" dirty="0"/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77218" y="3955137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b="1" dirty="0"/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6575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تقنيات اللاعبين المحترفين</a:t>
            </a:r>
            <a:endParaRPr lang="en-US" sz="2187" b="1" dirty="0"/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استراتيجيات وتقنيات اللاعبين المحترفين وتطبيقها لتحسين أداء اللاعبين الهواة.</a:t>
            </a:r>
            <a:endParaRPr lang="en-US" sz="1750" b="1" dirty="0"/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73408" y="5954792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b="1" dirty="0"/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تأثير اللياقة البدنية</a:t>
            </a:r>
            <a:endParaRPr lang="en-US" sz="2187" b="1" dirty="0"/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تأثير اللياقة البدنية على أداء لاعبي كرة المنضدة وتطوير برامج تدريب ملائمة.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9827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خلاصة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536990"/>
            <a:ext cx="10554414" cy="2294334"/>
          </a:xfrm>
          <a:prstGeom prst="roundRect">
            <a:avLst>
              <a:gd name="adj" fmla="val 4358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3550801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3691652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توفير مستوى عال من التسلية والتحدي والأداء الممتع.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2051804" y="4187904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2273975" y="4328755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تحسين مهارات اللاعبين وزيادة مستوى الأداء بفضل التطور التقني المستمر.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2051804" y="4825008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273975" y="4965859"/>
            <a:ext cx="1008245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استخدام التحليل الإحصائي والذكاء الاصطناعي في توجيه الإستراتيجيات والتقييم والتدريب لاعبي كرة المضرب (كرة التنس، الريشة الطائرة، وكرة المنضدة).</a:t>
            </a:r>
            <a:endParaRPr lang="en-US" sz="17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3727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القادم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98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التصميم والتطوير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59918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استكشف معانا هذه الرياضة في شكلها المحمول. كيف يمكن أن تكون التقنيات الحديثة مفيدة في تصميم وتطوير تطبيقات جديدة ومستقبلية للاعبي كرة المضرب (كرة التنس، الريشة الطائرة، وكرة المنضدة).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98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6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المنافسة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60037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اكتشف التحديات والمنافسات المختلفة والبطولات والجوائز للاعبين.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98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6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تجربة المشجعين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60037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استكشف ضجيج المشجعين ومستوى الحماس والمتعة في اللعبة.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83732"/>
            <a:ext cx="54950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ar-IQ" sz="4374" b="1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اُسس اللعبة </a:t>
            </a:r>
            <a:endParaRPr lang="en-US" sz="4374" b="1" dirty="0"/>
          </a:p>
        </p:txBody>
      </p:sp>
      <p:sp>
        <p:nvSpPr>
          <p:cNvPr id="6" name="Shape 3"/>
          <p:cNvSpPr/>
          <p:nvPr/>
        </p:nvSpPr>
        <p:spPr>
          <a:xfrm>
            <a:off x="833199" y="2418338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547342"/>
            <a:ext cx="39444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ar-IQ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أكثر من مجرد لعبة</a:t>
            </a:r>
          </a:p>
        </p:txBody>
      </p:sp>
      <p:sp>
        <p:nvSpPr>
          <p:cNvPr id="8" name="Text 5"/>
          <p:cNvSpPr/>
          <p:nvPr/>
        </p:nvSpPr>
        <p:spPr>
          <a:xfrm>
            <a:off x="1069181" y="311669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ar-IQ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كرة المضرب (كرة التنس، الريشة الطائرة، وكرة المنضدة) تجعلك تتحدى نفسك وتحسن من مستواك الخاص معها. </a:t>
            </a:r>
            <a:endParaRPr lang="ar-IQ" sz="1750" b="1" kern="0" spc="-35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3930253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4166235"/>
            <a:ext cx="2748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ar-IQ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التركيز هو المفتاح</a:t>
            </a:r>
          </a:p>
        </p:txBody>
      </p:sp>
      <p:sp>
        <p:nvSpPr>
          <p:cNvPr id="11" name="Text 8"/>
          <p:cNvSpPr/>
          <p:nvPr/>
        </p:nvSpPr>
        <p:spPr>
          <a:xfrm>
            <a:off x="1069181" y="4544278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ar-IQ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اللعبة تحتاج إلى تركيز شديد والأخطاء يمكن أن تكون </a:t>
            </a:r>
            <a:r>
              <a:rPr lang="ar-IQ" sz="175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كبيرة. </a:t>
            </a:r>
            <a:endParaRPr lang="ar-IQ" sz="1750" b="1" kern="0" spc="-35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799"/>
              </a:lnSpc>
            </a:pPr>
            <a:r>
              <a:rPr lang="ar-IQ" sz="175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تعرف </a:t>
            </a:r>
            <a:r>
              <a:rPr lang="ar-IQ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على كيفية التركيز في اللعبة وكيفية الاستفادة من التطبيقات التي تساعدك على تنمية مهاراتك.</a:t>
            </a:r>
          </a:p>
        </p:txBody>
      </p:sp>
      <p:sp>
        <p:nvSpPr>
          <p:cNvPr id="12" name="Shape 9"/>
          <p:cNvSpPr/>
          <p:nvPr/>
        </p:nvSpPr>
        <p:spPr>
          <a:xfrm>
            <a:off x="833199" y="5549146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785128"/>
            <a:ext cx="2656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ar-IQ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التحكم بالكرة</a:t>
            </a:r>
          </a:p>
        </p:txBody>
      </p:sp>
      <p:sp>
        <p:nvSpPr>
          <p:cNvPr id="14" name="Text 11"/>
          <p:cNvSpPr/>
          <p:nvPr/>
        </p:nvSpPr>
        <p:spPr>
          <a:xfrm>
            <a:off x="1069181" y="6354485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ar-IQ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تعلم كيفية التحكم بالكرة وكيفية الاستفادة من أفضل النصائح والتقنيات للحفاظ على الكرة ضمن نطاق القيود وتجنب إهدار النقاط.</a:t>
            </a:r>
          </a:p>
        </p:txBody>
      </p:sp>
    </p:spTree>
    <p:extLst>
      <p:ext uri="{BB962C8B-B14F-4D97-AF65-F5344CB8AC3E}">
        <p14:creationId xmlns:p14="http://schemas.microsoft.com/office/powerpoint/2010/main" val="40279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71258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تطبيقات الواقع الافتراضي</a:t>
            </a:r>
            <a:endParaRPr lang="en-US" sz="4374" b="1" dirty="0"/>
          </a:p>
        </p:txBody>
      </p:sp>
      <p:sp>
        <p:nvSpPr>
          <p:cNvPr id="7" name="Shape 4"/>
          <p:cNvSpPr/>
          <p:nvPr/>
        </p:nvSpPr>
        <p:spPr>
          <a:xfrm>
            <a:off x="2349103" y="1740218"/>
            <a:ext cx="44410" cy="5776793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8" name="Shape 5"/>
          <p:cNvSpPr/>
          <p:nvPr/>
        </p:nvSpPr>
        <p:spPr>
          <a:xfrm>
            <a:off x="2621220" y="2141518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9" name="Shape 6"/>
          <p:cNvSpPr/>
          <p:nvPr/>
        </p:nvSpPr>
        <p:spPr>
          <a:xfrm>
            <a:off x="2121277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294989" y="1955483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4" b="1" dirty="0"/>
          </a:p>
        </p:txBody>
      </p:sp>
      <p:sp>
        <p:nvSpPr>
          <p:cNvPr id="11" name="Text 8"/>
          <p:cNvSpPr/>
          <p:nvPr/>
        </p:nvSpPr>
        <p:spPr>
          <a:xfrm>
            <a:off x="3593306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التعرف على الملعب</a:t>
            </a:r>
            <a:endParaRPr lang="en-US" sz="2187" b="1" dirty="0"/>
          </a:p>
        </p:txBody>
      </p:sp>
      <p:sp>
        <p:nvSpPr>
          <p:cNvPr id="12" name="Text 9"/>
          <p:cNvSpPr/>
          <p:nvPr/>
        </p:nvSpPr>
        <p:spPr>
          <a:xfrm>
            <a:off x="3593306" y="2531745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استخدم تقنية الواقع الافتراضي لاستكشاف الملاعب وتحديد نقاط الضعف والقوة وتحسين مهاراتك.</a:t>
            </a:r>
            <a:endParaRPr lang="en-US" sz="1750" b="1" dirty="0"/>
          </a:p>
        </p:txBody>
      </p:sp>
      <p:sp>
        <p:nvSpPr>
          <p:cNvPr id="13" name="Shape 10"/>
          <p:cNvSpPr/>
          <p:nvPr/>
        </p:nvSpPr>
        <p:spPr>
          <a:xfrm>
            <a:off x="2621220" y="4141172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4" name="Shape 11"/>
          <p:cNvSpPr/>
          <p:nvPr/>
        </p:nvSpPr>
        <p:spPr>
          <a:xfrm>
            <a:off x="2121277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268319" y="395513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4" b="1" dirty="0"/>
          </a:p>
        </p:txBody>
      </p:sp>
      <p:sp>
        <p:nvSpPr>
          <p:cNvPr id="16" name="Text 13"/>
          <p:cNvSpPr/>
          <p:nvPr/>
        </p:nvSpPr>
        <p:spPr>
          <a:xfrm>
            <a:off x="3593306" y="3962043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التدريب مع الخصوم الوهمي</a:t>
            </a:r>
            <a:endParaRPr lang="en-US" sz="2187" b="1" dirty="0"/>
          </a:p>
        </p:txBody>
      </p:sp>
      <p:sp>
        <p:nvSpPr>
          <p:cNvPr id="17" name="Text 14"/>
          <p:cNvSpPr/>
          <p:nvPr/>
        </p:nvSpPr>
        <p:spPr>
          <a:xfrm>
            <a:off x="3593306" y="4531400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يمكن إنشاء دمى اللعب الوهمي في التطبيقات لتدريب السرعة والدقة وحتى للقيام بمباريات تدريبية قريبة جدًا من الشعور في اللعبة الحقيقية.</a:t>
            </a:r>
            <a:endParaRPr lang="en-US" sz="1750" b="1" dirty="0"/>
          </a:p>
        </p:txBody>
      </p:sp>
      <p:sp>
        <p:nvSpPr>
          <p:cNvPr id="18" name="Shape 15"/>
          <p:cNvSpPr/>
          <p:nvPr/>
        </p:nvSpPr>
        <p:spPr>
          <a:xfrm>
            <a:off x="2621220" y="6140827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9" name="Shape 16"/>
          <p:cNvSpPr/>
          <p:nvPr/>
        </p:nvSpPr>
        <p:spPr>
          <a:xfrm>
            <a:off x="2121277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279749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4" b="1" dirty="0"/>
          </a:p>
        </p:txBody>
      </p:sp>
      <p:sp>
        <p:nvSpPr>
          <p:cNvPr id="21" name="Text 18"/>
          <p:cNvSpPr/>
          <p:nvPr/>
        </p:nvSpPr>
        <p:spPr>
          <a:xfrm>
            <a:off x="3593306" y="5961698"/>
            <a:ext cx="2499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تحيات من عالم الألعاب</a:t>
            </a:r>
            <a:endParaRPr lang="en-US" sz="2187" b="1" dirty="0"/>
          </a:p>
        </p:txBody>
      </p:sp>
      <p:sp>
        <p:nvSpPr>
          <p:cNvPr id="22" name="Text 19"/>
          <p:cNvSpPr/>
          <p:nvPr/>
        </p:nvSpPr>
        <p:spPr>
          <a:xfrm>
            <a:off x="3593306" y="6531054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صمم وأنشئ ملاعب خيالية خاصة بك باستخدام التقنيات الحديثة للواقع الافتراضي وخذ أصدقائك في جولة حولها.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73818"/>
            <a:ext cx="5768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تطبيقات الذكاء الاصطناعي</a:t>
            </a:r>
            <a:endParaRPr lang="en-US" sz="4374" b="1" dirty="0"/>
          </a:p>
        </p:txBody>
      </p:sp>
      <p:sp>
        <p:nvSpPr>
          <p:cNvPr id="5" name="Text 3"/>
          <p:cNvSpPr/>
          <p:nvPr/>
        </p:nvSpPr>
        <p:spPr>
          <a:xfrm>
            <a:off x="2037993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التعلم الآلي لتحسين الأداء</a:t>
            </a:r>
            <a:endParaRPr lang="en-US" sz="2624" b="1" dirty="0"/>
          </a:p>
        </p:txBody>
      </p:sp>
      <p:sp>
        <p:nvSpPr>
          <p:cNvPr id="6" name="Text 4"/>
          <p:cNvSpPr/>
          <p:nvPr/>
        </p:nvSpPr>
        <p:spPr>
          <a:xfrm>
            <a:off x="2037993" y="427874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يتيح الذكاء الاصطناعي تطوير خوارزميات التعلم الآلي التي يمكنها التكيف مع أساليب اللعب والتحسين من المهارات الخاصة بك.</a:t>
            </a:r>
            <a:endParaRPr lang="en-US" sz="1750" b="1" dirty="0"/>
          </a:p>
        </p:txBody>
      </p:sp>
      <p:sp>
        <p:nvSpPr>
          <p:cNvPr id="7" name="Text 5"/>
          <p:cNvSpPr/>
          <p:nvPr/>
        </p:nvSpPr>
        <p:spPr>
          <a:xfrm>
            <a:off x="5743932" y="322361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التوقعات والتنبؤات</a:t>
            </a:r>
            <a:endParaRPr lang="en-US" sz="2624" b="1" dirty="0"/>
          </a:p>
        </p:txBody>
      </p:sp>
      <p:sp>
        <p:nvSpPr>
          <p:cNvPr id="8" name="Text 6"/>
          <p:cNvSpPr/>
          <p:nvPr/>
        </p:nvSpPr>
        <p:spPr>
          <a:xfrm>
            <a:off x="5743932" y="386226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يمكن للذكاء الاصطناعي التنبؤ بسلوك اللاعبين والخصوم والتوقع وتحليل استراتيجيات اللعبة بشكل أفضل.</a:t>
            </a:r>
            <a:endParaRPr lang="en-US" sz="1750" b="1" dirty="0"/>
          </a:p>
        </p:txBody>
      </p:sp>
      <p:sp>
        <p:nvSpPr>
          <p:cNvPr id="9" name="Text 7"/>
          <p:cNvSpPr/>
          <p:nvPr/>
        </p:nvSpPr>
        <p:spPr>
          <a:xfrm>
            <a:off x="944987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تسريع وتحسين تجربة المستخدم</a:t>
            </a:r>
            <a:endParaRPr lang="en-US" sz="2624" b="1" dirty="0"/>
          </a:p>
        </p:txBody>
      </p:sp>
      <p:sp>
        <p:nvSpPr>
          <p:cNvPr id="10" name="Text 8"/>
          <p:cNvSpPr/>
          <p:nvPr/>
        </p:nvSpPr>
        <p:spPr>
          <a:xfrm>
            <a:off x="944987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يساعد الذكاء الاصطناعي في تصميم التطبيقات بشكل أفضل وتحسين تجربة المستخدم وجعل الدمج والتكامل مع التطبيقات الأخرى أكثر سلاسة.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6432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4911" y="589359"/>
            <a:ext cx="54950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التطور العلمي في كرة التنس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97218" y="1343906"/>
            <a:ext cx="9306401" cy="2935486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1367504"/>
            <a:ext cx="39444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مطابقة أدوات اللعبة لاحتياجات اللاعبين</a:t>
            </a:r>
            <a:endParaRPr lang="en-US" sz="2187" b="1" dirty="0"/>
          </a:p>
        </p:txBody>
      </p:sp>
      <p:sp>
        <p:nvSpPr>
          <p:cNvPr id="8" name="Text 5"/>
          <p:cNvSpPr/>
          <p:nvPr/>
        </p:nvSpPr>
        <p:spPr>
          <a:xfrm>
            <a:off x="833199" y="1746753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b="1" kern="0" spc="-35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تطوير</a:t>
            </a:r>
            <a:r>
              <a:rPr lang="en-US" sz="200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تقنيات تصنيع مضارب التنس ليتناسب مع أساليب وقدرات اللاعبين المحترفين </a:t>
            </a:r>
            <a:r>
              <a:rPr lang="en-US" sz="2000" b="1" kern="0" spc="-35" dirty="0" err="1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والهواة</a:t>
            </a:r>
            <a:r>
              <a:rPr lang="en-US" sz="2000" b="1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ar-IQ" sz="2000" b="1" kern="0" spc="-35" dirty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799"/>
              </a:lnSpc>
            </a:pPr>
            <a:r>
              <a:rPr lang="ar-IQ" sz="2000" b="1" dirty="0"/>
              <a:t> </a:t>
            </a:r>
            <a:r>
              <a:rPr lang="ar-IQ" sz="2000" b="1" dirty="0" smtClean="0">
                <a:solidFill>
                  <a:schemeClr val="bg1"/>
                </a:solidFill>
              </a:rPr>
              <a:t>يتم </a:t>
            </a:r>
            <a:r>
              <a:rPr lang="ar-IQ" sz="2000" b="1" dirty="0">
                <a:solidFill>
                  <a:schemeClr val="bg1"/>
                </a:solidFill>
              </a:rPr>
              <a:t>استخدام مواد متقدمة مثل الألياف الكربونية لتحسين خفة الوزن وقوة المضرب كرات التنس</a:t>
            </a:r>
            <a:r>
              <a:rPr lang="ar-IQ" sz="2000" b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ts val="2799"/>
              </a:lnSpc>
            </a:pPr>
            <a:r>
              <a:rPr lang="ar-IQ" sz="2000" b="1" dirty="0" smtClean="0">
                <a:solidFill>
                  <a:schemeClr val="bg1"/>
                </a:solidFill>
              </a:rPr>
              <a:t>تم </a:t>
            </a:r>
            <a:r>
              <a:rPr lang="ar-IQ" sz="2000" b="1" dirty="0">
                <a:solidFill>
                  <a:schemeClr val="bg1"/>
                </a:solidFill>
              </a:rPr>
              <a:t>تطوير تكنولوجيا تصنيع الكرات لتحسين قوة الارتداد </a:t>
            </a:r>
            <a:r>
              <a:rPr lang="ar-IQ" sz="2000" b="1" dirty="0" smtClean="0">
                <a:solidFill>
                  <a:schemeClr val="bg1"/>
                </a:solidFill>
              </a:rPr>
              <a:t>والمتانة</a:t>
            </a:r>
          </a:p>
          <a:p>
            <a:pPr>
              <a:lnSpc>
                <a:spcPts val="2799"/>
              </a:lnSpc>
            </a:pPr>
            <a:r>
              <a:rPr lang="ar-IQ" sz="2000" b="1" dirty="0">
                <a:solidFill>
                  <a:schemeClr val="bg1"/>
                </a:solidFill>
              </a:rPr>
              <a:t>تكنولوجيا </a:t>
            </a:r>
            <a:r>
              <a:rPr lang="ar-IQ" sz="2000" b="1" dirty="0" smtClean="0">
                <a:solidFill>
                  <a:schemeClr val="bg1"/>
                </a:solidFill>
              </a:rPr>
              <a:t>الملابس</a:t>
            </a:r>
          </a:p>
          <a:p>
            <a:pPr>
              <a:lnSpc>
                <a:spcPts val="2799"/>
              </a:lnSpc>
            </a:pPr>
            <a:r>
              <a:rPr lang="ar-IQ" sz="2000" b="1" dirty="0" smtClean="0">
                <a:solidFill>
                  <a:schemeClr val="bg1"/>
                </a:solidFill>
              </a:rPr>
              <a:t>   -الملابس التقنية:تستخدم </a:t>
            </a:r>
            <a:r>
              <a:rPr lang="ar-IQ" sz="2000" b="1" dirty="0">
                <a:solidFill>
                  <a:schemeClr val="bg1"/>
                </a:solidFill>
              </a:rPr>
              <a:t>أنسجة تهوية وخفيفة الوزن لتحسين راحة اللاعبين وتنظيم حرارتهم</a:t>
            </a:r>
          </a:p>
          <a:p>
            <a:pPr>
              <a:lnSpc>
                <a:spcPts val="2799"/>
              </a:lnSpc>
            </a:pPr>
            <a:endParaRPr lang="en-US" sz="2000" b="1" dirty="0"/>
          </a:p>
        </p:txBody>
      </p:sp>
      <p:sp>
        <p:nvSpPr>
          <p:cNvPr id="9" name="Shape 6"/>
          <p:cNvSpPr/>
          <p:nvPr/>
        </p:nvSpPr>
        <p:spPr>
          <a:xfrm>
            <a:off x="597860" y="4813161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526381" y="5164336"/>
            <a:ext cx="2748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تحسين الأداء البدني للاعبين</a:t>
            </a:r>
            <a:endParaRPr lang="en-US" sz="2187" b="1" dirty="0"/>
          </a:p>
        </p:txBody>
      </p:sp>
      <p:sp>
        <p:nvSpPr>
          <p:cNvPr id="11" name="Text 8"/>
          <p:cNvSpPr/>
          <p:nvPr/>
        </p:nvSpPr>
        <p:spPr>
          <a:xfrm>
            <a:off x="814911" y="553498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استخدام أحدث الأبحاث في العلوم الرياضية والتغذية لتحسين قدرات اللاعبين البدنية.</a:t>
            </a:r>
            <a:endParaRPr lang="en-US" sz="1750" b="1" dirty="0"/>
          </a:p>
        </p:txBody>
      </p:sp>
      <p:sp>
        <p:nvSpPr>
          <p:cNvPr id="12" name="Shape 9"/>
          <p:cNvSpPr/>
          <p:nvPr/>
        </p:nvSpPr>
        <p:spPr>
          <a:xfrm>
            <a:off x="584514" y="6461155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385661" y="6638644"/>
            <a:ext cx="2656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تكنولوجيا الأجهزة المساعدة</a:t>
            </a:r>
            <a:endParaRPr lang="en-US" sz="2187" b="1" dirty="0"/>
          </a:p>
        </p:txBody>
      </p:sp>
      <p:sp>
        <p:nvSpPr>
          <p:cNvPr id="14" name="Text 11"/>
          <p:cNvSpPr/>
          <p:nvPr/>
        </p:nvSpPr>
        <p:spPr>
          <a:xfrm>
            <a:off x="833841" y="7163911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استخدام التقنيات الحديثة مثل جهاز قياس السرعة وتخطيط الملعب لدعم الحكام وتحسين النزاعات.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37153"/>
            <a:ext cx="6614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التطور التقني وتأثيره على اللعبة</a:t>
            </a:r>
            <a:endParaRPr lang="en-US" sz="4374" b="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الراكيت القديم</a:t>
            </a: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تطور مدى اللعبة يعكس تطور التقنيات المتاحة للاعبين، وتعرف على تاريخ الأسلوب والأدوات والتقنيات القديمة.</a:t>
            </a:r>
            <a:endParaRPr lang="en-US" sz="1750" b="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712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الأجهزة والتقنيات الحديثة</a:t>
            </a:r>
            <a:endParaRPr lang="en-US" sz="2187" b="1" dirty="0"/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تقدم الأجهزة والتقنيات الحديثة طرقًا جديدة لتحسين مهاراتك في اللعبة. اكتشف كيف يمكن للأجهزة الميكانيكية مثل آلة إعادة ضرب الكرات أن تساعدك في تطوير مهاراتك.</a:t>
            </a:r>
            <a:endParaRPr lang="en-US" sz="1750" b="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تحليل البيانات</a:t>
            </a:r>
            <a:endParaRPr lang="en-US" sz="2187" b="1" dirty="0"/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استخدام التحليل الإحصائي للبيانات لتحسين أدائك. اكتشف كيف تتجسد هذه التقنيات في مخططات الأداء وتقارير التقييم وكيف يمكن تحليلها لتحديد مجالات لتحسين عملك.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70315"/>
            <a:ext cx="58213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البحوث العلمية في كرة التنس</a:t>
            </a:r>
            <a:endParaRPr lang="en-US" sz="4374" b="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902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236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تحليل ضربات التنس</a:t>
            </a: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تطوير تقنيات لتحليل ضربات التنس ودراسة أفضل الطرق للفوز بالنقاط.</a:t>
            </a:r>
            <a:endParaRPr lang="en-US" sz="1750" b="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902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237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فحص سرعة الكرة</a:t>
            </a:r>
            <a:endParaRPr lang="en-US" sz="2187" b="1" dirty="0"/>
          </a:p>
        </p:txBody>
      </p:sp>
      <p:sp>
        <p:nvSpPr>
          <p:cNvPr id="10" name="Text 6"/>
          <p:cNvSpPr/>
          <p:nvPr/>
        </p:nvSpPr>
        <p:spPr>
          <a:xfrm>
            <a:off x="5667137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سرعة الكرة ومعرفة العوامل المؤثرة على الأداء ونقاط القوة والضعف في لعبة التنس.</a:t>
            </a:r>
            <a:endParaRPr lang="en-US" sz="1750" b="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902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23723"/>
            <a:ext cx="2399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تأثير الرياح على المضرب</a:t>
            </a:r>
            <a:endParaRPr lang="en-US" sz="2187" b="1" dirty="0"/>
          </a:p>
        </p:txBody>
      </p:sp>
      <p:sp>
        <p:nvSpPr>
          <p:cNvPr id="13" name="Text 8"/>
          <p:cNvSpPr/>
          <p:nvPr/>
        </p:nvSpPr>
        <p:spPr>
          <a:xfrm>
            <a:off x="9296400" y="5593080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تأثير قوة واتجاه الرياح على حركة المضرب وتأثيرها على أداء اللاعبين.</a:t>
            </a:r>
            <a:endParaRPr lang="en-US" sz="1750" b="1" dirty="0"/>
          </a:p>
        </p:txBody>
      </p:sp>
    </p:spTree>
    <p:extLst>
      <p:ext uri="{BB962C8B-B14F-4D97-AF65-F5344CB8AC3E}">
        <p14:creationId xmlns:p14="http://schemas.microsoft.com/office/powerpoint/2010/main" val="2144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16750"/>
            <a:ext cx="61889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التطور العلمي في الريشة الطائرة</a:t>
            </a:r>
            <a:endParaRPr lang="en-US" sz="4374" b="1" dirty="0"/>
          </a:p>
        </p:txBody>
      </p:sp>
      <p:sp>
        <p:nvSpPr>
          <p:cNvPr id="6" name="Shape 3"/>
          <p:cNvSpPr/>
          <p:nvPr/>
        </p:nvSpPr>
        <p:spPr>
          <a:xfrm>
            <a:off x="833199" y="28179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6794" y="2859643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b="1" dirty="0"/>
          </a:p>
        </p:txBody>
      </p:sp>
      <p:sp>
        <p:nvSpPr>
          <p:cNvPr id="8" name="Text 5"/>
          <p:cNvSpPr/>
          <p:nvPr/>
        </p:nvSpPr>
        <p:spPr>
          <a:xfrm>
            <a:off x="1555313" y="28942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تحسين خواص المواد</a:t>
            </a:r>
            <a:endParaRPr lang="en-US" sz="2187" b="1" dirty="0"/>
          </a:p>
        </p:txBody>
      </p:sp>
      <p:sp>
        <p:nvSpPr>
          <p:cNvPr id="9" name="Text 6"/>
          <p:cNvSpPr/>
          <p:nvPr/>
        </p:nvSpPr>
        <p:spPr>
          <a:xfrm>
            <a:off x="1555313" y="3463647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استخدام المواد الحديثة في تصنيع الريش وتحسين خواصها لتحقيق أقصى قدر من القوة والتحكم.</a:t>
            </a:r>
            <a:endParaRPr lang="en-US" sz="1750" b="1" dirty="0"/>
          </a:p>
        </p:txBody>
      </p:sp>
      <p:sp>
        <p:nvSpPr>
          <p:cNvPr id="10" name="Shape 7"/>
          <p:cNvSpPr/>
          <p:nvPr/>
        </p:nvSpPr>
        <p:spPr>
          <a:xfrm>
            <a:off x="833199" y="42148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93934" y="4256484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b="1" dirty="0"/>
          </a:p>
        </p:txBody>
      </p:sp>
      <p:sp>
        <p:nvSpPr>
          <p:cNvPr id="12" name="Text 9"/>
          <p:cNvSpPr/>
          <p:nvPr/>
        </p:nvSpPr>
        <p:spPr>
          <a:xfrm>
            <a:off x="1555313" y="4291132"/>
            <a:ext cx="2410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تصميم مضارب متقدمة</a:t>
            </a:r>
            <a:endParaRPr lang="en-US" sz="2187" b="1" dirty="0"/>
          </a:p>
        </p:txBody>
      </p:sp>
      <p:sp>
        <p:nvSpPr>
          <p:cNvPr id="13" name="Text 10"/>
          <p:cNvSpPr/>
          <p:nvPr/>
        </p:nvSpPr>
        <p:spPr>
          <a:xfrm>
            <a:off x="1555313" y="4860488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تطوير تصميمات جديدة للمضارب بناءً على أحدث الأبحاث في الهندسة وديناميكا السوائل.</a:t>
            </a:r>
            <a:endParaRPr lang="en-US" sz="1750" b="1" dirty="0"/>
          </a:p>
        </p:txBody>
      </p:sp>
      <p:sp>
        <p:nvSpPr>
          <p:cNvPr id="14" name="Shape 11"/>
          <p:cNvSpPr/>
          <p:nvPr/>
        </p:nvSpPr>
        <p:spPr>
          <a:xfrm>
            <a:off x="833199" y="56116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90124" y="5653326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b="1" dirty="0"/>
          </a:p>
        </p:txBody>
      </p:sp>
      <p:sp>
        <p:nvSpPr>
          <p:cNvPr id="16" name="Text 13"/>
          <p:cNvSpPr/>
          <p:nvPr/>
        </p:nvSpPr>
        <p:spPr>
          <a:xfrm>
            <a:off x="1555313" y="5687973"/>
            <a:ext cx="2748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تحسين الأداء البدني للاعبين</a:t>
            </a:r>
            <a:endParaRPr lang="en-US" sz="2187" b="1" dirty="0"/>
          </a:p>
        </p:txBody>
      </p:sp>
      <p:sp>
        <p:nvSpPr>
          <p:cNvPr id="17" name="Text 14"/>
          <p:cNvSpPr/>
          <p:nvPr/>
        </p:nvSpPr>
        <p:spPr>
          <a:xfrm>
            <a:off x="1555313" y="6257330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استخدام تقنيات التدريب الحديثة لتحسين القدرات البدنية والتكتيكية للاعبين.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572107"/>
            <a:ext cx="65153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البحوث العلمية في الريشة الطائرة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chemeClr val="bg1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تحليل حركة الريشة</a:t>
            </a:r>
            <a:endParaRPr lang="en-US" sz="2187" b="1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391263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حركة الريشة الطائرة وتحليل زوايا وسرعات الاصطدام لتحسين دقة اللعبة وقوة الضربة.</a:t>
            </a:r>
            <a:endParaRPr lang="en-US" sz="1750" b="1" dirty="0"/>
          </a:p>
        </p:txBody>
      </p:sp>
      <p:sp>
        <p:nvSpPr>
          <p:cNvPr id="7" name="Text 5"/>
          <p:cNvSpPr/>
          <p:nvPr/>
        </p:nvSpPr>
        <p:spPr>
          <a:xfrm>
            <a:off x="5743932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chemeClr val="bg1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تأثير العوامل البيئية</a:t>
            </a:r>
            <a:endParaRPr lang="en-US" sz="2187" b="1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391263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تأثير عوامل مثل الرطوبة ودرجة الحرارة على خواص الريشة وأداء اللاعبين.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chemeClr val="bg1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استراتيجيات اللعب</a:t>
            </a:r>
            <a:endParaRPr lang="en-US" sz="2187" b="1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391263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دراسة أفضل استراتيجيات اللعب في لعبة الريشة الطائرة وتحسين المهارات التكتيكية للاعبين.</a:t>
            </a:r>
            <a:endParaRPr lang="en-US" sz="17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827</Words>
  <Application>Microsoft Office PowerPoint</Application>
  <PresentationFormat>Custom</PresentationFormat>
  <Paragraphs>113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PRO10EEG1_</cp:lastModifiedBy>
  <cp:revision>9</cp:revision>
  <dcterms:created xsi:type="dcterms:W3CDTF">2023-12-04T18:11:04Z</dcterms:created>
  <dcterms:modified xsi:type="dcterms:W3CDTF">2023-12-05T07:00:18Z</dcterms:modified>
</cp:coreProperties>
</file>