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88983C36-45E9-48D9-BCE3-9DD0DF672B9E}" type="datetimeFigureOut">
              <a:rPr lang="en-US" smtClean="0"/>
              <a:t>4/13/2021</a:t>
            </a:fld>
            <a:endParaRPr lang="en-US"/>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DACD5E05-F05B-4015-B900-407D20BEFD2C}" type="slidenum">
              <a:rPr lang="en-US" smtClean="0"/>
              <a:t>‹#›</a:t>
            </a:fld>
            <a:endParaRPr lang="en-US"/>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88983C36-45E9-48D9-BCE3-9DD0DF672B9E}"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88983C36-45E9-48D9-BCE3-9DD0DF672B9E}"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fld id="{88983C36-45E9-48D9-BCE3-9DD0DF672B9E}"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Date Placeholder 3"/>
          <p:cNvSpPr>
            <a:spLocks noGrp="1"/>
          </p:cNvSpPr>
          <p:nvPr>
            <p:ph type="dt" sz="half" idx="10"/>
          </p:nvPr>
        </p:nvSpPr>
        <p:spPr/>
        <p:txBody>
          <a:bodyPr/>
          <a:lstStyle/>
          <a:p>
            <a:fld id="{88983C36-45E9-48D9-BCE3-9DD0DF672B9E}" type="datetimeFigureOut">
              <a:rPr lang="en-US" smtClean="0"/>
              <a:t>4/13/2021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5" name="Date Placeholder 4"/>
          <p:cNvSpPr>
            <a:spLocks noGrp="1"/>
          </p:cNvSpPr>
          <p:nvPr>
            <p:ph type="dt" sz="half" idx="10"/>
          </p:nvPr>
        </p:nvSpPr>
        <p:spPr/>
        <p:txBody>
          <a:bodyPr/>
          <a:lstStyle/>
          <a:p>
            <a:fld id="{88983C36-45E9-48D9-BCE3-9DD0DF672B9E}" type="datetimeFigureOut">
              <a:rPr lang="en-US" smtClean="0"/>
              <a:t>4/13/2021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ACD5E05-F05B-4015-B900-407D20BEFD2C}" type="slidenum">
              <a:rPr lang="en-US" smtClean="0"/>
              <a:t>‹#›</a:t>
            </a:fld>
            <a:endParaRPr lang="en-US"/>
          </a:p>
        </p:txBody>
      </p:sp>
      <p:sp>
        <p:nvSpPr>
          <p:cNvPr id="9" name="Content Placeholder 8"/>
          <p:cNvSpPr>
            <a:spLocks noGrp="1"/>
          </p:cNvSpPr>
          <p:nvPr>
            <p:ph sz="quarter" idx="13"/>
          </p:nvPr>
        </p:nvSpPr>
        <p:spPr>
          <a:xfrm>
            <a:off x="1042416" y="2313432"/>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88983C36-45E9-48D9-BCE3-9DD0DF672B9E}" type="datetimeFigureOut">
              <a:rPr lang="en-US" smtClean="0"/>
              <a:t>4/13/2021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fld id="{88983C36-45E9-48D9-BCE3-9DD0DF672B9E}" type="datetimeFigureOut">
              <a:rPr lang="en-US" smtClean="0"/>
              <a:t>4/13/2021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983C36-45E9-48D9-BCE3-9DD0DF672B9E}" type="datetimeFigureOut">
              <a:rPr lang="en-US" smtClean="0"/>
              <a:t>4/13/2021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88983C36-45E9-48D9-BCE3-9DD0DF672B9E}" type="datetimeFigureOut">
              <a:rPr lang="en-US" smtClean="0"/>
              <a:t>4/13/2021</a:t>
            </a:fld>
            <a:endParaRPr lang="en-US"/>
          </a:p>
        </p:txBody>
      </p:sp>
      <p:sp>
        <p:nvSpPr>
          <p:cNvPr id="7" name="Slide Number Placeholder 6"/>
          <p:cNvSpPr>
            <a:spLocks noGrp="1"/>
          </p:cNvSpPr>
          <p:nvPr>
            <p:ph type="sldNum" sz="quarter" idx="12"/>
          </p:nvPr>
        </p:nvSpPr>
        <p:spPr/>
        <p:txBody>
          <a:bodyPr/>
          <a:lstStyle/>
          <a:p>
            <a:fld id="{DACD5E05-F05B-4015-B900-407D20BEFD2C}" type="slidenum">
              <a:rPr lang="en-US" smtClean="0"/>
              <a:t>‹#›</a:t>
            </a:fld>
            <a:endParaRPr lang="en-US"/>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ar-SA" smtClean="0"/>
              <a:t>انقر لتحرير نمط العنوان الرئيسي</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ar-SA" smtClean="0"/>
              <a:t>انقر لتحرير نمط العنوان الرئيسي</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fld id="{88983C36-45E9-48D9-BCE3-9DD0DF672B9E}" type="datetimeFigureOut">
              <a:rPr lang="en-US" smtClean="0"/>
              <a:t>4/13/2021</a:t>
            </a:fld>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DACD5E05-F05B-4015-B900-407D20BEFD2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88983C36-45E9-48D9-BCE3-9DD0DF672B9E}" type="datetimeFigureOut">
              <a:rPr lang="en-US" smtClean="0"/>
              <a:t>4/13/2021</a:t>
            </a:fld>
            <a:endParaRPr lang="en-US"/>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DACD5E05-F05B-4015-B900-407D20BEFD2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p:txBody>
          <a:bodyPr/>
          <a:lstStyle/>
          <a:p>
            <a:r>
              <a:rPr lang="ar-SA" dirty="0" smtClean="0"/>
              <a:t>الثلاجة المنزلية والمجمدة</a:t>
            </a:r>
            <a:endParaRPr lang="en-US" dirty="0"/>
          </a:p>
        </p:txBody>
      </p:sp>
      <p:sp>
        <p:nvSpPr>
          <p:cNvPr id="3" name="عنوان فرعي 2"/>
          <p:cNvSpPr>
            <a:spLocks noGrp="1"/>
          </p:cNvSpPr>
          <p:nvPr>
            <p:ph type="subTitle" idx="1"/>
          </p:nvPr>
        </p:nvSpPr>
        <p:spPr/>
        <p:txBody>
          <a:bodyPr/>
          <a:lstStyle/>
          <a:p>
            <a:r>
              <a:rPr lang="ar-SA" dirty="0" smtClean="0"/>
              <a:t>مرحلة اولى / قسم الاقتصاد المنزلي</a:t>
            </a:r>
          </a:p>
          <a:p>
            <a:r>
              <a:rPr lang="ar-SA" dirty="0" smtClean="0"/>
              <a:t>م. ايمان علي هادي  م/ وفاء جاسم</a:t>
            </a:r>
            <a:endParaRPr lang="en-US" dirty="0"/>
          </a:p>
        </p:txBody>
      </p:sp>
    </p:spTree>
    <p:extLst>
      <p:ext uri="{BB962C8B-B14F-4D97-AF65-F5344CB8AC3E}">
        <p14:creationId xmlns:p14="http://schemas.microsoft.com/office/powerpoint/2010/main" val="13295298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r" rtl="1"/>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4248" y="1628800"/>
            <a:ext cx="1704975" cy="40324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40" y="2693791"/>
            <a:ext cx="2952328" cy="330381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7584" y="1622229"/>
            <a:ext cx="2143125" cy="32469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103705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lstStyle/>
          <a:p>
            <a:endParaRPr lang="en-US"/>
          </a:p>
        </p:txBody>
      </p:sp>
    </p:spTree>
    <p:extLst>
      <p:ext uri="{BB962C8B-B14F-4D97-AF65-F5344CB8AC3E}">
        <p14:creationId xmlns:p14="http://schemas.microsoft.com/office/powerpoint/2010/main" val="32869773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كيفية اختيار الثلاجة؟ </a:t>
            </a:r>
            <a:endParaRPr lang="en-US" dirty="0"/>
          </a:p>
        </p:txBody>
      </p:sp>
      <p:sp>
        <p:nvSpPr>
          <p:cNvPr id="3" name="عنصر نائب للمحتوى 2"/>
          <p:cNvSpPr>
            <a:spLocks noGrp="1"/>
          </p:cNvSpPr>
          <p:nvPr>
            <p:ph idx="1"/>
          </p:nvPr>
        </p:nvSpPr>
        <p:spPr/>
        <p:txBody>
          <a:bodyPr>
            <a:normAutofit fontScale="92500"/>
          </a:bodyPr>
          <a:lstStyle/>
          <a:p>
            <a:pPr algn="r" rtl="1"/>
            <a:r>
              <a:rPr lang="ar-SA" dirty="0" smtClean="0"/>
              <a:t>هناك العديد من الخصائص بالثلاجات تسهل عليكِ عبئ أن تهتمي بالثلاجة أو تكرار عمل صيانة لها وسنخبرك بها للتأكدين من وجودها في الثلاجة التي ستشترينها خاصية </a:t>
            </a:r>
            <a:r>
              <a:rPr lang="ar-SA" dirty="0" err="1" smtClean="0"/>
              <a:t>النو</a:t>
            </a:r>
            <a:r>
              <a:rPr lang="ar-SA" dirty="0" smtClean="0"/>
              <a:t> فروست، تأكدي من احتواء الثلاجة على خاصية </a:t>
            </a:r>
            <a:r>
              <a:rPr lang="ar-SA" dirty="0" err="1" smtClean="0"/>
              <a:t>النو</a:t>
            </a:r>
            <a:r>
              <a:rPr lang="ar-SA" dirty="0" smtClean="0"/>
              <a:t> فروست حتى لا تضطرين للتخلص من الثلج الذي تكونه الثلاجة بالطريقة اليدوية خاصية ال  </a:t>
            </a:r>
            <a:r>
              <a:rPr lang="en-US" dirty="0" smtClean="0"/>
              <a:t>Inverter Technology، </a:t>
            </a:r>
            <a:r>
              <a:rPr lang="ar-SA" dirty="0" smtClean="0"/>
              <a:t>يمكننا اعتبار هذه الخاصية من </a:t>
            </a:r>
            <a:r>
              <a:rPr lang="ar-SA" dirty="0" err="1" smtClean="0"/>
              <a:t>الرفهيات</a:t>
            </a:r>
            <a:r>
              <a:rPr lang="ar-SA" dirty="0" smtClean="0"/>
              <a:t> وهذا لأنها ترفع من ثمن الثلاجة أحيانًا، وفائدتها أنها تساعد الثلاجة على تقليل استهلاك الطاقة</a:t>
            </a:r>
            <a:endParaRPr lang="en-US" dirty="0"/>
          </a:p>
        </p:txBody>
      </p:sp>
    </p:spTree>
    <p:extLst>
      <p:ext uri="{BB962C8B-B14F-4D97-AF65-F5344CB8AC3E}">
        <p14:creationId xmlns:p14="http://schemas.microsoft.com/office/powerpoint/2010/main" val="8106793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764704"/>
            <a:ext cx="8229600" cy="5361459"/>
          </a:xfrm>
        </p:spPr>
        <p:txBody>
          <a:bodyPr>
            <a:normAutofit lnSpcReduction="10000"/>
          </a:bodyPr>
          <a:lstStyle/>
          <a:p>
            <a:pPr algn="r" rtl="1"/>
            <a:r>
              <a:rPr lang="ar-SA" dirty="0" smtClean="0"/>
              <a:t>لحجم الخارجي الثلاجة، من المهم أن تتعرفين على المساحة المتاحة لديكِ قبل الشراء لأن بعض المطابخ لا تسمح بوجود ثلاجة ببابين على سبيل المثال الحجم الداخلي للثلاجة، بالتأكيد يجب أن تهتمي بشراء ثلاجة تناسب حجم استهلاكك من الطعام والشراب، فمثلا إذا كنتِ تعتمدين على تخزين الطعام بشكل كبير ولا تملكين ديب فريزر فحاولي اختيار ثلاجة كبيرة الحجم من الداخل تساع احتياجاتك خاصية الأبواب الخارجية، بعض الثلاجات تحتوي على خاصية الباب الخارجي، وهو باب يفتح إلى الخارج دون فتح الثلاجة نفسها وتوضع به الأشياء التي يحتاجها الأطفال على سبيل المثال حتى لا يضطرون لفتح الثلاجة لمرات عدة مما يقلل من عمرها الافتراضي سنوات الضمان، تأكدي من أن سنوات ضمان الثلاجة تتجاوز ال 5 سنوات بعض الكماليات، هناك بعض الخصائص البسيطة التي يمكنك التأكد من وجودها مثل صانع الثلج أو شاشة ديجتال لضبط الثلاجة</a:t>
            </a:r>
          </a:p>
          <a:p>
            <a:pPr algn="r" rtl="1"/>
            <a:endParaRPr lang="ar-SA" dirty="0" smtClean="0"/>
          </a:p>
          <a:p>
            <a:pPr marL="0" indent="0" algn="r" rtl="1">
              <a:buNone/>
            </a:pPr>
            <a:endParaRPr lang="en-US" dirty="0"/>
          </a:p>
        </p:txBody>
      </p:sp>
    </p:spTree>
    <p:extLst>
      <p:ext uri="{BB962C8B-B14F-4D97-AF65-F5344CB8AC3E}">
        <p14:creationId xmlns:p14="http://schemas.microsoft.com/office/powerpoint/2010/main" val="10655329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normAutofit fontScale="77500" lnSpcReduction="20000"/>
          </a:bodyPr>
          <a:lstStyle/>
          <a:p>
            <a:pPr algn="r" rtl="1"/>
            <a:r>
              <a:rPr lang="ar-SA" dirty="0" smtClean="0"/>
              <a:t>هناك معايير معينة يجب أن تضعها في </a:t>
            </a:r>
            <a:r>
              <a:rPr lang="ar-SA" dirty="0" err="1" smtClean="0"/>
              <a:t>الإعتبار</a:t>
            </a:r>
            <a:r>
              <a:rPr lang="ar-SA" dirty="0" smtClean="0"/>
              <a:t> عند قراءة مميزات وعيوب كل منتج حتى تستطيع ان تختار افضل انواع الثلاجات بناء على استخدامك وهذه المعايير </a:t>
            </a:r>
            <a:r>
              <a:rPr lang="ar-SA" dirty="0" err="1" smtClean="0"/>
              <a:t>كالأتي</a:t>
            </a:r>
            <a:endParaRPr lang="ar-SA" dirty="0" smtClean="0"/>
          </a:p>
          <a:p>
            <a:pPr algn="r" rtl="1"/>
            <a:endParaRPr lang="ar-SA" dirty="0" smtClean="0"/>
          </a:p>
          <a:p>
            <a:pPr algn="r" rtl="1"/>
            <a:r>
              <a:rPr lang="ar-SA" dirty="0" smtClean="0"/>
              <a:t>حجم الثلاجة المناسب جدا عند اختيار افضل ثلاجة مناسبة لك فعليك اختيار النوع المناسب لاستخدامك لا اصغر لان ستضطر الى شراء ديب فريزر او اكبر مما يعني استهلاك كهرباء مرتفع دون اي فائدة</a:t>
            </a:r>
          </a:p>
          <a:p>
            <a:pPr algn="r" rtl="1"/>
            <a:r>
              <a:rPr lang="ar-SA" dirty="0" smtClean="0"/>
              <a:t>السعة الداخلية للثلاجة وطريقة تصميمها من الداخل تختلف كثير من ثلاجة </a:t>
            </a:r>
            <a:r>
              <a:rPr lang="ar-SA" dirty="0" err="1" smtClean="0"/>
              <a:t>لاخرى</a:t>
            </a:r>
            <a:r>
              <a:rPr lang="ar-SA" dirty="0" smtClean="0"/>
              <a:t> وتفرق ايضا في الاستخدام فكلما كان التصميم الداخلي مميز كلما اعطى حجم أكبر على مستوى النظر والاستغلال فقد تجد نوعين من الثلاجات يمتلكان نفس السعه </a:t>
            </a:r>
            <a:r>
              <a:rPr lang="ar-SA" dirty="0" err="1" smtClean="0"/>
              <a:t>الداخليه</a:t>
            </a:r>
            <a:r>
              <a:rPr lang="ar-SA" dirty="0" smtClean="0"/>
              <a:t> لكن التصميم جعل واحدة أكبر من أخرى داخليا</a:t>
            </a:r>
            <a:endParaRPr lang="en-US" dirty="0"/>
          </a:p>
        </p:txBody>
      </p:sp>
    </p:spTree>
    <p:extLst>
      <p:ext uri="{BB962C8B-B14F-4D97-AF65-F5344CB8AC3E}">
        <p14:creationId xmlns:p14="http://schemas.microsoft.com/office/powerpoint/2010/main" val="15910834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836712"/>
            <a:ext cx="8229600" cy="5289451"/>
          </a:xfrm>
        </p:spPr>
        <p:txBody>
          <a:bodyPr>
            <a:normAutofit/>
          </a:bodyPr>
          <a:lstStyle/>
          <a:p>
            <a:pPr algn="r" rtl="1"/>
            <a:r>
              <a:rPr lang="ar-SA" dirty="0" smtClean="0"/>
              <a:t>جودة </a:t>
            </a:r>
            <a:r>
              <a:rPr lang="ar-SA" dirty="0" err="1" smtClean="0"/>
              <a:t>الارفف</a:t>
            </a:r>
            <a:r>
              <a:rPr lang="ar-SA" dirty="0" smtClean="0"/>
              <a:t> والخامة </a:t>
            </a:r>
            <a:r>
              <a:rPr lang="ar-SA" dirty="0" err="1" smtClean="0"/>
              <a:t>المصنعه</a:t>
            </a:r>
            <a:r>
              <a:rPr lang="ar-SA" dirty="0" smtClean="0"/>
              <a:t> منها علينا النظر إليها جيدا </a:t>
            </a:r>
            <a:r>
              <a:rPr lang="ar-SA" dirty="0" err="1" smtClean="0"/>
              <a:t>لانها</a:t>
            </a:r>
            <a:r>
              <a:rPr lang="ar-SA" dirty="0" smtClean="0"/>
              <a:t> ستوضح حجم الطعام التي تتحمله هذه الرفوف واي ضرر او خلل في </a:t>
            </a:r>
            <a:r>
              <a:rPr lang="ar-SA" dirty="0" err="1" smtClean="0"/>
              <a:t>الارفف</a:t>
            </a:r>
            <a:r>
              <a:rPr lang="ar-SA" dirty="0" smtClean="0"/>
              <a:t> سيسبب لك الكثير من المشاكل لذلك علينا اختيار الثلاجة ذات </a:t>
            </a:r>
            <a:r>
              <a:rPr lang="ar-SA" dirty="0" err="1" smtClean="0"/>
              <a:t>الأرفف</a:t>
            </a:r>
            <a:r>
              <a:rPr lang="ar-SA" dirty="0" smtClean="0"/>
              <a:t> الافضل</a:t>
            </a:r>
          </a:p>
          <a:p>
            <a:pPr algn="r" rtl="1"/>
            <a:r>
              <a:rPr lang="ar-SA" dirty="0" smtClean="0"/>
              <a:t>قوة الموتور الخاص بالثلاجة يعتبر من اهم وابرز العوامل التي يجب النظر لها لأنه يعتبر القلب المحرك للثلاجة فيجب ان يكون الموتور عالي الجودة</a:t>
            </a:r>
          </a:p>
          <a:p>
            <a:pPr algn="r" rtl="1"/>
            <a:r>
              <a:rPr lang="ar-SA" dirty="0" smtClean="0"/>
              <a:t>مدة الضمان وخدمة ما بعد البيع من اهم العوامل التي يجب النظر إليها لأن اجلا او عاجلا ستحتاجه حتى لو بعد مدة زمنية طويلة فيجب </a:t>
            </a:r>
            <a:r>
              <a:rPr lang="ar-SA" dirty="0" err="1" smtClean="0"/>
              <a:t>إختيار</a:t>
            </a:r>
            <a:r>
              <a:rPr lang="ar-SA" dirty="0" smtClean="0"/>
              <a:t> شركة متميزة في خدمة ما بعد البيع</a:t>
            </a:r>
          </a:p>
          <a:p>
            <a:pPr algn="r" rtl="1"/>
            <a:endParaRPr lang="en-US" dirty="0"/>
          </a:p>
        </p:txBody>
      </p:sp>
    </p:spTree>
    <p:extLst>
      <p:ext uri="{BB962C8B-B14F-4D97-AF65-F5344CB8AC3E}">
        <p14:creationId xmlns:p14="http://schemas.microsoft.com/office/powerpoint/2010/main" val="919202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dirty="0" smtClean="0"/>
              <a:t>المجمدات</a:t>
            </a:r>
            <a:endParaRPr lang="en-US" dirty="0"/>
          </a:p>
        </p:txBody>
      </p:sp>
      <p:sp>
        <p:nvSpPr>
          <p:cNvPr id="3" name="عنصر نائب للمحتوى 2"/>
          <p:cNvSpPr>
            <a:spLocks noGrp="1"/>
          </p:cNvSpPr>
          <p:nvPr>
            <p:ph idx="1"/>
          </p:nvPr>
        </p:nvSpPr>
        <p:spPr/>
        <p:txBody>
          <a:bodyPr>
            <a:normAutofit fontScale="85000" lnSpcReduction="20000"/>
          </a:bodyPr>
          <a:lstStyle/>
          <a:p>
            <a:pPr algn="r" rtl="1"/>
            <a:r>
              <a:rPr lang="ar-SA" dirty="0" smtClean="0"/>
              <a:t>تأتي المجمدات في شكلين مختلفين، الشكل الأول هو العمودي الذي يشبه الثلاجة في شكلها وتكوينها وله باب أو بابين، والنوع الثاني يشبه ثلاجة الآيس كريم التي نراها في أي سوبرماركت ويسميها البعض بالـ(ديب فريزر) كل نوع مناسب لتلبية الاحتياجات المختلفة. بغض النظر عن النمط الذي تختاره، سيكون عليك التفكير في مكان وضع الوحدة ومقدار الطعام الذي تخطط لتجمده. سيؤثر كلا القرارين على نمط وحجم الفريزر الذي ستشتريه. نسلط في هذا المقال الضوء على أنواع المجمدات المتاحة ونوفر لك المعلومات التي ستعرفك إمكانيات النوعين لنساعدك في أخذ قرار حول أي الشكلين ستُفضل شراءه.</a:t>
            </a:r>
          </a:p>
          <a:p>
            <a:pPr algn="r" rtl="1"/>
            <a:endParaRPr lang="ar-SA" dirty="0" smtClean="0"/>
          </a:p>
          <a:p>
            <a:pPr algn="r" rtl="1"/>
            <a:r>
              <a:rPr lang="ar-SA" dirty="0" smtClean="0"/>
              <a:t> </a:t>
            </a:r>
            <a:endParaRPr lang="en-US" dirty="0"/>
          </a:p>
        </p:txBody>
      </p:sp>
    </p:spTree>
    <p:extLst>
      <p:ext uri="{BB962C8B-B14F-4D97-AF65-F5344CB8AC3E}">
        <p14:creationId xmlns:p14="http://schemas.microsoft.com/office/powerpoint/2010/main" val="22672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endParaRPr lang="en-US"/>
          </a:p>
        </p:txBody>
      </p:sp>
      <p:sp>
        <p:nvSpPr>
          <p:cNvPr id="3" name="عنصر نائب للمحتوى 2"/>
          <p:cNvSpPr>
            <a:spLocks noGrp="1"/>
          </p:cNvSpPr>
          <p:nvPr>
            <p:ph idx="1"/>
          </p:nvPr>
        </p:nvSpPr>
        <p:spPr/>
        <p:txBody>
          <a:bodyPr>
            <a:normAutofit fontScale="62500" lnSpcReduction="20000"/>
          </a:bodyPr>
          <a:lstStyle/>
          <a:p>
            <a:pPr algn="r" rtl="1"/>
            <a:r>
              <a:rPr lang="ar-SA" dirty="0" smtClean="0"/>
              <a:t>ونظرًا لأن الفريزر العمودي يخزن الطعام رأسيًا، فإنه يأخذ مساحة أرضية أقل في منزلك من الفريزر الأفقي، وبسبب هذا، إذا كنت تعيش في شقة صغيرة أو لديك مساحة تخزين محدودة، فالفريزر المستقيم هو خيار جيد.</a:t>
            </a:r>
          </a:p>
          <a:p>
            <a:pPr algn="r" rtl="1"/>
            <a:endParaRPr lang="ar-SA" dirty="0" smtClean="0"/>
          </a:p>
          <a:p>
            <a:pPr algn="r" rtl="1"/>
            <a:r>
              <a:rPr lang="ar-SA" dirty="0" smtClean="0"/>
              <a:t>تعمل الرفوف العمودية وصناديق الأبواب على تنظيم عملية العثور على الطعام في الثلاجة الخاصة بك وإيجادها بسهولة، كما تحتوي هذه المجمدات أيضًا على مصابيح </a:t>
            </a:r>
            <a:r>
              <a:rPr lang="en-US" dirty="0" smtClean="0"/>
              <a:t>LED </a:t>
            </a:r>
            <a:r>
              <a:rPr lang="ar-SA" dirty="0" smtClean="0"/>
              <a:t>التي تضيء داخل المقصورة من أجل الرؤية.</a:t>
            </a:r>
          </a:p>
          <a:p>
            <a:pPr algn="r" rtl="1"/>
            <a:endParaRPr lang="ar-SA" dirty="0" smtClean="0"/>
          </a:p>
          <a:p>
            <a:pPr algn="r" rtl="1"/>
            <a:r>
              <a:rPr lang="ar-SA" dirty="0" smtClean="0"/>
              <a:t>تأتي المجمدات العمودية بمميزات مفيدة عندما تجمد مجموعة متنوعة من الطعام. حيث تحتوي بعض الأنواع على أماكن ذات درجات حرارة متباينة ليست بنفس درجة البرودة والتجميد وتكون أقل برودة من بقية المجمد تسمح بتذويب اللحم أو تهدئة الآيس كريم، عادةً ما يتوافر في هذا النوع من المجمدات خاصية ن إزالة الثلج ذاتيًا، لديه أيضا شاشات عرض </a:t>
            </a:r>
            <a:r>
              <a:rPr lang="en-US" dirty="0" smtClean="0"/>
              <a:t>LCD </a:t>
            </a:r>
            <a:r>
              <a:rPr lang="ar-SA" dirty="0" smtClean="0"/>
              <a:t>تتحكم في درجة الحرارة الداخلية.</a:t>
            </a:r>
            <a:endParaRPr lang="en-US" dirty="0"/>
          </a:p>
        </p:txBody>
      </p:sp>
    </p:spTree>
    <p:extLst>
      <p:ext uri="{BB962C8B-B14F-4D97-AF65-F5344CB8AC3E}">
        <p14:creationId xmlns:p14="http://schemas.microsoft.com/office/powerpoint/2010/main" val="14840198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92696"/>
            <a:ext cx="8229600" cy="5433467"/>
          </a:xfrm>
        </p:spPr>
        <p:txBody>
          <a:bodyPr>
            <a:normAutofit fontScale="92500" lnSpcReduction="20000"/>
          </a:bodyPr>
          <a:lstStyle/>
          <a:p>
            <a:pPr algn="r" rtl="1"/>
            <a:r>
              <a:rPr lang="ar-SA" dirty="0" smtClean="0"/>
              <a:t>ذا كنت تبحث عن الخيار الأكثر ملائمة للميزانية، فهذا النوع يعتبر أقل تكلفة من الفريزر الرأسي مع نفس المساحة المكعبة من المساحة الداخلية، كما أن الديب فريزر أكثر كفاءة في استخدام الطاقة من الطراز المستقيم، لذلك يمكنك توفير المال على فاتورة الكهرباء.</a:t>
            </a:r>
          </a:p>
          <a:p>
            <a:pPr algn="r" rtl="1"/>
            <a:endParaRPr lang="ar-SA" dirty="0" smtClean="0"/>
          </a:p>
          <a:p>
            <a:pPr algn="r" rtl="1"/>
            <a:r>
              <a:rPr lang="ar-SA" dirty="0" smtClean="0"/>
              <a:t>يؤخذ على هذه النوعية من المجمدات أنها غير منظمة مما يجبرك على البحث عن الطعام كثيرا للعثور على ما تحتاجه. ومع ذلك ، تحتوي بعض النماذج  على صناديق وأدراج يتم ترميزها لتحديد أماكن الأطعمة، لذلك يمكنك ترتيب الطعام الخاص بك في الداخل. تتضمن أفضل الموديلات إضاءة </a:t>
            </a:r>
            <a:r>
              <a:rPr lang="en-US" dirty="0" smtClean="0"/>
              <a:t>LED </a:t>
            </a:r>
            <a:r>
              <a:rPr lang="ar-SA" dirty="0" smtClean="0"/>
              <a:t>داخلية للمساعدة على إضاءة مساحة التخزين الخاصة بك بشكل جيد متساوٍ. هذا يجعل طعامك سهل العثور عليه في الفريزر الكامل.</a:t>
            </a:r>
          </a:p>
          <a:p>
            <a:pPr algn="r" rtl="1"/>
            <a:endParaRPr lang="ar-SA" dirty="0" smtClean="0"/>
          </a:p>
          <a:p>
            <a:pPr algn="r" rtl="1"/>
            <a:r>
              <a:rPr lang="ar-SA" dirty="0" smtClean="0"/>
              <a:t>هذا النوع من الفريزر أقصر وأوسع من الطراز العمودي ويستهلك مساحة أكبر. تحتاج إلى الانحناء من أجل وضع الطعام وإخراجه. وأيضا تتطلب إزالة بقايا الثلج يدويًا، بينما تحتوي الطرازات العمودية على خيارات تذويب تلقائي. وعند تنظيف هذا النوع ستكون على موعد مع الانحناء المتتالي، حتى تستطيع الوصول لأرضيتها.</a:t>
            </a:r>
            <a:endParaRPr lang="en-US" dirty="0"/>
          </a:p>
        </p:txBody>
      </p:sp>
    </p:spTree>
    <p:extLst>
      <p:ext uri="{BB962C8B-B14F-4D97-AF65-F5344CB8AC3E}">
        <p14:creationId xmlns:p14="http://schemas.microsoft.com/office/powerpoint/2010/main" val="3211444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p>
            <a:pPr algn="r" rtl="1"/>
            <a:r>
              <a:rPr lang="ar-SA" dirty="0" smtClean="0"/>
              <a:t>كما أن استخدام الديب فريزر أسهل للأطفال من المجمدات العمودية، يمكن لكل من الديب فريزر والنوع العامودي أن يأتوا بقفل ومفتاح. إذا كان لديك أطفال صغار وكنت تفكر في شراء ثلاجة تجميد فهذه الميزة مهمة بشكل خاص.</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9952" y="3861048"/>
            <a:ext cx="4242048" cy="24254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62675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61</TotalTime>
  <Words>888</Words>
  <Application>Microsoft Office PowerPoint</Application>
  <PresentationFormat>عرض على الشاشة (3:4)‏</PresentationFormat>
  <Paragraphs>28</Paragraphs>
  <Slides>11</Slides>
  <Notes>0</Notes>
  <HiddenSlides>0</HiddenSlides>
  <MMClips>0</MMClips>
  <ScaleCrop>false</ScaleCrop>
  <HeadingPairs>
    <vt:vector size="4" baseType="variant">
      <vt:variant>
        <vt:lpstr>نسق</vt:lpstr>
      </vt:variant>
      <vt:variant>
        <vt:i4>1</vt:i4>
      </vt:variant>
      <vt:variant>
        <vt:lpstr>عناوين الشرائح</vt:lpstr>
      </vt:variant>
      <vt:variant>
        <vt:i4>11</vt:i4>
      </vt:variant>
    </vt:vector>
  </HeadingPairs>
  <TitlesOfParts>
    <vt:vector size="12" baseType="lpstr">
      <vt:lpstr>أوستن</vt:lpstr>
      <vt:lpstr>الثلاجة المنزلية والمجمدة</vt:lpstr>
      <vt:lpstr>كيفية اختيار الثلاجة؟ </vt:lpstr>
      <vt:lpstr>عرض تقديمي في PowerPoint</vt:lpstr>
      <vt:lpstr>عرض تقديمي في PowerPoint</vt:lpstr>
      <vt:lpstr>عرض تقديمي في PowerPoint</vt:lpstr>
      <vt:lpstr>المجمدات</vt:lpstr>
      <vt:lpstr>عرض تقديمي في PowerPoint</vt:lpstr>
      <vt:lpstr>عرض تقديمي في PowerPoint</vt:lpstr>
      <vt:lpstr>عرض تقديمي في PowerPoint</vt:lpstr>
      <vt:lpstr>عرض تقديمي في PowerPoint</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Maher</dc:creator>
  <cp:lastModifiedBy>Maher</cp:lastModifiedBy>
  <cp:revision>6</cp:revision>
  <dcterms:created xsi:type="dcterms:W3CDTF">2021-04-13T17:42:43Z</dcterms:created>
  <dcterms:modified xsi:type="dcterms:W3CDTF">2021-04-13T18:46:51Z</dcterms:modified>
</cp:coreProperties>
</file>