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24B5-7E9E-4D18-8223-E8175AC4690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E1C0-CE6C-452A-ADD6-25C874259AF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48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24B5-7E9E-4D18-8223-E8175AC4690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E1C0-CE6C-452A-ADD6-25C87425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6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24B5-7E9E-4D18-8223-E8175AC4690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E1C0-CE6C-452A-ADD6-25C87425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8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24B5-7E9E-4D18-8223-E8175AC4690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E1C0-CE6C-452A-ADD6-25C87425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4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24B5-7E9E-4D18-8223-E8175AC4690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E1C0-CE6C-452A-ADD6-25C874259AF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73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24B5-7E9E-4D18-8223-E8175AC4690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E1C0-CE6C-452A-ADD6-25C87425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7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24B5-7E9E-4D18-8223-E8175AC4690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E1C0-CE6C-452A-ADD6-25C87425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63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24B5-7E9E-4D18-8223-E8175AC4690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E1C0-CE6C-452A-ADD6-25C87425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3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24B5-7E9E-4D18-8223-E8175AC4690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E1C0-CE6C-452A-ADD6-25C87425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6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ED824B5-7E9E-4D18-8223-E8175AC4690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61E1C0-CE6C-452A-ADD6-25C87425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24B5-7E9E-4D18-8223-E8175AC4690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E1C0-CE6C-452A-ADD6-25C874259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2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D824B5-7E9E-4D18-8223-E8175AC4690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61E1C0-CE6C-452A-ADD6-25C874259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05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162E1-94E0-4E9C-A90C-3D4DA16A7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096" y="1291328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Isomerism in Coordination Chemistry</a:t>
            </a:r>
          </a:p>
        </p:txBody>
      </p:sp>
    </p:spTree>
    <p:extLst>
      <p:ext uri="{BB962C8B-B14F-4D97-AF65-F5344CB8AC3E}">
        <p14:creationId xmlns:p14="http://schemas.microsoft.com/office/powerpoint/2010/main" val="267400533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8EBE29-DA9B-4AE8-A13C-027499459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713" y="1053547"/>
            <a:ext cx="11121887" cy="46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62346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B04478-BA46-48FF-84A9-C8A28B295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974" y="735496"/>
            <a:ext cx="10277061" cy="49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0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99EA3-4530-4EC2-8945-0ED3BFE95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Octahedral Isomerism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FB5DA5-EAA7-428C-ABC8-B132DE978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71"/>
          <a:stretch/>
        </p:blipFill>
        <p:spPr>
          <a:xfrm>
            <a:off x="0" y="1600201"/>
            <a:ext cx="12192000" cy="5188226"/>
          </a:xfrm>
        </p:spPr>
      </p:pic>
    </p:spTree>
    <p:extLst>
      <p:ext uri="{BB962C8B-B14F-4D97-AF65-F5344CB8AC3E}">
        <p14:creationId xmlns:p14="http://schemas.microsoft.com/office/powerpoint/2010/main" val="21701115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3776E-EF0A-4BD1-BF86-EADED380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Isomers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Ionization Isomerism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FFAE2-B9C6-4E24-A7A4-62C060097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66" y="2365513"/>
            <a:ext cx="8160026" cy="37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9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8140-1B5F-4189-B2B0-E32907C2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Solvent &amp; Hydrate Isomerism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FA9789-95A1-4967-A8BE-13CE27428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356" y="2309211"/>
            <a:ext cx="8239540" cy="35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7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A13E-9564-4A05-8C02-5D0B9A56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Waters of Crystallization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D727A0-600B-49F7-BF10-05CEB666A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861" y="2376169"/>
            <a:ext cx="7454348" cy="37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D0EBD-D7B4-4BF0-AF43-D3E1F76B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Isomerism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BB5036-2FBC-452A-B0EA-BAD7F62B0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930" y="1918253"/>
            <a:ext cx="8024996" cy="364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F83A-4CCA-47A2-B710-12995179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Linkage Isomerism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72D97F-9E29-49B3-9C26-B46BEC2C2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4052" y="2821215"/>
            <a:ext cx="5887564" cy="263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19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424F-C62F-4E96-95F7-E52D933EF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Linkage Isomerization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F2490D-C179-4A9A-8680-EA12A8BB8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737360"/>
            <a:ext cx="9875520" cy="425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6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E494C5-E9B7-4A69-A996-40114344A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312" y="805069"/>
            <a:ext cx="11300791" cy="51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5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2549-B74A-4EAD-8357-5BA9A94A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 Isomers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5C47D-4900-4797-B615-E43C2C53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Planar Isomers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C07946-9BF8-4253-925A-9D4B3FC70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0" y="2544416"/>
            <a:ext cx="9650895" cy="343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8511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</TotalTime>
  <Words>30</Words>
  <Application>Microsoft Office PowerPoint</Application>
  <PresentationFormat>Widescreen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Times New Roman</vt:lpstr>
      <vt:lpstr>Retrospect</vt:lpstr>
      <vt:lpstr>Isomerism in Coordination Chemistry</vt:lpstr>
      <vt:lpstr>Structural Isomers Ionization Isomerism</vt:lpstr>
      <vt:lpstr>Solvent &amp; Hydrate Isomerism</vt:lpstr>
      <vt:lpstr>Waters of Crystallization</vt:lpstr>
      <vt:lpstr>Coordination Isomerism</vt:lpstr>
      <vt:lpstr>Linkage Isomerism </vt:lpstr>
      <vt:lpstr>Example: Linkage Isomerization</vt:lpstr>
      <vt:lpstr>PowerPoint Presentation</vt:lpstr>
      <vt:lpstr>Geometric Isomers</vt:lpstr>
      <vt:lpstr>PowerPoint Presentation</vt:lpstr>
      <vt:lpstr>PowerPoint Presentation</vt:lpstr>
      <vt:lpstr>Octahedral Isomerism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Isomerism in Coordination Chemistry</dc:title>
  <dc:creator>Lenovo</dc:creator>
  <cp:lastModifiedBy>Lenovo</cp:lastModifiedBy>
  <cp:revision>3</cp:revision>
  <dcterms:created xsi:type="dcterms:W3CDTF">2024-10-28T05:22:57Z</dcterms:created>
  <dcterms:modified xsi:type="dcterms:W3CDTF">2024-11-12T04:35:47Z</dcterms:modified>
</cp:coreProperties>
</file>