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7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9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5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1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80ED-0660-49F4-AC8B-AD47078281AF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384C-9011-4A84-B0E1-2B9AF647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/>
          <a:lstStyle/>
          <a:p>
            <a:r>
              <a:rPr lang="ar-IQ" dirty="0" smtClean="0"/>
              <a:t>الغازات النبيلة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Desktop\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4- Xenon trioxide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4176464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59492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 </a:t>
            </a:r>
            <a:r>
              <a:rPr lang="en-US" dirty="0" err="1" smtClean="0"/>
              <a:t>Xanata</a:t>
            </a:r>
            <a:r>
              <a:rPr lang="en-US" dirty="0"/>
              <a:t> </a:t>
            </a:r>
            <a:r>
              <a:rPr lang="en-US" dirty="0" smtClean="0"/>
              <a:t> (VI)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18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Xenon (VII) Compounds </a:t>
            </a:r>
          </a:p>
          <a:p>
            <a:pPr marL="0" indent="0">
              <a:buNone/>
            </a:pPr>
            <a:r>
              <a:rPr lang="en-US" dirty="0" smtClean="0"/>
              <a:t>1- Xenon </a:t>
            </a:r>
            <a:r>
              <a:rPr lang="en-US" dirty="0" err="1" smtClean="0"/>
              <a:t>Octafluorides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2-Xenon trioxide </a:t>
            </a:r>
            <a:r>
              <a:rPr lang="en-US" dirty="0" err="1" smtClean="0"/>
              <a:t>difluoride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316835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160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 Xenon </a:t>
            </a:r>
            <a:r>
              <a:rPr lang="en-US" dirty="0" err="1" smtClean="0"/>
              <a:t>tetraoxide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32048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75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36496" cy="66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05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Fluorides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604867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46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Xenon (II)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Xenon </a:t>
            </a:r>
            <a:r>
              <a:rPr lang="en-US" dirty="0" err="1" smtClean="0"/>
              <a:t>difluoride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705678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684076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00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264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Xenon (IV) Compound </a:t>
            </a:r>
          </a:p>
          <a:p>
            <a:pPr marL="0" indent="0">
              <a:buNone/>
            </a:pPr>
            <a:r>
              <a:rPr lang="en-US" dirty="0" smtClean="0"/>
              <a:t>1- Xenon </a:t>
            </a:r>
            <a:r>
              <a:rPr lang="en-US" dirty="0" err="1" smtClean="0"/>
              <a:t>tetrafluoride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122" name="Picture 2" descr="C:\Users\HP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61292"/>
            <a:ext cx="5760640" cy="44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25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840760" cy="81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684076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626469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73216"/>
            <a:ext cx="655272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44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Xenon (VI)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1-Xenon </a:t>
            </a:r>
            <a:r>
              <a:rPr lang="en-US" dirty="0" err="1" smtClean="0"/>
              <a:t>hexaflouride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14613"/>
            <a:ext cx="4248472" cy="26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9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63367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2-Xenon Oxide tetra Fluoride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302433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86516"/>
            <a:ext cx="5832648" cy="206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86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 Xenon dioxide </a:t>
            </a:r>
            <a:r>
              <a:rPr lang="en-US" dirty="0" err="1" smtClean="0"/>
              <a:t>difuoride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3"/>
            <a:ext cx="3312368" cy="249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81128"/>
            <a:ext cx="460851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2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57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الغازات النبيلة </vt:lpstr>
      <vt:lpstr>PowerPoint Presentation</vt:lpstr>
      <vt:lpstr>Fluorides</vt:lpstr>
      <vt:lpstr>Xenon (II) Compounds</vt:lpstr>
      <vt:lpstr>PowerPoint Presentation</vt:lpstr>
      <vt:lpstr>PowerPoint Presentation</vt:lpstr>
      <vt:lpstr>Xenon (VI)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الغازات النبيلة </dc:title>
  <dc:creator>HP</dc:creator>
  <cp:lastModifiedBy>HP</cp:lastModifiedBy>
  <cp:revision>8</cp:revision>
  <dcterms:created xsi:type="dcterms:W3CDTF">2014-05-10T13:56:54Z</dcterms:created>
  <dcterms:modified xsi:type="dcterms:W3CDTF">2014-05-10T15:06:58Z</dcterms:modified>
</cp:coreProperties>
</file>