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2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7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6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91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5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3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1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780ED-0660-49F4-AC8B-AD47078281AF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7384C-9011-4A84-B0E1-2B9AF6470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3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864096"/>
          </a:xfrm>
        </p:spPr>
        <p:txBody>
          <a:bodyPr/>
          <a:lstStyle/>
          <a:p>
            <a:r>
              <a:rPr lang="ar-IQ" dirty="0" smtClean="0"/>
              <a:t>الغازات النبيلة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HP\Desktop\h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144000" cy="58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25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632"/>
            <a:ext cx="8435280" cy="60095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4- Xenon trioxide 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640871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08920"/>
            <a:ext cx="4176464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594928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5- </a:t>
            </a:r>
            <a:r>
              <a:rPr lang="en-US" dirty="0" err="1" smtClean="0"/>
              <a:t>Xanata</a:t>
            </a:r>
            <a:r>
              <a:rPr lang="en-US" dirty="0"/>
              <a:t> </a:t>
            </a:r>
            <a:r>
              <a:rPr lang="en-US" dirty="0" smtClean="0"/>
              <a:t> (VI)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018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86800" cy="60095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Xenon (VII) Compounds </a:t>
            </a:r>
          </a:p>
          <a:p>
            <a:pPr marL="0" indent="0">
              <a:buNone/>
            </a:pPr>
            <a:r>
              <a:rPr lang="en-US" dirty="0" smtClean="0"/>
              <a:t>1- Xenon </a:t>
            </a:r>
            <a:r>
              <a:rPr lang="en-US" dirty="0" err="1" smtClean="0"/>
              <a:t>Octafluorides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2-Xenon trioxide </a:t>
            </a:r>
            <a:r>
              <a:rPr lang="en-US" dirty="0" err="1" smtClean="0"/>
              <a:t>difluoride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76872"/>
            <a:ext cx="316835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2160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3- Xenon </a:t>
            </a:r>
            <a:r>
              <a:rPr lang="en-US" dirty="0" err="1" smtClean="0"/>
              <a:t>tetraoxide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28800"/>
            <a:ext cx="4320480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75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036496" cy="66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7050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Fluorides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6048671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5463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Xenon (II)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 Xenon </a:t>
            </a:r>
            <a:r>
              <a:rPr lang="en-US" dirty="0" err="1" smtClean="0"/>
              <a:t>difluoride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64904"/>
            <a:ext cx="7056784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21088"/>
            <a:ext cx="684076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009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26469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Xenon (IV) Compound </a:t>
            </a:r>
          </a:p>
          <a:p>
            <a:pPr marL="0" indent="0">
              <a:buNone/>
            </a:pPr>
            <a:r>
              <a:rPr lang="en-US" dirty="0" smtClean="0"/>
              <a:t>1- Xenon </a:t>
            </a:r>
            <a:r>
              <a:rPr lang="en-US" dirty="0" err="1" smtClean="0"/>
              <a:t>tetrafluoride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5122" name="Picture 2" descr="C:\Users\HP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61292"/>
            <a:ext cx="5760640" cy="448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25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424936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6840760" cy="819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68960"/>
            <a:ext cx="684076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5064"/>
            <a:ext cx="626469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373216"/>
            <a:ext cx="6552728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344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Xenon (VI)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1-Xenon </a:t>
            </a:r>
            <a:r>
              <a:rPr lang="en-US" dirty="0" err="1" smtClean="0"/>
              <a:t>hexaflouride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14613"/>
            <a:ext cx="4248472" cy="261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193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579296" cy="633670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2-Xenon Oxide tetra Fluoride 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12776"/>
            <a:ext cx="302433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86516"/>
            <a:ext cx="5832648" cy="206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086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3- Xenon dioxide </a:t>
            </a:r>
            <a:r>
              <a:rPr lang="en-US" dirty="0" err="1" smtClean="0"/>
              <a:t>difuoride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56793"/>
            <a:ext cx="3312368" cy="2496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581128"/>
            <a:ext cx="46085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029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57</Words>
  <Application>Microsoft Office PowerPoint</Application>
  <PresentationFormat>On-screen Show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الغازات النبيلة </vt:lpstr>
      <vt:lpstr>PowerPoint Presentation</vt:lpstr>
      <vt:lpstr>Fluorides</vt:lpstr>
      <vt:lpstr>Xenon (II) Compounds</vt:lpstr>
      <vt:lpstr>PowerPoint Presentation</vt:lpstr>
      <vt:lpstr>PowerPoint Presentation</vt:lpstr>
      <vt:lpstr>Xenon (VI) Compounds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فراس الصعيو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الغازات النبيلة </dc:title>
  <dc:creator>HP</dc:creator>
  <cp:lastModifiedBy>HP</cp:lastModifiedBy>
  <cp:revision>8</cp:revision>
  <dcterms:created xsi:type="dcterms:W3CDTF">2014-05-10T13:56:54Z</dcterms:created>
  <dcterms:modified xsi:type="dcterms:W3CDTF">2014-05-10T15:06:58Z</dcterms:modified>
</cp:coreProperties>
</file>