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D0603-0E8C-40E1-98B5-66C1DAF2469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9B572-4560-43A0-8981-E9066B8A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9B572-4560-43A0-8981-E9066B8A5C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4586-F724-47AE-9787-1749BD6DE9D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5E2B-D3F5-4B92-AA2B-2899567E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7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4586-F724-47AE-9787-1749BD6DE9D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5E2B-D3F5-4B92-AA2B-2899567E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5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4586-F724-47AE-9787-1749BD6DE9D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5E2B-D3F5-4B92-AA2B-2899567E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9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4586-F724-47AE-9787-1749BD6DE9D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5E2B-D3F5-4B92-AA2B-2899567E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8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4586-F724-47AE-9787-1749BD6DE9D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5E2B-D3F5-4B92-AA2B-2899567E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4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4586-F724-47AE-9787-1749BD6DE9D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5E2B-D3F5-4B92-AA2B-2899567E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2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4586-F724-47AE-9787-1749BD6DE9D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5E2B-D3F5-4B92-AA2B-2899567E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4586-F724-47AE-9787-1749BD6DE9D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5E2B-D3F5-4B92-AA2B-2899567E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9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4586-F724-47AE-9787-1749BD6DE9D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5E2B-D3F5-4B92-AA2B-2899567E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3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4586-F724-47AE-9787-1749BD6DE9D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5E2B-D3F5-4B92-AA2B-2899567E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5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4586-F724-47AE-9787-1749BD6DE9D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5E2B-D3F5-4B92-AA2B-2899567E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2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B4586-F724-47AE-9787-1749BD6DE9D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65E2B-D3F5-4B92-AA2B-2899567E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6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48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91440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39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72008"/>
            <a:ext cx="914501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19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98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13176"/>
            <a:ext cx="853244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4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62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7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0"/>
            <a:ext cx="9144000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1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13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2823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4434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21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152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7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69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30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72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896448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52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</Words>
  <Application>Microsoft Office PowerPoint</Application>
  <PresentationFormat>عرض على الشاشة (3:4)‏</PresentationFormat>
  <Paragraphs>1</Paragraphs>
  <Slides>19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فراس الصعيو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dr.sahar</cp:lastModifiedBy>
  <cp:revision>8</cp:revision>
  <dcterms:created xsi:type="dcterms:W3CDTF">2014-03-13T17:38:44Z</dcterms:created>
  <dcterms:modified xsi:type="dcterms:W3CDTF">2021-06-15T08:23:16Z</dcterms:modified>
</cp:coreProperties>
</file>