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FFFFCC"/>
    <a:srgbClr val="CCFF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88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690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253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881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904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556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888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625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7251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643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181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73445-5D6A-4EF2-A503-F3F6A7724DF8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FFB8-6642-4A10-93B1-AAF29BABA5F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606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21" y="1654139"/>
            <a:ext cx="7488832" cy="424847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78" y="260648"/>
            <a:ext cx="7503211" cy="123182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022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6" y="332656"/>
            <a:ext cx="9052294" cy="612101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2919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47249"/>
            <a:ext cx="8712967" cy="596207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616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92" y="332656"/>
            <a:ext cx="8272710" cy="597666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28347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21" y="0"/>
            <a:ext cx="8771479" cy="659735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850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4166"/>
            <a:ext cx="8568952" cy="649318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5781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620"/>
            <a:ext cx="8424936" cy="634273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43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31" y="188640"/>
            <a:ext cx="8648875" cy="655272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59040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20472" cy="648072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76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856984" cy="6046034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005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208912" cy="565488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9770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616461" cy="53285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82487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" y="260648"/>
            <a:ext cx="9101727" cy="6336704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45506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44232" cy="576064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55864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4769"/>
            <a:ext cx="7992888" cy="625823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72171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13881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4264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540377" cy="525658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76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4008"/>
            <a:ext cx="8424936" cy="614932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4382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7705"/>
            <a:ext cx="8424936" cy="575693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31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62436" cy="55645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482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91" y="332656"/>
            <a:ext cx="8553473" cy="547260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865955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398966" cy="461564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231316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697669" cy="55140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48315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312500" cy="532859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2680181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2" y="332656"/>
            <a:ext cx="8118038" cy="554461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42497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7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08912" cy="604867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5347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04448" cy="6192688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183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920880" cy="602835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143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26121"/>
            <a:ext cx="8712969" cy="56671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25151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7194"/>
            <a:ext cx="8141474" cy="609011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190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383723" cy="612616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02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0</Words>
  <Application>Microsoft Office PowerPoint</Application>
  <PresentationFormat>On-screen Show (4:3)</PresentationFormat>
  <Paragraphs>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Maher</cp:lastModifiedBy>
  <cp:revision>11</cp:revision>
  <dcterms:created xsi:type="dcterms:W3CDTF">2022-10-24T17:48:17Z</dcterms:created>
  <dcterms:modified xsi:type="dcterms:W3CDTF">2022-11-01T17:11:38Z</dcterms:modified>
</cp:coreProperties>
</file>