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3" autoAdjust="0"/>
    <p:restoredTop sz="94660"/>
  </p:normalViewPr>
  <p:slideViewPr>
    <p:cSldViewPr snapToGrid="0">
      <p:cViewPr varScale="1">
        <p:scale>
          <a:sx n="35" d="100"/>
          <a:sy n="35" d="100"/>
        </p:scale>
        <p:origin x="43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7C802-6DFC-4A9D-B45C-058526B47B6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361F-B2FE-447D-A036-8376F10EC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214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7C802-6DFC-4A9D-B45C-058526B47B6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361F-B2FE-447D-A036-8376F10EC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534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7C802-6DFC-4A9D-B45C-058526B47B6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361F-B2FE-447D-A036-8376F10EC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897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7C802-6DFC-4A9D-B45C-058526B47B6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361F-B2FE-447D-A036-8376F10EC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674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7C802-6DFC-4A9D-B45C-058526B47B6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361F-B2FE-447D-A036-8376F10EC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959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7C802-6DFC-4A9D-B45C-058526B47B6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361F-B2FE-447D-A036-8376F10EC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325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7C802-6DFC-4A9D-B45C-058526B47B6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361F-B2FE-447D-A036-8376F10EC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825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7C802-6DFC-4A9D-B45C-058526B47B6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361F-B2FE-447D-A036-8376F10EC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557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7C802-6DFC-4A9D-B45C-058526B47B6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361F-B2FE-447D-A036-8376F10EC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750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7C802-6DFC-4A9D-B45C-058526B47B6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361F-B2FE-447D-A036-8376F10EC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615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7C802-6DFC-4A9D-B45C-058526B47B6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361F-B2FE-447D-A036-8376F10EC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744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7C802-6DFC-4A9D-B45C-058526B47B6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D361F-B2FE-447D-A036-8376F10EC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666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1" y="1122363"/>
            <a:ext cx="10776856" cy="2387600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Blood Glucose</a:t>
            </a:r>
            <a:r>
              <a:rPr lang="ar-IQ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Measurement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biochemistry</a:t>
            </a:r>
          </a:p>
          <a:p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4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stage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557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5542" y="762000"/>
            <a:ext cx="66730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ar-IQ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lood Glucose Tests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05542" y="1950362"/>
            <a:ext cx="10472058" cy="3246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smtClean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Blood glucose estimation is a common test done in all laboratories because it helps in diagnosis, management of diabetes mellitus and is a common prerequisite for any surgery.</a:t>
            </a:r>
            <a:endParaRPr lang="en-US" sz="2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ar-IQ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time of day effect on blood glucose level.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ar-IQ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fasting blood glucose is 3.6-6.1 </a:t>
            </a: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mmol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/L (65-110 mg/dl)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030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Methods of estimation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Commercial strips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Enzymatic method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Reductive method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861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ar-IQ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ral Glucose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IQ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Tolerance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IQ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(OGTT)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34482"/>
            <a:ext cx="10983686" cy="4351338"/>
          </a:xfrm>
        </p:spPr>
        <p:txBody>
          <a:bodyPr>
            <a:normAutofit fontScale="92500" lnSpcReduction="10000"/>
          </a:bodyPr>
          <a:lstStyle/>
          <a:p>
            <a:pPr marL="342900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 measure the ability of body to remove an added glucose load from the circulation. This is accomplished at such a rate  that the blood glucose level not exceed the renal threshold and no glucose appear in urine.</a:t>
            </a:r>
          </a:p>
          <a:p>
            <a:pPr marL="342900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Following the ingestion of glucose the blood level of glucose alter depending on </a:t>
            </a:r>
          </a:p>
          <a:p>
            <a:pPr algn="just">
              <a:lnSpc>
                <a:spcPct val="100000"/>
              </a:lnSpc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1- the dose of glucose</a:t>
            </a:r>
          </a:p>
          <a:p>
            <a:pPr algn="just">
              <a:lnSpc>
                <a:spcPct val="100000"/>
              </a:lnSpc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2- the rate of absorption from intestine </a:t>
            </a:r>
          </a:p>
          <a:p>
            <a:pPr algn="just">
              <a:lnSpc>
                <a:spcPct val="100000"/>
              </a:lnSpc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3- the rate at which the glucose leave circulation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228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patients ability to tolerate standard oral glucose load is evaluated by obtain serum and urine specimen.</a:t>
            </a:r>
          </a:p>
          <a:p>
            <a:pPr algn="just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 glucose level determination the samples obtained before glucose load (zero time), 30 min after load, 1 hour, 2 hour,  3 hour and sometime 4 hour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754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Normal value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0000"/>
              </a:lnSpc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fasting (zero time): adult 3.9-6.1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mmol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/L or 70-110 mg/dl</a:t>
            </a:r>
          </a:p>
          <a:p>
            <a:pPr algn="just">
              <a:lnSpc>
                <a:spcPct val="110000"/>
              </a:lnSpc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 min : adult 6.1 -9.4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mmol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/L or 110-170 mg/dl</a:t>
            </a:r>
          </a:p>
          <a:p>
            <a:pPr algn="just">
              <a:lnSpc>
                <a:spcPct val="110000"/>
              </a:lnSpc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 min : adult 6.7-9.4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mmol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/L or 120-170 mg/dl</a:t>
            </a:r>
          </a:p>
          <a:p>
            <a:pPr algn="just">
              <a:lnSpc>
                <a:spcPct val="110000"/>
              </a:lnSpc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120 min :adult 3.9-6.7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mmol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/L or 70-120 mg/dl</a:t>
            </a:r>
          </a:p>
          <a:p>
            <a:pPr algn="just">
              <a:lnSpc>
                <a:spcPct val="110000"/>
              </a:lnSpc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hour : adult 3.9-6.7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mmol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/L or 70 -120 mg/dl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780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264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Office Theme</vt:lpstr>
      <vt:lpstr>Blood Glucose Measurement</vt:lpstr>
      <vt:lpstr>PowerPoint Presentation</vt:lpstr>
      <vt:lpstr>Methods of estimation </vt:lpstr>
      <vt:lpstr>Oral Glucose Tolerance Test(OGTT)</vt:lpstr>
      <vt:lpstr>Test performance</vt:lpstr>
      <vt:lpstr>Normal value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Blood Glucose Measurement</dc:title>
  <dc:creator>hp</dc:creator>
  <cp:lastModifiedBy>hp</cp:lastModifiedBy>
  <cp:revision>3</cp:revision>
  <dcterms:created xsi:type="dcterms:W3CDTF">2025-10-01T21:20:24Z</dcterms:created>
  <dcterms:modified xsi:type="dcterms:W3CDTF">2025-10-01T21:30:58Z</dcterms:modified>
</cp:coreProperties>
</file>