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857" r:id="rId1"/>
  </p:sldMasterIdLst>
  <p:sldIdLst>
    <p:sldId id="256" r:id="rId2"/>
    <p:sldId id="274" r:id="rId3"/>
    <p:sldId id="261" r:id="rId4"/>
    <p:sldId id="262" r:id="rId5"/>
    <p:sldId id="263" r:id="rId6"/>
    <p:sldId id="300" r:id="rId7"/>
    <p:sldId id="295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43FD581-829B-4596-ABA4-DB7761925550}" v="156" dt="2025-09-29T10:48:08.51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577" autoAdjust="0"/>
    <p:restoredTop sz="94660"/>
  </p:normalViewPr>
  <p:slideViewPr>
    <p:cSldViewPr snapToGrid="0" snapToObjects="1">
      <p:cViewPr varScale="1">
        <p:scale>
          <a:sx n="50" d="100"/>
          <a:sy n="50" d="100"/>
        </p:scale>
        <p:origin x="29" y="49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31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presProps" Target="presProps.xml"/><Relationship Id="rId30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ysam Ameer" userId="25f8902ab32438df" providerId="LiveId" clId="{0BD0AA42-AED1-45B6-813E-24E5283661BF}"/>
    <pc:docChg chg="undo redo custSel addSld delSld modSld sldOrd modMainMaster">
      <pc:chgData name="Maysam Ameer" userId="25f8902ab32438df" providerId="LiveId" clId="{0BD0AA42-AED1-45B6-813E-24E5283661BF}" dt="2025-09-29T10:48:30.118" v="1966" actId="1076"/>
      <pc:docMkLst>
        <pc:docMk/>
      </pc:docMkLst>
      <pc:sldChg chg="addSp delSp modSp mod setBg modAnim">
        <pc:chgData name="Maysam Ameer" userId="25f8902ab32438df" providerId="LiveId" clId="{0BD0AA42-AED1-45B6-813E-24E5283661BF}" dt="2025-09-29T09:14:25.611" v="1683" actId="1076"/>
        <pc:sldMkLst>
          <pc:docMk/>
          <pc:sldMk cId="0" sldId="256"/>
        </pc:sldMkLst>
        <pc:spChg chg="mod">
          <ac:chgData name="Maysam Ameer" userId="25f8902ab32438df" providerId="LiveId" clId="{0BD0AA42-AED1-45B6-813E-24E5283661BF}" dt="2025-09-29T09:14:25.611" v="1683" actId="1076"/>
          <ac:spMkLst>
            <pc:docMk/>
            <pc:sldMk cId="0" sldId="256"/>
            <ac:spMk id="2" creationId="{00000000-0000-0000-0000-000000000000}"/>
          </ac:spMkLst>
        </pc:spChg>
        <pc:spChg chg="mod">
          <ac:chgData name="Maysam Ameer" userId="25f8902ab32438df" providerId="LiveId" clId="{0BD0AA42-AED1-45B6-813E-24E5283661BF}" dt="2025-09-29T09:13:49.809" v="1679" actId="20577"/>
          <ac:spMkLst>
            <pc:docMk/>
            <pc:sldMk cId="0" sldId="256"/>
            <ac:spMk id="3" creationId="{00000000-0000-0000-0000-000000000000}"/>
          </ac:spMkLst>
        </pc:spChg>
        <pc:picChg chg="add mod">
          <ac:chgData name="Maysam Ameer" userId="25f8902ab32438df" providerId="LiveId" clId="{0BD0AA42-AED1-45B6-813E-24E5283661BF}" dt="2025-09-29T09:13:21.292" v="1675" actId="14100"/>
          <ac:picMkLst>
            <pc:docMk/>
            <pc:sldMk cId="0" sldId="256"/>
            <ac:picMk id="5" creationId="{0BA30273-ADC0-7671-4777-4F847654E0C6}"/>
          </ac:picMkLst>
        </pc:picChg>
        <pc:picChg chg="del mod">
          <ac:chgData name="Maysam Ameer" userId="25f8902ab32438df" providerId="LiveId" clId="{0BD0AA42-AED1-45B6-813E-24E5283661BF}" dt="2025-09-28T19:53:30.485" v="1044" actId="478"/>
          <ac:picMkLst>
            <pc:docMk/>
            <pc:sldMk cId="0" sldId="256"/>
            <ac:picMk id="5" creationId="{9DD3DE5B-87CB-2A9F-F206-E03062BB7BC5}"/>
          </ac:picMkLst>
        </pc:picChg>
        <pc:picChg chg="add del mod">
          <ac:chgData name="Maysam Ameer" userId="25f8902ab32438df" providerId="LiveId" clId="{0BD0AA42-AED1-45B6-813E-24E5283661BF}" dt="2025-09-28T18:23:17.254" v="802" actId="478"/>
          <ac:picMkLst>
            <pc:docMk/>
            <pc:sldMk cId="0" sldId="256"/>
            <ac:picMk id="6" creationId="{28160EA3-D38D-E3A2-A76F-CDCF68EF6857}"/>
          </ac:picMkLst>
        </pc:picChg>
        <pc:picChg chg="add mod">
          <ac:chgData name="Maysam Ameer" userId="25f8902ab32438df" providerId="LiveId" clId="{0BD0AA42-AED1-45B6-813E-24E5283661BF}" dt="2025-09-28T18:24:04.400" v="812" actId="1076"/>
          <ac:picMkLst>
            <pc:docMk/>
            <pc:sldMk cId="0" sldId="256"/>
            <ac:picMk id="8" creationId="{B427396D-B9C6-B3B9-6E2C-6FD2EB38ECE9}"/>
          </ac:picMkLst>
        </pc:picChg>
      </pc:sldChg>
      <pc:sldChg chg="modSp mod setBg">
        <pc:chgData name="Maysam Ameer" userId="25f8902ab32438df" providerId="LiveId" clId="{0BD0AA42-AED1-45B6-813E-24E5283661BF}" dt="2025-09-29T09:24:31.044" v="1765" actId="207"/>
        <pc:sldMkLst>
          <pc:docMk/>
          <pc:sldMk cId="17159525" sldId="261"/>
        </pc:sldMkLst>
        <pc:spChg chg="mod">
          <ac:chgData name="Maysam Ameer" userId="25f8902ab32438df" providerId="LiveId" clId="{0BD0AA42-AED1-45B6-813E-24E5283661BF}" dt="2025-09-29T09:24:31.044" v="1765" actId="207"/>
          <ac:spMkLst>
            <pc:docMk/>
            <pc:sldMk cId="17159525" sldId="261"/>
            <ac:spMk id="2" creationId="{19726427-3B9F-389B-3FCF-A91474184F22}"/>
          </ac:spMkLst>
        </pc:spChg>
        <pc:spChg chg="mod">
          <ac:chgData name="Maysam Ameer" userId="25f8902ab32438df" providerId="LiveId" clId="{0BD0AA42-AED1-45B6-813E-24E5283661BF}" dt="2025-09-28T20:46:04.552" v="1276" actId="207"/>
          <ac:spMkLst>
            <pc:docMk/>
            <pc:sldMk cId="17159525" sldId="261"/>
            <ac:spMk id="3" creationId="{F801C29D-BD00-6BAF-B468-2BCFB053695A}"/>
          </ac:spMkLst>
        </pc:spChg>
        <pc:picChg chg="mod">
          <ac:chgData name="Maysam Ameer" userId="25f8902ab32438df" providerId="LiveId" clId="{0BD0AA42-AED1-45B6-813E-24E5283661BF}" dt="2025-09-28T19:59:57.299" v="1062" actId="1076"/>
          <ac:picMkLst>
            <pc:docMk/>
            <pc:sldMk cId="17159525" sldId="261"/>
            <ac:picMk id="6" creationId="{DFD0CFA4-F84F-A3F6-BC8E-028DDA6EEB9C}"/>
          </ac:picMkLst>
        </pc:picChg>
      </pc:sldChg>
      <pc:sldChg chg="delSp modSp mod setBg delDesignElem">
        <pc:chgData name="Maysam Ameer" userId="25f8902ab32438df" providerId="LiveId" clId="{0BD0AA42-AED1-45B6-813E-24E5283661BF}" dt="2025-09-28T20:49:49.483" v="1300" actId="2711"/>
        <pc:sldMkLst>
          <pc:docMk/>
          <pc:sldMk cId="124661665" sldId="262"/>
        </pc:sldMkLst>
        <pc:spChg chg="mod">
          <ac:chgData name="Maysam Ameer" userId="25f8902ab32438df" providerId="LiveId" clId="{0BD0AA42-AED1-45B6-813E-24E5283661BF}" dt="2025-09-28T20:49:18.415" v="1297" actId="14100"/>
          <ac:spMkLst>
            <pc:docMk/>
            <pc:sldMk cId="124661665" sldId="262"/>
            <ac:spMk id="2" creationId="{1EAFD54B-1D82-C774-60F7-DEE4FAB3099E}"/>
          </ac:spMkLst>
        </pc:spChg>
        <pc:graphicFrameChg chg="mod modGraphic">
          <ac:chgData name="Maysam Ameer" userId="25f8902ab32438df" providerId="LiveId" clId="{0BD0AA42-AED1-45B6-813E-24E5283661BF}" dt="2025-09-28T20:49:49.483" v="1300" actId="2711"/>
          <ac:graphicFrameMkLst>
            <pc:docMk/>
            <pc:sldMk cId="124661665" sldId="262"/>
            <ac:graphicFrameMk id="5" creationId="{B37473E1-B797-57C8-A744-A5C0A8C471DD}"/>
          </ac:graphicFrameMkLst>
        </pc:graphicFrameChg>
      </pc:sldChg>
      <pc:sldChg chg="delSp modSp mod setBg delDesignElem">
        <pc:chgData name="Maysam Ameer" userId="25f8902ab32438df" providerId="LiveId" clId="{0BD0AA42-AED1-45B6-813E-24E5283661BF}" dt="2025-09-29T09:25:37.047" v="1770" actId="12269"/>
        <pc:sldMkLst>
          <pc:docMk/>
          <pc:sldMk cId="3226072176" sldId="263"/>
        </pc:sldMkLst>
        <pc:spChg chg="mod">
          <ac:chgData name="Maysam Ameer" userId="25f8902ab32438df" providerId="LiveId" clId="{0BD0AA42-AED1-45B6-813E-24E5283661BF}" dt="2025-09-28T20:48:58.537" v="1293" actId="403"/>
          <ac:spMkLst>
            <pc:docMk/>
            <pc:sldMk cId="3226072176" sldId="263"/>
            <ac:spMk id="2" creationId="{F11AC05D-5BB7-D6A5-883C-503349EEB03F}"/>
          </ac:spMkLst>
        </pc:spChg>
        <pc:graphicFrameChg chg="mod modGraphic">
          <ac:chgData name="Maysam Ameer" userId="25f8902ab32438df" providerId="LiveId" clId="{0BD0AA42-AED1-45B6-813E-24E5283661BF}" dt="2025-09-29T09:25:37.047" v="1770" actId="12269"/>
          <ac:graphicFrameMkLst>
            <pc:docMk/>
            <pc:sldMk cId="3226072176" sldId="263"/>
            <ac:graphicFrameMk id="5" creationId="{1FA95130-18D5-A7E3-6135-9592F0F67A68}"/>
          </ac:graphicFrameMkLst>
        </pc:graphicFrameChg>
      </pc:sldChg>
      <pc:sldChg chg="addSp delSp modSp mod setBg setFolMasterObjs setClrOvrMap delDesignElem">
        <pc:chgData name="Maysam Ameer" userId="25f8902ab32438df" providerId="LiveId" clId="{0BD0AA42-AED1-45B6-813E-24E5283661BF}" dt="2025-09-29T09:27:20.725" v="1784" actId="26606"/>
        <pc:sldMkLst>
          <pc:docMk/>
          <pc:sldMk cId="2822509097" sldId="264"/>
        </pc:sldMkLst>
        <pc:spChg chg="mod">
          <ac:chgData name="Maysam Ameer" userId="25f8902ab32438df" providerId="LiveId" clId="{0BD0AA42-AED1-45B6-813E-24E5283661BF}" dt="2025-09-29T09:27:20.725" v="1784" actId="26606"/>
          <ac:spMkLst>
            <pc:docMk/>
            <pc:sldMk cId="2822509097" sldId="264"/>
            <ac:spMk id="2" creationId="{CD9797E6-5924-F308-38E7-FCF0B90BB3A1}"/>
          </ac:spMkLst>
        </pc:spChg>
        <pc:spChg chg="add del mod">
          <ac:chgData name="Maysam Ameer" userId="25f8902ab32438df" providerId="LiveId" clId="{0BD0AA42-AED1-45B6-813E-24E5283661BF}" dt="2025-09-29T09:26:30.513" v="1776" actId="478"/>
          <ac:spMkLst>
            <pc:docMk/>
            <pc:sldMk cId="2822509097" sldId="264"/>
            <ac:spMk id="5" creationId="{AF5391B6-5005-B0DA-B57E-AEA10894554C}"/>
          </ac:spMkLst>
        </pc:spChg>
        <pc:spChg chg="add del">
          <ac:chgData name="Maysam Ameer" userId="25f8902ab32438df" providerId="LiveId" clId="{0BD0AA42-AED1-45B6-813E-24E5283661BF}" dt="2025-09-28T19:36:05.313" v="932" actId="26606"/>
          <ac:spMkLst>
            <pc:docMk/>
            <pc:sldMk cId="2822509097" sldId="264"/>
            <ac:spMk id="6" creationId="{D4771268-CB57-404A-9271-370EB28F6090}"/>
          </ac:spMkLst>
        </pc:spChg>
        <pc:spChg chg="add del">
          <ac:chgData name="Maysam Ameer" userId="25f8902ab32438df" providerId="LiveId" clId="{0BD0AA42-AED1-45B6-813E-24E5283661BF}" dt="2025-09-28T19:38:01.669" v="946"/>
          <ac:spMkLst>
            <pc:docMk/>
            <pc:sldMk cId="2822509097" sldId="264"/>
            <ac:spMk id="7" creationId="{D4771268-CB57-404A-9271-370EB28F6090}"/>
          </ac:spMkLst>
        </pc:spChg>
        <pc:spChg chg="add del">
          <ac:chgData name="Maysam Ameer" userId="25f8902ab32438df" providerId="LiveId" clId="{0BD0AA42-AED1-45B6-813E-24E5283661BF}" dt="2025-09-28T19:36:20.753" v="936" actId="478"/>
          <ac:spMkLst>
            <pc:docMk/>
            <pc:sldMk cId="2822509097" sldId="264"/>
            <ac:spMk id="8" creationId="{14F172D4-05C1-9844-EFAE-9EA56C5037A8}"/>
          </ac:spMkLst>
        </pc:spChg>
        <pc:spChg chg="add del">
          <ac:chgData name="Maysam Ameer" userId="25f8902ab32438df" providerId="LiveId" clId="{0BD0AA42-AED1-45B6-813E-24E5283661BF}" dt="2025-09-28T19:35:31.597" v="928" actId="26606"/>
          <ac:spMkLst>
            <pc:docMk/>
            <pc:sldMk cId="2822509097" sldId="264"/>
            <ac:spMk id="9" creationId="{D4771268-CB57-404A-9271-370EB28F6090}"/>
          </ac:spMkLst>
        </pc:spChg>
        <pc:spChg chg="add del">
          <ac:chgData name="Maysam Ameer" userId="25f8902ab32438df" providerId="LiveId" clId="{0BD0AA42-AED1-45B6-813E-24E5283661BF}" dt="2025-09-28T19:36:11.986" v="935"/>
          <ac:spMkLst>
            <pc:docMk/>
            <pc:sldMk cId="2822509097" sldId="264"/>
            <ac:spMk id="10" creationId="{9D25F302-27C5-414F-97F8-6EA0A6C028BA}"/>
          </ac:spMkLst>
        </pc:spChg>
        <pc:spChg chg="add del">
          <ac:chgData name="Maysam Ameer" userId="25f8902ab32438df" providerId="LiveId" clId="{0BD0AA42-AED1-45B6-813E-24E5283661BF}" dt="2025-09-28T19:36:11.986" v="935"/>
          <ac:spMkLst>
            <pc:docMk/>
            <pc:sldMk cId="2822509097" sldId="264"/>
            <ac:spMk id="12" creationId="{8F451A30-466B-4996-9BA5-CD6ABCC6D558}"/>
          </ac:spMkLst>
        </pc:spChg>
        <pc:spChg chg="add del">
          <ac:chgData name="Maysam Ameer" userId="25f8902ab32438df" providerId="LiveId" clId="{0BD0AA42-AED1-45B6-813E-24E5283661BF}" dt="2025-09-28T19:36:11.986" v="935"/>
          <ac:spMkLst>
            <pc:docMk/>
            <pc:sldMk cId="2822509097" sldId="264"/>
            <ac:spMk id="13" creationId="{830A36F8-48C2-4842-A87B-8CE8DF4E7FD2}"/>
          </ac:spMkLst>
        </pc:spChg>
        <pc:spChg chg="add del">
          <ac:chgData name="Maysam Ameer" userId="25f8902ab32438df" providerId="LiveId" clId="{0BD0AA42-AED1-45B6-813E-24E5283661BF}" dt="2025-09-29T09:27:19.494" v="1782" actId="26606"/>
          <ac:spMkLst>
            <pc:docMk/>
            <pc:sldMk cId="2822509097" sldId="264"/>
            <ac:spMk id="14" creationId="{3C54F4CE-85F0-46ED-80DA-9518C9251AD1}"/>
          </ac:spMkLst>
        </pc:spChg>
        <pc:spChg chg="add del">
          <ac:chgData name="Maysam Ameer" userId="25f8902ab32438df" providerId="LiveId" clId="{0BD0AA42-AED1-45B6-813E-24E5283661BF}" dt="2025-09-28T19:35:35.591" v="930" actId="26606"/>
          <ac:spMkLst>
            <pc:docMk/>
            <pc:sldMk cId="2822509097" sldId="264"/>
            <ac:spMk id="15" creationId="{47942995-B07F-4636-9A06-C6A104B260A8}"/>
          </ac:spMkLst>
        </pc:spChg>
        <pc:spChg chg="add del">
          <ac:chgData name="Maysam Ameer" userId="25f8902ab32438df" providerId="LiveId" clId="{0BD0AA42-AED1-45B6-813E-24E5283661BF}" dt="2025-09-28T19:35:35.591" v="930" actId="26606"/>
          <ac:spMkLst>
            <pc:docMk/>
            <pc:sldMk cId="2822509097" sldId="264"/>
            <ac:spMk id="16" creationId="{B81933D1-5615-42C7-9C0B-4EB7105CCE2D}"/>
          </ac:spMkLst>
        </pc:spChg>
        <pc:spChg chg="add del">
          <ac:chgData name="Maysam Ameer" userId="25f8902ab32438df" providerId="LiveId" clId="{0BD0AA42-AED1-45B6-813E-24E5283661BF}" dt="2025-09-29T09:27:19.494" v="1782" actId="26606"/>
          <ac:spMkLst>
            <pc:docMk/>
            <pc:sldMk cId="2822509097" sldId="264"/>
            <ac:spMk id="17" creationId="{DADD1FCA-8ACB-4958-81DD-4CDD6D3E1921}"/>
          </ac:spMkLst>
        </pc:spChg>
        <pc:spChg chg="add del">
          <ac:chgData name="Maysam Ameer" userId="25f8902ab32438df" providerId="LiveId" clId="{0BD0AA42-AED1-45B6-813E-24E5283661BF}" dt="2025-09-28T19:35:35.591" v="930" actId="26606"/>
          <ac:spMkLst>
            <pc:docMk/>
            <pc:sldMk cId="2822509097" sldId="264"/>
            <ac:spMk id="18" creationId="{19C9EAEA-39D0-4B0E-A0EB-51E7B26740B1}"/>
          </ac:spMkLst>
        </pc:spChg>
        <pc:spChg chg="add del">
          <ac:chgData name="Maysam Ameer" userId="25f8902ab32438df" providerId="LiveId" clId="{0BD0AA42-AED1-45B6-813E-24E5283661BF}" dt="2025-09-29T09:27:20.725" v="1784" actId="26606"/>
          <ac:spMkLst>
            <pc:docMk/>
            <pc:sldMk cId="2822509097" sldId="264"/>
            <ac:spMk id="19" creationId="{91DC6ABD-215C-4EA8-A483-CEF5B99AB385}"/>
          </ac:spMkLst>
        </pc:spChg>
        <pc:spChg chg="add del">
          <ac:chgData name="Maysam Ameer" userId="25f8902ab32438df" providerId="LiveId" clId="{0BD0AA42-AED1-45B6-813E-24E5283661BF}" dt="2025-09-29T09:27:20.725" v="1784" actId="26606"/>
          <ac:spMkLst>
            <pc:docMk/>
            <pc:sldMk cId="2822509097" sldId="264"/>
            <ac:spMk id="23" creationId="{04357C93-F0CB-4A1C-8F77-4E9063789819}"/>
          </ac:spMkLst>
        </pc:spChg>
        <pc:grpChg chg="add del">
          <ac:chgData name="Maysam Ameer" userId="25f8902ab32438df" providerId="LiveId" clId="{0BD0AA42-AED1-45B6-813E-24E5283661BF}" dt="2025-09-28T19:35:35.591" v="930" actId="26606"/>
          <ac:grpSpMkLst>
            <pc:docMk/>
            <pc:sldMk cId="2822509097" sldId="264"/>
            <ac:grpSpMk id="11" creationId="{032D8612-31EB-44CF-A1D0-14FD4C705424}"/>
          </ac:grpSpMkLst>
        </pc:grpChg>
        <pc:grpChg chg="add del">
          <ac:chgData name="Maysam Ameer" userId="25f8902ab32438df" providerId="LiveId" clId="{0BD0AA42-AED1-45B6-813E-24E5283661BF}" dt="2025-09-29T09:27:20.725" v="1784" actId="26606"/>
          <ac:grpSpMkLst>
            <pc:docMk/>
            <pc:sldMk cId="2822509097" sldId="264"/>
            <ac:grpSpMk id="20" creationId="{3AF6A671-C637-4547-85F4-51B6D1881399}"/>
          </ac:grpSpMkLst>
        </pc:grpChg>
        <pc:picChg chg="del mod">
          <ac:chgData name="Maysam Ameer" userId="25f8902ab32438df" providerId="LiveId" clId="{0BD0AA42-AED1-45B6-813E-24E5283661BF}" dt="2025-09-29T09:25:56.529" v="1771" actId="478"/>
          <ac:picMkLst>
            <pc:docMk/>
            <pc:sldMk cId="2822509097" sldId="264"/>
            <ac:picMk id="4" creationId="{89E5A88D-F5FF-F1F5-B95B-3CA2FED7D2DA}"/>
          </ac:picMkLst>
        </pc:picChg>
        <pc:picChg chg="add mod">
          <ac:chgData name="Maysam Ameer" userId="25f8902ab32438df" providerId="LiveId" clId="{0BD0AA42-AED1-45B6-813E-24E5283661BF}" dt="2025-09-29T09:27:20.725" v="1784" actId="26606"/>
          <ac:picMkLst>
            <pc:docMk/>
            <pc:sldMk cId="2822509097" sldId="264"/>
            <ac:picMk id="6" creationId="{90A32665-2AFD-D34C-AB3A-4B6A42B46CDA}"/>
          </ac:picMkLst>
        </pc:picChg>
      </pc:sldChg>
      <pc:sldChg chg="addSp delSp modSp del mod setBg setFolMasterObjs delDesignElem">
        <pc:chgData name="Maysam Ameer" userId="25f8902ab32438df" providerId="LiveId" clId="{0BD0AA42-AED1-45B6-813E-24E5283661BF}" dt="2025-09-28T21:03:28.311" v="1395" actId="47"/>
        <pc:sldMkLst>
          <pc:docMk/>
          <pc:sldMk cId="3569119980" sldId="266"/>
        </pc:sldMkLst>
        <pc:spChg chg="mod">
          <ac:chgData name="Maysam Ameer" userId="25f8902ab32438df" providerId="LiveId" clId="{0BD0AA42-AED1-45B6-813E-24E5283661BF}" dt="2025-09-28T21:03:08.014" v="1391" actId="21"/>
          <ac:spMkLst>
            <pc:docMk/>
            <pc:sldMk cId="3569119980" sldId="266"/>
            <ac:spMk id="2" creationId="{71C8692B-2135-01AF-F1BC-F17182FF25F1}"/>
          </ac:spMkLst>
        </pc:spChg>
        <pc:spChg chg="add mod">
          <ac:chgData name="Maysam Ameer" userId="25f8902ab32438df" providerId="LiveId" clId="{0BD0AA42-AED1-45B6-813E-24E5283661BF}" dt="2025-09-28T21:00:44.850" v="1356" actId="14100"/>
          <ac:spMkLst>
            <pc:docMk/>
            <pc:sldMk cId="3569119980" sldId="266"/>
            <ac:spMk id="4" creationId="{4610138D-89BB-3FFE-E73C-B9A46A795B1E}"/>
          </ac:spMkLst>
        </pc:spChg>
        <pc:spChg chg="add del">
          <ac:chgData name="Maysam Ameer" userId="25f8902ab32438df" providerId="LiveId" clId="{0BD0AA42-AED1-45B6-813E-24E5283661BF}" dt="2025-09-28T19:38:01.669" v="946"/>
          <ac:spMkLst>
            <pc:docMk/>
            <pc:sldMk cId="3569119980" sldId="266"/>
            <ac:spMk id="30" creationId="{BACC6370-2D7E-4714-9D71-7542949D7D5D}"/>
          </ac:spMkLst>
        </pc:spChg>
        <pc:spChg chg="add del">
          <ac:chgData name="Maysam Ameer" userId="25f8902ab32438df" providerId="LiveId" clId="{0BD0AA42-AED1-45B6-813E-24E5283661BF}" dt="2025-09-28T19:38:01.669" v="946"/>
          <ac:spMkLst>
            <pc:docMk/>
            <pc:sldMk cId="3569119980" sldId="266"/>
            <ac:spMk id="31" creationId="{F68B3F68-107C-434F-AA38-110D5EA91B85}"/>
          </ac:spMkLst>
        </pc:spChg>
        <pc:spChg chg="add del">
          <ac:chgData name="Maysam Ameer" userId="25f8902ab32438df" providerId="LiveId" clId="{0BD0AA42-AED1-45B6-813E-24E5283661BF}" dt="2025-09-28T19:38:01.669" v="946"/>
          <ac:spMkLst>
            <pc:docMk/>
            <pc:sldMk cId="3569119980" sldId="266"/>
            <ac:spMk id="32" creationId="{AAD0DBB9-1A4B-4391-81D4-CB19F9AB918A}"/>
          </ac:spMkLst>
        </pc:spChg>
        <pc:spChg chg="add del">
          <ac:chgData name="Maysam Ameer" userId="25f8902ab32438df" providerId="LiveId" clId="{0BD0AA42-AED1-45B6-813E-24E5283661BF}" dt="2025-09-28T19:36:54.798" v="940" actId="26606"/>
          <ac:spMkLst>
            <pc:docMk/>
            <pc:sldMk cId="3569119980" sldId="266"/>
            <ac:spMk id="33" creationId="{CB49665F-0298-4449-8D2D-209989CB9EE3}"/>
          </ac:spMkLst>
        </pc:spChg>
        <pc:spChg chg="add del">
          <ac:chgData name="Maysam Ameer" userId="25f8902ab32438df" providerId="LiveId" clId="{0BD0AA42-AED1-45B6-813E-24E5283661BF}" dt="2025-09-28T19:38:15.721" v="948" actId="26606"/>
          <ac:spMkLst>
            <pc:docMk/>
            <pc:sldMk cId="3569119980" sldId="266"/>
            <ac:spMk id="34" creationId="{BACC6370-2D7E-4714-9D71-7542949D7D5D}"/>
          </ac:spMkLst>
        </pc:spChg>
        <pc:spChg chg="add del">
          <ac:chgData name="Maysam Ameer" userId="25f8902ab32438df" providerId="LiveId" clId="{0BD0AA42-AED1-45B6-813E-24E5283661BF}" dt="2025-09-28T19:36:54.798" v="940" actId="26606"/>
          <ac:spMkLst>
            <pc:docMk/>
            <pc:sldMk cId="3569119980" sldId="266"/>
            <ac:spMk id="35" creationId="{A71EEC14-174A-46FA-B046-474750457130}"/>
          </ac:spMkLst>
        </pc:spChg>
        <pc:spChg chg="add del">
          <ac:chgData name="Maysam Ameer" userId="25f8902ab32438df" providerId="LiveId" clId="{0BD0AA42-AED1-45B6-813E-24E5283661BF}" dt="2025-09-28T19:38:15.721" v="948" actId="26606"/>
          <ac:spMkLst>
            <pc:docMk/>
            <pc:sldMk cId="3569119980" sldId="266"/>
            <ac:spMk id="36" creationId="{F68B3F68-107C-434F-AA38-110D5EA91B85}"/>
          </ac:spMkLst>
        </pc:spChg>
        <pc:spChg chg="add del">
          <ac:chgData name="Maysam Ameer" userId="25f8902ab32438df" providerId="LiveId" clId="{0BD0AA42-AED1-45B6-813E-24E5283661BF}" dt="2025-09-28T19:38:15.721" v="948" actId="26606"/>
          <ac:spMkLst>
            <pc:docMk/>
            <pc:sldMk cId="3569119980" sldId="266"/>
            <ac:spMk id="38" creationId="{AAD0DBB9-1A4B-4391-81D4-CB19F9AB918A}"/>
          </ac:spMkLst>
        </pc:spChg>
        <pc:spChg chg="add del">
          <ac:chgData name="Maysam Ameer" userId="25f8902ab32438df" providerId="LiveId" clId="{0BD0AA42-AED1-45B6-813E-24E5283661BF}" dt="2025-09-28T19:38:01.669" v="946"/>
          <ac:spMkLst>
            <pc:docMk/>
            <pc:sldMk cId="3569119980" sldId="266"/>
            <ac:spMk id="39" creationId="{063BBA22-50EA-4C4D-BE05-F1CE4E63AA56}"/>
          </ac:spMkLst>
        </pc:spChg>
        <pc:spChg chg="add del">
          <ac:chgData name="Maysam Ameer" userId="25f8902ab32438df" providerId="LiveId" clId="{0BD0AA42-AED1-45B6-813E-24E5283661BF}" dt="2025-09-28T19:38:15.721" v="948" actId="26606"/>
          <ac:spMkLst>
            <pc:docMk/>
            <pc:sldMk cId="3569119980" sldId="266"/>
            <ac:spMk id="40" creationId="{063BBA22-50EA-4C4D-BE05-F1CE4E63AA56}"/>
          </ac:spMkLst>
        </pc:spChg>
        <pc:spChg chg="add del">
          <ac:chgData name="Maysam Ameer" userId="25f8902ab32438df" providerId="LiveId" clId="{0BD0AA42-AED1-45B6-813E-24E5283661BF}" dt="2025-09-28T19:38:17.239" v="950" actId="26606"/>
          <ac:spMkLst>
            <pc:docMk/>
            <pc:sldMk cId="3569119980" sldId="266"/>
            <ac:spMk id="42" creationId="{BACC6370-2D7E-4714-9D71-7542949D7D5D}"/>
          </ac:spMkLst>
        </pc:spChg>
        <pc:spChg chg="add del">
          <ac:chgData name="Maysam Ameer" userId="25f8902ab32438df" providerId="LiveId" clId="{0BD0AA42-AED1-45B6-813E-24E5283661BF}" dt="2025-09-28T19:38:17.239" v="950" actId="26606"/>
          <ac:spMkLst>
            <pc:docMk/>
            <pc:sldMk cId="3569119980" sldId="266"/>
            <ac:spMk id="43" creationId="{F68B3F68-107C-434F-AA38-110D5EA91B85}"/>
          </ac:spMkLst>
        </pc:spChg>
        <pc:spChg chg="add del">
          <ac:chgData name="Maysam Ameer" userId="25f8902ab32438df" providerId="LiveId" clId="{0BD0AA42-AED1-45B6-813E-24E5283661BF}" dt="2025-09-28T19:38:17.239" v="950" actId="26606"/>
          <ac:spMkLst>
            <pc:docMk/>
            <pc:sldMk cId="3569119980" sldId="266"/>
            <ac:spMk id="44" creationId="{AAD0DBB9-1A4B-4391-81D4-CB19F9AB918A}"/>
          </ac:spMkLst>
        </pc:spChg>
        <pc:spChg chg="add del">
          <ac:chgData name="Maysam Ameer" userId="25f8902ab32438df" providerId="LiveId" clId="{0BD0AA42-AED1-45B6-813E-24E5283661BF}" dt="2025-09-28T19:38:17.239" v="950" actId="26606"/>
          <ac:spMkLst>
            <pc:docMk/>
            <pc:sldMk cId="3569119980" sldId="266"/>
            <ac:spMk id="45" creationId="{063BBA22-50EA-4C4D-BE05-F1CE4E63AA56}"/>
          </ac:spMkLst>
        </pc:spChg>
        <pc:spChg chg="add del">
          <ac:chgData name="Maysam Ameer" userId="25f8902ab32438df" providerId="LiveId" clId="{0BD0AA42-AED1-45B6-813E-24E5283661BF}" dt="2025-09-28T19:39:14.212" v="961" actId="26606"/>
          <ac:spMkLst>
            <pc:docMk/>
            <pc:sldMk cId="3569119980" sldId="266"/>
            <ac:spMk id="46" creationId="{BACC6370-2D7E-4714-9D71-7542949D7D5D}"/>
          </ac:spMkLst>
        </pc:spChg>
        <pc:spChg chg="add del">
          <ac:chgData name="Maysam Ameer" userId="25f8902ab32438df" providerId="LiveId" clId="{0BD0AA42-AED1-45B6-813E-24E5283661BF}" dt="2025-09-28T19:38:19.435" v="952" actId="26606"/>
          <ac:spMkLst>
            <pc:docMk/>
            <pc:sldMk cId="3569119980" sldId="266"/>
            <ac:spMk id="47" creationId="{DCC231C8-C761-4B31-9B1C-C6D19248C6B3}"/>
          </ac:spMkLst>
        </pc:spChg>
        <pc:spChg chg="add del">
          <ac:chgData name="Maysam Ameer" userId="25f8902ab32438df" providerId="LiveId" clId="{0BD0AA42-AED1-45B6-813E-24E5283661BF}" dt="2025-09-28T19:39:14.212" v="961" actId="26606"/>
          <ac:spMkLst>
            <pc:docMk/>
            <pc:sldMk cId="3569119980" sldId="266"/>
            <ac:spMk id="48" creationId="{F68B3F68-107C-434F-AA38-110D5EA91B85}"/>
          </ac:spMkLst>
        </pc:spChg>
        <pc:spChg chg="add del">
          <ac:chgData name="Maysam Ameer" userId="25f8902ab32438df" providerId="LiveId" clId="{0BD0AA42-AED1-45B6-813E-24E5283661BF}" dt="2025-09-28T19:38:22.527" v="954" actId="26606"/>
          <ac:spMkLst>
            <pc:docMk/>
            <pc:sldMk cId="3569119980" sldId="266"/>
            <ac:spMk id="49" creationId="{BACC6370-2D7E-4714-9D71-7542949D7D5D}"/>
          </ac:spMkLst>
        </pc:spChg>
        <pc:spChg chg="add del">
          <ac:chgData name="Maysam Ameer" userId="25f8902ab32438df" providerId="LiveId" clId="{0BD0AA42-AED1-45B6-813E-24E5283661BF}" dt="2025-09-28T19:38:22.527" v="954" actId="26606"/>
          <ac:spMkLst>
            <pc:docMk/>
            <pc:sldMk cId="3569119980" sldId="266"/>
            <ac:spMk id="50" creationId="{F68B3F68-107C-434F-AA38-110D5EA91B85}"/>
          </ac:spMkLst>
        </pc:spChg>
        <pc:spChg chg="add del">
          <ac:chgData name="Maysam Ameer" userId="25f8902ab32438df" providerId="LiveId" clId="{0BD0AA42-AED1-45B6-813E-24E5283661BF}" dt="2025-09-28T19:38:22.527" v="954" actId="26606"/>
          <ac:spMkLst>
            <pc:docMk/>
            <pc:sldMk cId="3569119980" sldId="266"/>
            <ac:spMk id="51" creationId="{AAD0DBB9-1A4B-4391-81D4-CB19F9AB918A}"/>
          </ac:spMkLst>
        </pc:spChg>
        <pc:spChg chg="add del">
          <ac:chgData name="Maysam Ameer" userId="25f8902ab32438df" providerId="LiveId" clId="{0BD0AA42-AED1-45B6-813E-24E5283661BF}" dt="2025-09-28T19:38:22.527" v="954" actId="26606"/>
          <ac:spMkLst>
            <pc:docMk/>
            <pc:sldMk cId="3569119980" sldId="266"/>
            <ac:spMk id="52" creationId="{063BBA22-50EA-4C4D-BE05-F1CE4E63AA56}"/>
          </ac:spMkLst>
        </pc:spChg>
        <pc:spChg chg="add del">
          <ac:chgData name="Maysam Ameer" userId="25f8902ab32438df" providerId="LiveId" clId="{0BD0AA42-AED1-45B6-813E-24E5283661BF}" dt="2025-09-28T19:39:14.212" v="961" actId="26606"/>
          <ac:spMkLst>
            <pc:docMk/>
            <pc:sldMk cId="3569119980" sldId="266"/>
            <ac:spMk id="53" creationId="{AAD0DBB9-1A4B-4391-81D4-CB19F9AB918A}"/>
          </ac:spMkLst>
        </pc:spChg>
        <pc:spChg chg="add del">
          <ac:chgData name="Maysam Ameer" userId="25f8902ab32438df" providerId="LiveId" clId="{0BD0AA42-AED1-45B6-813E-24E5283661BF}" dt="2025-09-28T19:38:23.302" v="956" actId="26606"/>
          <ac:spMkLst>
            <pc:docMk/>
            <pc:sldMk cId="3569119980" sldId="266"/>
            <ac:spMk id="54" creationId="{955A2079-FA98-4876-80F0-72364A7D2EA4}"/>
          </ac:spMkLst>
        </pc:spChg>
        <pc:spChg chg="add del">
          <ac:chgData name="Maysam Ameer" userId="25f8902ab32438df" providerId="LiveId" clId="{0BD0AA42-AED1-45B6-813E-24E5283661BF}" dt="2025-09-28T19:39:14.212" v="961" actId="26606"/>
          <ac:spMkLst>
            <pc:docMk/>
            <pc:sldMk cId="3569119980" sldId="266"/>
            <ac:spMk id="55" creationId="{063BBA22-50EA-4C4D-BE05-F1CE4E63AA56}"/>
          </ac:spMkLst>
        </pc:spChg>
        <pc:spChg chg="add del">
          <ac:chgData name="Maysam Ameer" userId="25f8902ab32438df" providerId="LiveId" clId="{0BD0AA42-AED1-45B6-813E-24E5283661BF}" dt="2025-09-28T19:39:19.280" v="964"/>
          <ac:spMkLst>
            <pc:docMk/>
            <pc:sldMk cId="3569119980" sldId="266"/>
            <ac:spMk id="57" creationId="{576152AB-DB4E-43E1-BE8B-9E2B5DE4CA12}"/>
          </ac:spMkLst>
        </pc:spChg>
        <pc:spChg chg="add del">
          <ac:chgData name="Maysam Ameer" userId="25f8902ab32438df" providerId="LiveId" clId="{0BD0AA42-AED1-45B6-813E-24E5283661BF}" dt="2025-09-28T19:39:19.280" v="964"/>
          <ac:spMkLst>
            <pc:docMk/>
            <pc:sldMk cId="3569119980" sldId="266"/>
            <ac:spMk id="58" creationId="{92544CF4-9B52-4A7B-A4B3-88C72729B77D}"/>
          </ac:spMkLst>
        </pc:spChg>
        <pc:spChg chg="add del">
          <ac:chgData name="Maysam Ameer" userId="25f8902ab32438df" providerId="LiveId" clId="{0BD0AA42-AED1-45B6-813E-24E5283661BF}" dt="2025-09-28T19:39:19.280" v="964"/>
          <ac:spMkLst>
            <pc:docMk/>
            <pc:sldMk cId="3569119980" sldId="266"/>
            <ac:spMk id="59" creationId="{E75862C5-5C00-4421-BC7B-9B7B86DBC80D}"/>
          </ac:spMkLst>
        </pc:spChg>
        <pc:spChg chg="add del">
          <ac:chgData name="Maysam Ameer" userId="25f8902ab32438df" providerId="LiveId" clId="{0BD0AA42-AED1-45B6-813E-24E5283661BF}" dt="2025-09-28T19:39:19.280" v="964"/>
          <ac:spMkLst>
            <pc:docMk/>
            <pc:sldMk cId="3569119980" sldId="266"/>
            <ac:spMk id="60" creationId="{089440EF-9BE9-4AE9-8C28-00B02296CDB6}"/>
          </ac:spMkLst>
        </pc:spChg>
        <pc:grpChg chg="add del">
          <ac:chgData name="Maysam Ameer" userId="25f8902ab32438df" providerId="LiveId" clId="{0BD0AA42-AED1-45B6-813E-24E5283661BF}" dt="2025-09-28T19:36:54.798" v="940" actId="26606"/>
          <ac:grpSpMkLst>
            <pc:docMk/>
            <pc:sldMk cId="3569119980" sldId="266"/>
            <ac:grpSpMk id="37" creationId="{EEB6CB95-E653-4C6C-AE51-62FD848E8D5B}"/>
          </ac:grpSpMkLst>
        </pc:grpChg>
        <pc:grpChg chg="add del">
          <ac:chgData name="Maysam Ameer" userId="25f8902ab32438df" providerId="LiveId" clId="{0BD0AA42-AED1-45B6-813E-24E5283661BF}" dt="2025-09-28T19:36:54.798" v="940" actId="26606"/>
          <ac:grpSpMkLst>
            <pc:docMk/>
            <pc:sldMk cId="3569119980" sldId="266"/>
            <ac:grpSpMk id="41" creationId="{43F5E015-E085-4624-B431-B42414448684}"/>
          </ac:grpSpMkLst>
        </pc:grpChg>
        <pc:graphicFrameChg chg="mod modGraphic">
          <ac:chgData name="Maysam Ameer" userId="25f8902ab32438df" providerId="LiveId" clId="{0BD0AA42-AED1-45B6-813E-24E5283661BF}" dt="2025-09-28T21:00:29.419" v="1354"/>
          <ac:graphicFrameMkLst>
            <pc:docMk/>
            <pc:sldMk cId="3569119980" sldId="266"/>
            <ac:graphicFrameMk id="28" creationId="{1B7A385C-4656-C78D-541F-7D605B4FF36E}"/>
          </ac:graphicFrameMkLst>
        </pc:graphicFrameChg>
      </pc:sldChg>
      <pc:sldChg chg="delSp modSp mod setBg delDesignElem">
        <pc:chgData name="Maysam Ameer" userId="25f8902ab32438df" providerId="LiveId" clId="{0BD0AA42-AED1-45B6-813E-24E5283661BF}" dt="2025-09-28T21:10:38.193" v="1482" actId="2711"/>
        <pc:sldMkLst>
          <pc:docMk/>
          <pc:sldMk cId="4045549743" sldId="267"/>
        </pc:sldMkLst>
        <pc:spChg chg="mod">
          <ac:chgData name="Maysam Ameer" userId="25f8902ab32438df" providerId="LiveId" clId="{0BD0AA42-AED1-45B6-813E-24E5283661BF}" dt="2025-09-28T21:08:15.547" v="1449" actId="207"/>
          <ac:spMkLst>
            <pc:docMk/>
            <pc:sldMk cId="4045549743" sldId="267"/>
            <ac:spMk id="2" creationId="{24047D98-2CD3-1AA9-34B9-50132F3F6AB0}"/>
          </ac:spMkLst>
        </pc:spChg>
        <pc:spChg chg="mod">
          <ac:chgData name="Maysam Ameer" userId="25f8902ab32438df" providerId="LiveId" clId="{0BD0AA42-AED1-45B6-813E-24E5283661BF}" dt="2025-09-28T21:10:38.193" v="1482" actId="2711"/>
          <ac:spMkLst>
            <pc:docMk/>
            <pc:sldMk cId="4045549743" sldId="267"/>
            <ac:spMk id="29" creationId="{0842772D-698B-E20F-7E44-1F2D8DF80CA0}"/>
          </ac:spMkLst>
        </pc:spChg>
        <pc:picChg chg="del">
          <ac:chgData name="Maysam Ameer" userId="25f8902ab32438df" providerId="LiveId" clId="{0BD0AA42-AED1-45B6-813E-24E5283661BF}" dt="2025-09-28T19:42:43.663" v="995" actId="478"/>
          <ac:picMkLst>
            <pc:docMk/>
            <pc:sldMk cId="4045549743" sldId="267"/>
            <ac:picMk id="5" creationId="{147C46C2-067E-3CCD-F191-881EFC1BCD43}"/>
          </ac:picMkLst>
        </pc:picChg>
      </pc:sldChg>
      <pc:sldChg chg="addSp delSp modSp mod setBg setFolMasterObjs setClrOvrMap delDesignElem">
        <pc:chgData name="Maysam Ameer" userId="25f8902ab32438df" providerId="LiveId" clId="{0BD0AA42-AED1-45B6-813E-24E5283661BF}" dt="2025-09-29T09:49:26.462" v="1882" actId="207"/>
        <pc:sldMkLst>
          <pc:docMk/>
          <pc:sldMk cId="2895018629" sldId="269"/>
        </pc:sldMkLst>
        <pc:spChg chg="mod">
          <ac:chgData name="Maysam Ameer" userId="25f8902ab32438df" providerId="LiveId" clId="{0BD0AA42-AED1-45B6-813E-24E5283661BF}" dt="2025-09-29T09:49:26.462" v="1882" actId="207"/>
          <ac:spMkLst>
            <pc:docMk/>
            <pc:sldMk cId="2895018629" sldId="269"/>
            <ac:spMk id="3" creationId="{9AEB9278-E0DB-B6BC-54C8-3583C1D3EDF7}"/>
          </ac:spMkLst>
        </pc:spChg>
        <pc:spChg chg="add">
          <ac:chgData name="Maysam Ameer" userId="25f8902ab32438df" providerId="LiveId" clId="{0BD0AA42-AED1-45B6-813E-24E5283661BF}" dt="2025-09-28T21:11:31.976" v="1484" actId="26606"/>
          <ac:spMkLst>
            <pc:docMk/>
            <pc:sldMk cId="2895018629" sldId="269"/>
            <ac:spMk id="10" creationId="{59A309A7-1751-4ABE-A3C1-EEC40366AD89}"/>
          </ac:spMkLst>
        </pc:spChg>
        <pc:spChg chg="add">
          <ac:chgData name="Maysam Ameer" userId="25f8902ab32438df" providerId="LiveId" clId="{0BD0AA42-AED1-45B6-813E-24E5283661BF}" dt="2025-09-28T21:11:31.976" v="1484" actId="26606"/>
          <ac:spMkLst>
            <pc:docMk/>
            <pc:sldMk cId="2895018629" sldId="269"/>
            <ac:spMk id="12" creationId="{967D8EB6-EAE1-4F9C-B398-83321E287204}"/>
          </ac:spMkLst>
        </pc:spChg>
        <pc:picChg chg="add">
          <ac:chgData name="Maysam Ameer" userId="25f8902ab32438df" providerId="LiveId" clId="{0BD0AA42-AED1-45B6-813E-24E5283661BF}" dt="2025-09-28T21:11:31.976" v="1484" actId="26606"/>
          <ac:picMkLst>
            <pc:docMk/>
            <pc:sldMk cId="2895018629" sldId="269"/>
            <ac:picMk id="7" creationId="{C312CA70-B0B9-0036-D530-925FCE8CA7B4}"/>
          </ac:picMkLst>
        </pc:picChg>
      </pc:sldChg>
      <pc:sldChg chg="delSp del ord setBg delDesignElem">
        <pc:chgData name="Maysam Ameer" userId="25f8902ab32438df" providerId="LiveId" clId="{0BD0AA42-AED1-45B6-813E-24E5283661BF}" dt="2025-09-28T19:59:44.846" v="1061" actId="47"/>
        <pc:sldMkLst>
          <pc:docMk/>
          <pc:sldMk cId="2076332865" sldId="271"/>
        </pc:sldMkLst>
      </pc:sldChg>
      <pc:sldChg chg="addSp delSp modSp mod ord setBg setFolMasterObjs modClrScheme delDesignElem chgLayout">
        <pc:chgData name="Maysam Ameer" userId="25f8902ab32438df" providerId="LiveId" clId="{0BD0AA42-AED1-45B6-813E-24E5283661BF}" dt="2025-09-29T09:22:53.896" v="1764" actId="20577"/>
        <pc:sldMkLst>
          <pc:docMk/>
          <pc:sldMk cId="1417743880" sldId="272"/>
        </pc:sldMkLst>
        <pc:spChg chg="add mod ord">
          <ac:chgData name="Maysam Ameer" userId="25f8902ab32438df" providerId="LiveId" clId="{0BD0AA42-AED1-45B6-813E-24E5283661BF}" dt="2025-09-29T09:22:23.308" v="1763" actId="255"/>
          <ac:spMkLst>
            <pc:docMk/>
            <pc:sldMk cId="1417743880" sldId="272"/>
            <ac:spMk id="6" creationId="{F5553D8C-DC23-61F1-716B-60C24E4B0CAB}"/>
          </ac:spMkLst>
        </pc:spChg>
        <pc:spChg chg="add del">
          <ac:chgData name="Maysam Ameer" userId="25f8902ab32438df" providerId="LiveId" clId="{0BD0AA42-AED1-45B6-813E-24E5283661BF}" dt="2025-09-28T18:23:35.055" v="809"/>
          <ac:spMkLst>
            <pc:docMk/>
            <pc:sldMk cId="1417743880" sldId="272"/>
            <ac:spMk id="28" creationId="{603AE127-802C-459A-A612-DB85B67F0DC0}"/>
          </ac:spMkLst>
        </pc:spChg>
        <pc:spChg chg="add del">
          <ac:chgData name="Maysam Ameer" userId="25f8902ab32438df" providerId="LiveId" clId="{0BD0AA42-AED1-45B6-813E-24E5283661BF}" dt="2025-09-28T18:23:35.055" v="809"/>
          <ac:spMkLst>
            <pc:docMk/>
            <pc:sldMk cId="1417743880" sldId="272"/>
            <ac:spMk id="29" creationId="{9323D83D-50D6-4040-A58B-FCEA340F886A}"/>
          </ac:spMkLst>
        </pc:spChg>
        <pc:spChg chg="add del mod">
          <ac:chgData name="Maysam Ameer" userId="25f8902ab32438df" providerId="LiveId" clId="{0BD0AA42-AED1-45B6-813E-24E5283661BF}" dt="2025-09-28T19:27:26.649" v="887" actId="26606"/>
          <ac:spMkLst>
            <pc:docMk/>
            <pc:sldMk cId="1417743880" sldId="272"/>
            <ac:spMk id="31" creationId="{09E03E62-D894-D5B0-111F-7585F1B1BBDF}"/>
          </ac:spMkLst>
        </pc:spChg>
        <pc:spChg chg="add del">
          <ac:chgData name="Maysam Ameer" userId="25f8902ab32438df" providerId="LiveId" clId="{0BD0AA42-AED1-45B6-813E-24E5283661BF}" dt="2025-09-28T18:23:35.055" v="809"/>
          <ac:spMkLst>
            <pc:docMk/>
            <pc:sldMk cId="1417743880" sldId="272"/>
            <ac:spMk id="32" creationId="{F10FD715-4DCE-4779-B634-EC78315EA213}"/>
          </ac:spMkLst>
        </pc:spChg>
        <pc:spChg chg="add del">
          <ac:chgData name="Maysam Ameer" userId="25f8902ab32438df" providerId="LiveId" clId="{0BD0AA42-AED1-45B6-813E-24E5283661BF}" dt="2025-09-28T19:27:26.634" v="886" actId="26606"/>
          <ac:spMkLst>
            <pc:docMk/>
            <pc:sldMk cId="1417743880" sldId="272"/>
            <ac:spMk id="37" creationId="{9F4444CE-BC8D-4D61-B303-4C05614E62AB}"/>
          </ac:spMkLst>
        </pc:spChg>
        <pc:spChg chg="add del">
          <ac:chgData name="Maysam Ameer" userId="25f8902ab32438df" providerId="LiveId" clId="{0BD0AA42-AED1-45B6-813E-24E5283661BF}" dt="2025-09-28T19:34:28.245" v="906"/>
          <ac:spMkLst>
            <pc:docMk/>
            <pc:sldMk cId="1417743880" sldId="272"/>
            <ac:spMk id="38" creationId="{4600514D-20FB-4559-97DC-D1DC39E6C3DE}"/>
          </ac:spMkLst>
        </pc:spChg>
        <pc:spChg chg="add del">
          <ac:chgData name="Maysam Ameer" userId="25f8902ab32438df" providerId="LiveId" clId="{0BD0AA42-AED1-45B6-813E-24E5283661BF}" dt="2025-09-28T19:27:26.634" v="886" actId="26606"/>
          <ac:spMkLst>
            <pc:docMk/>
            <pc:sldMk cId="1417743880" sldId="272"/>
            <ac:spMk id="39" creationId="{73772B81-181F-48B7-8826-4D9686D15DF5}"/>
          </ac:spMkLst>
        </pc:spChg>
        <pc:spChg chg="add del">
          <ac:chgData name="Maysam Ameer" userId="25f8902ab32438df" providerId="LiveId" clId="{0BD0AA42-AED1-45B6-813E-24E5283661BF}" dt="2025-09-28T19:34:28.245" v="906"/>
          <ac:spMkLst>
            <pc:docMk/>
            <pc:sldMk cId="1417743880" sldId="272"/>
            <ac:spMk id="40" creationId="{266F638A-E405-4AC0-B984-72E5813B0DD1}"/>
          </ac:spMkLst>
        </pc:spChg>
        <pc:spChg chg="add del">
          <ac:chgData name="Maysam Ameer" userId="25f8902ab32438df" providerId="LiveId" clId="{0BD0AA42-AED1-45B6-813E-24E5283661BF}" dt="2025-09-28T19:27:26.634" v="886" actId="26606"/>
          <ac:spMkLst>
            <pc:docMk/>
            <pc:sldMk cId="1417743880" sldId="272"/>
            <ac:spMk id="41" creationId="{B2205F6E-03C6-4E92-877C-E2482F6599AA}"/>
          </ac:spMkLst>
        </pc:spChg>
        <pc:spChg chg="add del">
          <ac:chgData name="Maysam Ameer" userId="25f8902ab32438df" providerId="LiveId" clId="{0BD0AA42-AED1-45B6-813E-24E5283661BF}" dt="2025-09-28T19:34:28.245" v="906"/>
          <ac:spMkLst>
            <pc:docMk/>
            <pc:sldMk cId="1417743880" sldId="272"/>
            <ac:spMk id="43" creationId="{8DF4D7F6-81B5-452A-9CE6-76D81F91D41B}"/>
          </ac:spMkLst>
        </pc:spChg>
        <pc:spChg chg="add mod">
          <ac:chgData name="Maysam Ameer" userId="25f8902ab32438df" providerId="LiveId" clId="{0BD0AA42-AED1-45B6-813E-24E5283661BF}" dt="2025-09-29T09:22:53.896" v="1764" actId="20577"/>
          <ac:spMkLst>
            <pc:docMk/>
            <pc:sldMk cId="1417743880" sldId="272"/>
            <ac:spMk id="45" creationId="{09E03E62-D894-D5B0-111F-7585F1B1BBDF}"/>
          </ac:spMkLst>
        </pc:spChg>
        <pc:spChg chg="add del">
          <ac:chgData name="Maysam Ameer" userId="25f8902ab32438df" providerId="LiveId" clId="{0BD0AA42-AED1-45B6-813E-24E5283661BF}" dt="2025-09-28T19:34:28.245" v="906"/>
          <ac:spMkLst>
            <pc:docMk/>
            <pc:sldMk cId="1417743880" sldId="272"/>
            <ac:spMk id="46" creationId="{27B538D5-95DB-47ED-9CB4-34AE5BF78E6B}"/>
          </ac:spMkLst>
        </pc:spChg>
        <pc:graphicFrameChg chg="add del">
          <ac:chgData name="Maysam Ameer" userId="25f8902ab32438df" providerId="LiveId" clId="{0BD0AA42-AED1-45B6-813E-24E5283661BF}" dt="2025-09-28T19:27:26.634" v="886" actId="26606"/>
          <ac:graphicFrameMkLst>
            <pc:docMk/>
            <pc:sldMk cId="1417743880" sldId="272"/>
            <ac:graphicFrameMk id="33" creationId="{8055A3DB-1957-5DEB-CCFE-519F3515C66A}"/>
          </ac:graphicFrameMkLst>
        </pc:graphicFrameChg>
        <pc:cxnChg chg="add del">
          <ac:chgData name="Maysam Ameer" userId="25f8902ab32438df" providerId="LiveId" clId="{0BD0AA42-AED1-45B6-813E-24E5283661BF}" dt="2025-09-28T18:23:35.055" v="809"/>
          <ac:cxnSpMkLst>
            <pc:docMk/>
            <pc:sldMk cId="1417743880" sldId="272"/>
            <ac:cxnSpMk id="30" creationId="{1A1FE6BB-DFB2-4080-9B5E-076EF5DDE67B}"/>
          </ac:cxnSpMkLst>
        </pc:cxnChg>
        <pc:cxnChg chg="add del">
          <ac:chgData name="Maysam Ameer" userId="25f8902ab32438df" providerId="LiveId" clId="{0BD0AA42-AED1-45B6-813E-24E5283661BF}" dt="2025-09-28T19:27:25.613" v="884" actId="26606"/>
          <ac:cxnSpMkLst>
            <pc:docMk/>
            <pc:sldMk cId="1417743880" sldId="272"/>
            <ac:cxnSpMk id="36" creationId="{0B5F7E3B-C5F1-40E0-A491-558BAFBC1127}"/>
          </ac:cxnSpMkLst>
        </pc:cxnChg>
        <pc:cxnChg chg="add del">
          <ac:chgData name="Maysam Ameer" userId="25f8902ab32438df" providerId="LiveId" clId="{0BD0AA42-AED1-45B6-813E-24E5283661BF}" dt="2025-09-28T19:34:28.245" v="906"/>
          <ac:cxnSpMkLst>
            <pc:docMk/>
            <pc:sldMk cId="1417743880" sldId="272"/>
            <ac:cxnSpMk id="42" creationId="{7D1CBE93-B17D-4509-843C-82287C38032A}"/>
          </ac:cxnSpMkLst>
        </pc:cxnChg>
        <pc:cxnChg chg="add del">
          <ac:chgData name="Maysam Ameer" userId="25f8902ab32438df" providerId="LiveId" clId="{0BD0AA42-AED1-45B6-813E-24E5283661BF}" dt="2025-09-28T19:34:28.245" v="906"/>
          <ac:cxnSpMkLst>
            <pc:docMk/>
            <pc:sldMk cId="1417743880" sldId="272"/>
            <ac:cxnSpMk id="44" creationId="{AE6277B4-6A43-48AB-89B2-3442221619CC}"/>
          </ac:cxnSpMkLst>
        </pc:cxnChg>
      </pc:sldChg>
      <pc:sldChg chg="addSp delSp modSp new add del mod ord setBg">
        <pc:chgData name="Maysam Ameer" userId="25f8902ab32438df" providerId="LiveId" clId="{0BD0AA42-AED1-45B6-813E-24E5283661BF}" dt="2025-09-28T20:12:00.915" v="1128" actId="47"/>
        <pc:sldMkLst>
          <pc:docMk/>
          <pc:sldMk cId="2276143712" sldId="273"/>
        </pc:sldMkLst>
        <pc:graphicFrameChg chg="add mod modGraphic">
          <ac:chgData name="Maysam Ameer" userId="25f8902ab32438df" providerId="LiveId" clId="{0BD0AA42-AED1-45B6-813E-24E5283661BF}" dt="2025-09-28T20:07:47.861" v="1093"/>
          <ac:graphicFrameMkLst>
            <pc:docMk/>
            <pc:sldMk cId="2276143712" sldId="273"/>
            <ac:graphicFrameMk id="5" creationId="{23EC390E-8C58-6368-FC9C-90E62EC5711D}"/>
          </ac:graphicFrameMkLst>
        </pc:graphicFrameChg>
      </pc:sldChg>
      <pc:sldChg chg="addSp delSp modSp new mod setBg setFolMasterObjs addAnim delAnim delDesignElem">
        <pc:chgData name="Maysam Ameer" userId="25f8902ab32438df" providerId="LiveId" clId="{0BD0AA42-AED1-45B6-813E-24E5283661BF}" dt="2025-09-29T10:43:34.943" v="1951" actId="1076"/>
        <pc:sldMkLst>
          <pc:docMk/>
          <pc:sldMk cId="154885927" sldId="274"/>
        </pc:sldMkLst>
        <pc:spChg chg="mod ord">
          <ac:chgData name="Maysam Ameer" userId="25f8902ab32438df" providerId="LiveId" clId="{0BD0AA42-AED1-45B6-813E-24E5283661BF}" dt="2025-09-28T21:17:51.587" v="1608" actId="20577"/>
          <ac:spMkLst>
            <pc:docMk/>
            <pc:sldMk cId="154885927" sldId="274"/>
            <ac:spMk id="2" creationId="{2FDEF444-5552-C9AB-2667-9C20713D3355}"/>
          </ac:spMkLst>
        </pc:spChg>
        <pc:spChg chg="mod ord">
          <ac:chgData name="Maysam Ameer" userId="25f8902ab32438df" providerId="LiveId" clId="{0BD0AA42-AED1-45B6-813E-24E5283661BF}" dt="2025-09-28T20:46:28.675" v="1279" actId="207"/>
          <ac:spMkLst>
            <pc:docMk/>
            <pc:sldMk cId="154885927" sldId="274"/>
            <ac:spMk id="3" creationId="{DF6EFDD6-D67A-57BA-26CE-90BE24F2D3A8}"/>
          </ac:spMkLst>
        </pc:spChg>
        <pc:spChg chg="add del">
          <ac:chgData name="Maysam Ameer" userId="25f8902ab32438df" providerId="LiveId" clId="{0BD0AA42-AED1-45B6-813E-24E5283661BF}" dt="2025-09-28T19:27:14.169" v="877" actId="26606"/>
          <ac:spMkLst>
            <pc:docMk/>
            <pc:sldMk cId="154885927" sldId="274"/>
            <ac:spMk id="10" creationId="{AF551D8B-3775-4477-88B7-7B7C350D34E4}"/>
          </ac:spMkLst>
        </pc:spChg>
        <pc:spChg chg="add del">
          <ac:chgData name="Maysam Ameer" userId="25f8902ab32438df" providerId="LiveId" clId="{0BD0AA42-AED1-45B6-813E-24E5283661BF}" dt="2025-09-28T19:27:14.169" v="877" actId="26606"/>
          <ac:spMkLst>
            <pc:docMk/>
            <pc:sldMk cId="154885927" sldId="274"/>
            <ac:spMk id="16" creationId="{BB934D2B-85E2-4375-94EE-B66C16BF7999}"/>
          </ac:spMkLst>
        </pc:spChg>
        <pc:spChg chg="add del">
          <ac:chgData name="Maysam Ameer" userId="25f8902ab32438df" providerId="LiveId" clId="{0BD0AA42-AED1-45B6-813E-24E5283661BF}" dt="2025-09-28T19:27:14.169" v="877" actId="26606"/>
          <ac:spMkLst>
            <pc:docMk/>
            <pc:sldMk cId="154885927" sldId="274"/>
            <ac:spMk id="18" creationId="{9B445E02-D785-4565-B842-9567BBC09508}"/>
          </ac:spMkLst>
        </pc:spChg>
        <pc:spChg chg="add del">
          <ac:chgData name="Maysam Ameer" userId="25f8902ab32438df" providerId="LiveId" clId="{0BD0AA42-AED1-45B6-813E-24E5283661BF}" dt="2025-09-28T19:27:12.627" v="873" actId="26606"/>
          <ac:spMkLst>
            <pc:docMk/>
            <pc:sldMk cId="154885927" sldId="274"/>
            <ac:spMk id="20" creationId="{DD6BC9EB-F181-48AB-BCA2-3D1DB20D2D87}"/>
          </ac:spMkLst>
        </pc:spChg>
        <pc:spChg chg="add del">
          <ac:chgData name="Maysam Ameer" userId="25f8902ab32438df" providerId="LiveId" clId="{0BD0AA42-AED1-45B6-813E-24E5283661BF}" dt="2025-09-28T19:27:12.627" v="873" actId="26606"/>
          <ac:spMkLst>
            <pc:docMk/>
            <pc:sldMk cId="154885927" sldId="274"/>
            <ac:spMk id="22" creationId="{D33AAA80-39DC-4020-9BFF-0718F35C7661}"/>
          </ac:spMkLst>
        </pc:spChg>
        <pc:spChg chg="add del">
          <ac:chgData name="Maysam Ameer" userId="25f8902ab32438df" providerId="LiveId" clId="{0BD0AA42-AED1-45B6-813E-24E5283661BF}" dt="2025-09-28T19:27:12.627" v="873" actId="26606"/>
          <ac:spMkLst>
            <pc:docMk/>
            <pc:sldMk cId="154885927" sldId="274"/>
            <ac:spMk id="26" creationId="{1177F295-741F-4EFF-B0CA-BE69295ADA07}"/>
          </ac:spMkLst>
        </pc:spChg>
        <pc:spChg chg="add del">
          <ac:chgData name="Maysam Ameer" userId="25f8902ab32438df" providerId="LiveId" clId="{0BD0AA42-AED1-45B6-813E-24E5283661BF}" dt="2025-09-28T19:27:14.169" v="877" actId="26606"/>
          <ac:spMkLst>
            <pc:docMk/>
            <pc:sldMk cId="154885927" sldId="274"/>
            <ac:spMk id="31" creationId="{2C153736-D102-4F57-9DE7-615AFC02B0AC}"/>
          </ac:spMkLst>
        </pc:spChg>
        <pc:spChg chg="add del">
          <ac:chgData name="Maysam Ameer" userId="25f8902ab32438df" providerId="LiveId" clId="{0BD0AA42-AED1-45B6-813E-24E5283661BF}" dt="2025-09-28T19:27:14.169" v="877" actId="26606"/>
          <ac:spMkLst>
            <pc:docMk/>
            <pc:sldMk cId="154885927" sldId="274"/>
            <ac:spMk id="32" creationId="{BA407A52-66F4-4CDE-A726-FF79F3EC342D}"/>
          </ac:spMkLst>
        </pc:spChg>
        <pc:spChg chg="add del">
          <ac:chgData name="Maysam Ameer" userId="25f8902ab32438df" providerId="LiveId" clId="{0BD0AA42-AED1-45B6-813E-24E5283661BF}" dt="2025-09-28T19:27:14.169" v="877" actId="26606"/>
          <ac:spMkLst>
            <pc:docMk/>
            <pc:sldMk cId="154885927" sldId="274"/>
            <ac:spMk id="33" creationId="{D28FFB34-4FC3-46F5-B900-D3B774FD0BE6}"/>
          </ac:spMkLst>
        </pc:spChg>
        <pc:spChg chg="add del">
          <ac:chgData name="Maysam Ameer" userId="25f8902ab32438df" providerId="LiveId" clId="{0BD0AA42-AED1-45B6-813E-24E5283661BF}" dt="2025-09-28T19:27:14.169" v="877" actId="26606"/>
          <ac:spMkLst>
            <pc:docMk/>
            <pc:sldMk cId="154885927" sldId="274"/>
            <ac:spMk id="34" creationId="{205F7B13-ACB5-46BE-8070-0431266B183B}"/>
          </ac:spMkLst>
        </pc:spChg>
        <pc:spChg chg="add del">
          <ac:chgData name="Maysam Ameer" userId="25f8902ab32438df" providerId="LiveId" clId="{0BD0AA42-AED1-45B6-813E-24E5283661BF}" dt="2025-09-28T19:27:14.169" v="877" actId="26606"/>
          <ac:spMkLst>
            <pc:docMk/>
            <pc:sldMk cId="154885927" sldId="274"/>
            <ac:spMk id="35" creationId="{D52A0D23-45DD-4DF4-ADE6-A81F409BB9FB}"/>
          </ac:spMkLst>
        </pc:spChg>
        <pc:spChg chg="add del">
          <ac:chgData name="Maysam Ameer" userId="25f8902ab32438df" providerId="LiveId" clId="{0BD0AA42-AED1-45B6-813E-24E5283661BF}" dt="2025-09-28T19:27:15.170" v="879" actId="26606"/>
          <ac:spMkLst>
            <pc:docMk/>
            <pc:sldMk cId="154885927" sldId="274"/>
            <ac:spMk id="43" creationId="{2783C067-F8BF-4755-B516-8A0CD74CF60C}"/>
          </ac:spMkLst>
        </pc:spChg>
        <pc:spChg chg="add del">
          <ac:chgData name="Maysam Ameer" userId="25f8902ab32438df" providerId="LiveId" clId="{0BD0AA42-AED1-45B6-813E-24E5283661BF}" dt="2025-09-28T19:27:15.170" v="879" actId="26606"/>
          <ac:spMkLst>
            <pc:docMk/>
            <pc:sldMk cId="154885927" sldId="274"/>
            <ac:spMk id="44" creationId="{2ED796EC-E7FF-46DB-B912-FB08BF12AA6E}"/>
          </ac:spMkLst>
        </pc:spChg>
        <pc:spChg chg="add del">
          <ac:chgData name="Maysam Ameer" userId="25f8902ab32438df" providerId="LiveId" clId="{0BD0AA42-AED1-45B6-813E-24E5283661BF}" dt="2025-09-28T19:27:15.170" v="879" actId="26606"/>
          <ac:spMkLst>
            <pc:docMk/>
            <pc:sldMk cId="154885927" sldId="274"/>
            <ac:spMk id="45" creationId="{549A2DAB-B431-487D-95AD-BB0FECB49E57}"/>
          </ac:spMkLst>
        </pc:spChg>
        <pc:spChg chg="add del">
          <ac:chgData name="Maysam Ameer" userId="25f8902ab32438df" providerId="LiveId" clId="{0BD0AA42-AED1-45B6-813E-24E5283661BF}" dt="2025-09-28T19:27:15.170" v="879" actId="26606"/>
          <ac:spMkLst>
            <pc:docMk/>
            <pc:sldMk cId="154885927" sldId="274"/>
            <ac:spMk id="46" creationId="{0819F787-32B4-46A8-BC57-C6571BCEE243}"/>
          </ac:spMkLst>
        </pc:spChg>
        <pc:spChg chg="add del">
          <ac:chgData name="Maysam Ameer" userId="25f8902ab32438df" providerId="LiveId" clId="{0BD0AA42-AED1-45B6-813E-24E5283661BF}" dt="2025-09-28T19:27:17.234" v="881" actId="26606"/>
          <ac:spMkLst>
            <pc:docMk/>
            <pc:sldMk cId="154885927" sldId="274"/>
            <ac:spMk id="56" creationId="{4F57DB1C-6494-4CC4-A5E8-931957565379}"/>
          </ac:spMkLst>
        </pc:spChg>
        <pc:spChg chg="add del">
          <ac:chgData name="Maysam Ameer" userId="25f8902ab32438df" providerId="LiveId" clId="{0BD0AA42-AED1-45B6-813E-24E5283661BF}" dt="2025-09-28T19:27:17.234" v="881" actId="26606"/>
          <ac:spMkLst>
            <pc:docMk/>
            <pc:sldMk cId="154885927" sldId="274"/>
            <ac:spMk id="57" creationId="{FFFB778B-5206-4BB0-A468-327E71367654}"/>
          </ac:spMkLst>
        </pc:spChg>
        <pc:spChg chg="add del">
          <ac:chgData name="Maysam Ameer" userId="25f8902ab32438df" providerId="LiveId" clId="{0BD0AA42-AED1-45B6-813E-24E5283661BF}" dt="2025-09-28T19:27:17.234" v="881" actId="26606"/>
          <ac:spMkLst>
            <pc:docMk/>
            <pc:sldMk cId="154885927" sldId="274"/>
            <ac:spMk id="58" creationId="{E6C0471D-BE03-4D81-BDB5-D510BC0D8A77}"/>
          </ac:spMkLst>
        </pc:spChg>
        <pc:spChg chg="add del">
          <ac:chgData name="Maysam Ameer" userId="25f8902ab32438df" providerId="LiveId" clId="{0BD0AA42-AED1-45B6-813E-24E5283661BF}" dt="2025-09-28T19:27:17.234" v="881" actId="26606"/>
          <ac:spMkLst>
            <pc:docMk/>
            <pc:sldMk cId="154885927" sldId="274"/>
            <ac:spMk id="61" creationId="{A27691EB-14CF-4237-B5EB-C94B92677A05}"/>
          </ac:spMkLst>
        </pc:spChg>
        <pc:spChg chg="add del">
          <ac:chgData name="Maysam Ameer" userId="25f8902ab32438df" providerId="LiveId" clId="{0BD0AA42-AED1-45B6-813E-24E5283661BF}" dt="2025-09-28T19:27:38.798" v="893" actId="26606"/>
          <ac:spMkLst>
            <pc:docMk/>
            <pc:sldMk cId="154885927" sldId="274"/>
            <ac:spMk id="73" creationId="{2783C067-F8BF-4755-B516-8A0CD74CF60C}"/>
          </ac:spMkLst>
        </pc:spChg>
        <pc:spChg chg="add del">
          <ac:chgData name="Maysam Ameer" userId="25f8902ab32438df" providerId="LiveId" clId="{0BD0AA42-AED1-45B6-813E-24E5283661BF}" dt="2025-09-28T19:27:38.798" v="893" actId="26606"/>
          <ac:spMkLst>
            <pc:docMk/>
            <pc:sldMk cId="154885927" sldId="274"/>
            <ac:spMk id="74" creationId="{2ED796EC-E7FF-46DB-B912-FB08BF12AA6E}"/>
          </ac:spMkLst>
        </pc:spChg>
        <pc:spChg chg="add del">
          <ac:chgData name="Maysam Ameer" userId="25f8902ab32438df" providerId="LiveId" clId="{0BD0AA42-AED1-45B6-813E-24E5283661BF}" dt="2025-09-28T19:27:38.798" v="893" actId="26606"/>
          <ac:spMkLst>
            <pc:docMk/>
            <pc:sldMk cId="154885927" sldId="274"/>
            <ac:spMk id="75" creationId="{549A2DAB-B431-487D-95AD-BB0FECB49E57}"/>
          </ac:spMkLst>
        </pc:spChg>
        <pc:spChg chg="add del">
          <ac:chgData name="Maysam Ameer" userId="25f8902ab32438df" providerId="LiveId" clId="{0BD0AA42-AED1-45B6-813E-24E5283661BF}" dt="2025-09-28T19:27:38.798" v="893" actId="26606"/>
          <ac:spMkLst>
            <pc:docMk/>
            <pc:sldMk cId="154885927" sldId="274"/>
            <ac:spMk id="76" creationId="{0819F787-32B4-46A8-BC57-C6571BCEE243}"/>
          </ac:spMkLst>
        </pc:spChg>
        <pc:spChg chg="add del">
          <ac:chgData name="Maysam Ameer" userId="25f8902ab32438df" providerId="LiveId" clId="{0BD0AA42-AED1-45B6-813E-24E5283661BF}" dt="2025-09-28T19:27:37.949" v="890" actId="26606"/>
          <ac:spMkLst>
            <pc:docMk/>
            <pc:sldMk cId="154885927" sldId="274"/>
            <ac:spMk id="83" creationId="{8DF4D7F6-81B5-452A-9CE6-76D81F91D41B}"/>
          </ac:spMkLst>
        </pc:spChg>
        <pc:spChg chg="add del">
          <ac:chgData name="Maysam Ameer" userId="25f8902ab32438df" providerId="LiveId" clId="{0BD0AA42-AED1-45B6-813E-24E5283661BF}" dt="2025-09-28T19:27:37.949" v="890" actId="26606"/>
          <ac:spMkLst>
            <pc:docMk/>
            <pc:sldMk cId="154885927" sldId="274"/>
            <ac:spMk id="85" creationId="{4600514D-20FB-4559-97DC-D1DC39E6C3DE}"/>
          </ac:spMkLst>
        </pc:spChg>
        <pc:spChg chg="add del">
          <ac:chgData name="Maysam Ameer" userId="25f8902ab32438df" providerId="LiveId" clId="{0BD0AA42-AED1-45B6-813E-24E5283661BF}" dt="2025-09-28T19:27:37.949" v="890" actId="26606"/>
          <ac:spMkLst>
            <pc:docMk/>
            <pc:sldMk cId="154885927" sldId="274"/>
            <ac:spMk id="87" creationId="{266F638A-E405-4AC0-B984-72E5813B0DD1}"/>
          </ac:spMkLst>
        </pc:spChg>
        <pc:spChg chg="add del">
          <ac:chgData name="Maysam Ameer" userId="25f8902ab32438df" providerId="LiveId" clId="{0BD0AA42-AED1-45B6-813E-24E5283661BF}" dt="2025-09-28T19:27:37.949" v="890" actId="26606"/>
          <ac:spMkLst>
            <pc:docMk/>
            <pc:sldMk cId="154885927" sldId="274"/>
            <ac:spMk id="93" creationId="{27B538D5-95DB-47ED-9CB4-34AE5BF78E6B}"/>
          </ac:spMkLst>
        </pc:spChg>
        <pc:spChg chg="add del">
          <ac:chgData name="Maysam Ameer" userId="25f8902ab32438df" providerId="LiveId" clId="{0BD0AA42-AED1-45B6-813E-24E5283661BF}" dt="2025-09-28T19:27:38.794" v="892" actId="26606"/>
          <ac:spMkLst>
            <pc:docMk/>
            <pc:sldMk cId="154885927" sldId="274"/>
            <ac:spMk id="95" creationId="{603AE127-802C-459A-A612-DB85B67F0DC0}"/>
          </ac:spMkLst>
        </pc:spChg>
        <pc:spChg chg="add del">
          <ac:chgData name="Maysam Ameer" userId="25f8902ab32438df" providerId="LiveId" clId="{0BD0AA42-AED1-45B6-813E-24E5283661BF}" dt="2025-09-28T19:27:38.794" v="892" actId="26606"/>
          <ac:spMkLst>
            <pc:docMk/>
            <pc:sldMk cId="154885927" sldId="274"/>
            <ac:spMk id="96" creationId="{9323D83D-50D6-4040-A58B-FCEA340F886A}"/>
          </ac:spMkLst>
        </pc:spChg>
        <pc:spChg chg="add del">
          <ac:chgData name="Maysam Ameer" userId="25f8902ab32438df" providerId="LiveId" clId="{0BD0AA42-AED1-45B6-813E-24E5283661BF}" dt="2025-09-28T19:27:38.794" v="892" actId="26606"/>
          <ac:spMkLst>
            <pc:docMk/>
            <pc:sldMk cId="154885927" sldId="274"/>
            <ac:spMk id="98" creationId="{F10FD715-4DCE-4779-B634-EC78315EA213}"/>
          </ac:spMkLst>
        </pc:spChg>
        <pc:spChg chg="add del">
          <ac:chgData name="Maysam Ameer" userId="25f8902ab32438df" providerId="LiveId" clId="{0BD0AA42-AED1-45B6-813E-24E5283661BF}" dt="2025-09-28T19:34:28.245" v="906"/>
          <ac:spMkLst>
            <pc:docMk/>
            <pc:sldMk cId="154885927" sldId="274"/>
            <ac:spMk id="105" creationId="{8DF4D7F6-81B5-452A-9CE6-76D81F91D41B}"/>
          </ac:spMkLst>
        </pc:spChg>
        <pc:spChg chg="add del">
          <ac:chgData name="Maysam Ameer" userId="25f8902ab32438df" providerId="LiveId" clId="{0BD0AA42-AED1-45B6-813E-24E5283661BF}" dt="2025-09-28T19:34:28.245" v="906"/>
          <ac:spMkLst>
            <pc:docMk/>
            <pc:sldMk cId="154885927" sldId="274"/>
            <ac:spMk id="107" creationId="{4600514D-20FB-4559-97DC-D1DC39E6C3DE}"/>
          </ac:spMkLst>
        </pc:spChg>
        <pc:spChg chg="add del">
          <ac:chgData name="Maysam Ameer" userId="25f8902ab32438df" providerId="LiveId" clId="{0BD0AA42-AED1-45B6-813E-24E5283661BF}" dt="2025-09-28T19:34:28.245" v="906"/>
          <ac:spMkLst>
            <pc:docMk/>
            <pc:sldMk cId="154885927" sldId="274"/>
            <ac:spMk id="109" creationId="{266F638A-E405-4AC0-B984-72E5813B0DD1}"/>
          </ac:spMkLst>
        </pc:spChg>
        <pc:spChg chg="add del">
          <ac:chgData name="Maysam Ameer" userId="25f8902ab32438df" providerId="LiveId" clId="{0BD0AA42-AED1-45B6-813E-24E5283661BF}" dt="2025-09-28T19:34:28.245" v="906"/>
          <ac:spMkLst>
            <pc:docMk/>
            <pc:sldMk cId="154885927" sldId="274"/>
            <ac:spMk id="115" creationId="{27B538D5-95DB-47ED-9CB4-34AE5BF78E6B}"/>
          </ac:spMkLst>
        </pc:spChg>
        <pc:grpChg chg="add del">
          <ac:chgData name="Maysam Ameer" userId="25f8902ab32438df" providerId="LiveId" clId="{0BD0AA42-AED1-45B6-813E-24E5283661BF}" dt="2025-09-28T19:27:12.627" v="873" actId="26606"/>
          <ac:grpSpMkLst>
            <pc:docMk/>
            <pc:sldMk cId="154885927" sldId="274"/>
            <ac:grpSpMk id="5" creationId="{28460BD8-AE3F-4AC9-9D0B-717052AA5D3A}"/>
          </ac:grpSpMkLst>
        </pc:grpChg>
        <pc:grpChg chg="add del">
          <ac:chgData name="Maysam Ameer" userId="25f8902ab32438df" providerId="LiveId" clId="{0BD0AA42-AED1-45B6-813E-24E5283661BF}" dt="2025-09-28T19:27:15.170" v="879" actId="26606"/>
          <ac:grpSpMkLst>
            <pc:docMk/>
            <pc:sldMk cId="154885927" sldId="274"/>
            <ac:grpSpMk id="37" creationId="{28460BD8-AE3F-4AC9-9D0B-717052AA5D3A}"/>
          </ac:grpSpMkLst>
        </pc:grpChg>
        <pc:grpChg chg="add del">
          <ac:chgData name="Maysam Ameer" userId="25f8902ab32438df" providerId="LiveId" clId="{0BD0AA42-AED1-45B6-813E-24E5283661BF}" dt="2025-09-28T19:27:17.234" v="881" actId="26606"/>
          <ac:grpSpMkLst>
            <pc:docMk/>
            <pc:sldMk cId="154885927" sldId="274"/>
            <ac:grpSpMk id="50" creationId="{28460BD8-AE3F-4AC9-9D0B-717052AA5D3A}"/>
          </ac:grpSpMkLst>
        </pc:grpChg>
        <pc:grpChg chg="add del">
          <ac:chgData name="Maysam Ameer" userId="25f8902ab32438df" providerId="LiveId" clId="{0BD0AA42-AED1-45B6-813E-24E5283661BF}" dt="2025-09-28T19:27:38.798" v="893" actId="26606"/>
          <ac:grpSpMkLst>
            <pc:docMk/>
            <pc:sldMk cId="154885927" sldId="274"/>
            <ac:grpSpMk id="63" creationId="{28460BD8-AE3F-4AC9-9D0B-717052AA5D3A}"/>
          </ac:grpSpMkLst>
        </pc:grpChg>
        <pc:picChg chg="add del mod">
          <ac:chgData name="Maysam Ameer" userId="25f8902ab32438df" providerId="LiveId" clId="{0BD0AA42-AED1-45B6-813E-24E5283661BF}" dt="2025-09-29T10:42:46.172" v="1941" actId="478"/>
          <ac:picMkLst>
            <pc:docMk/>
            <pc:sldMk cId="154885927" sldId="274"/>
            <ac:picMk id="5" creationId="{7A89ECE3-36FF-D2C6-B4E9-73067FFBF1A9}"/>
          </ac:picMkLst>
        </pc:picChg>
        <pc:picChg chg="add del mod">
          <ac:chgData name="Maysam Ameer" userId="25f8902ab32438df" providerId="LiveId" clId="{0BD0AA42-AED1-45B6-813E-24E5283661BF}" dt="2025-09-29T10:43:22.871" v="1946" actId="478"/>
          <ac:picMkLst>
            <pc:docMk/>
            <pc:sldMk cId="154885927" sldId="274"/>
            <ac:picMk id="7" creationId="{F940C615-8B10-AECF-336B-B64ED12A518D}"/>
          </ac:picMkLst>
        </pc:picChg>
        <pc:picChg chg="add mod">
          <ac:chgData name="Maysam Ameer" userId="25f8902ab32438df" providerId="LiveId" clId="{0BD0AA42-AED1-45B6-813E-24E5283661BF}" dt="2025-09-29T10:43:34.943" v="1951" actId="1076"/>
          <ac:picMkLst>
            <pc:docMk/>
            <pc:sldMk cId="154885927" sldId="274"/>
            <ac:picMk id="9" creationId="{4AA945B9-0D12-06B9-3C38-2CF073DD5AAE}"/>
          </ac:picMkLst>
        </pc:picChg>
        <pc:cxnChg chg="add del">
          <ac:chgData name="Maysam Ameer" userId="25f8902ab32438df" providerId="LiveId" clId="{0BD0AA42-AED1-45B6-813E-24E5283661BF}" dt="2025-09-28T18:23:35.055" v="809"/>
          <ac:cxnSpMkLst>
            <pc:docMk/>
            <pc:sldMk cId="154885927" sldId="274"/>
            <ac:cxnSpMk id="8" creationId="{0B5F7E3B-C5F1-40E0-A491-558BAFBC1127}"/>
          </ac:cxnSpMkLst>
        </pc:cxnChg>
        <pc:cxnChg chg="add del">
          <ac:chgData name="Maysam Ameer" userId="25f8902ab32438df" providerId="LiveId" clId="{0BD0AA42-AED1-45B6-813E-24E5283661BF}" dt="2025-09-28T19:27:12.627" v="873" actId="26606"/>
          <ac:cxnSpMkLst>
            <pc:docMk/>
            <pc:sldMk cId="154885927" sldId="274"/>
            <ac:cxnSpMk id="24" creationId="{C9C5D90B-7EE3-4D26-AB7D-A5A3A6E11203}"/>
          </ac:cxnSpMkLst>
        </pc:cxnChg>
        <pc:cxnChg chg="add del">
          <ac:chgData name="Maysam Ameer" userId="25f8902ab32438df" providerId="LiveId" clId="{0BD0AA42-AED1-45B6-813E-24E5283661BF}" dt="2025-09-28T19:27:13.431" v="875" actId="26606"/>
          <ac:cxnSpMkLst>
            <pc:docMk/>
            <pc:sldMk cId="154885927" sldId="274"/>
            <ac:cxnSpMk id="28" creationId="{0B5F7E3B-C5F1-40E0-A491-558BAFBC1127}"/>
          </ac:cxnSpMkLst>
        </pc:cxnChg>
        <pc:cxnChg chg="add del">
          <ac:chgData name="Maysam Ameer" userId="25f8902ab32438df" providerId="LiveId" clId="{0BD0AA42-AED1-45B6-813E-24E5283661BF}" dt="2025-09-28T19:27:15.170" v="879" actId="26606"/>
          <ac:cxnSpMkLst>
            <pc:docMk/>
            <pc:sldMk cId="154885927" sldId="274"/>
            <ac:cxnSpMk id="47" creationId="{C5ECDEE1-7093-418F-9CF5-24EEB115C1C1}"/>
          </ac:cxnSpMkLst>
        </pc:cxnChg>
        <pc:cxnChg chg="add del">
          <ac:chgData name="Maysam Ameer" userId="25f8902ab32438df" providerId="LiveId" clId="{0BD0AA42-AED1-45B6-813E-24E5283661BF}" dt="2025-09-28T19:27:15.170" v="879" actId="26606"/>
          <ac:cxnSpMkLst>
            <pc:docMk/>
            <pc:sldMk cId="154885927" sldId="274"/>
            <ac:cxnSpMk id="48" creationId="{045062AF-EB11-4651-BC4A-4DA21768DE8E}"/>
          </ac:cxnSpMkLst>
        </pc:cxnChg>
        <pc:cxnChg chg="add del">
          <ac:chgData name="Maysam Ameer" userId="25f8902ab32438df" providerId="LiveId" clId="{0BD0AA42-AED1-45B6-813E-24E5283661BF}" dt="2025-09-28T19:27:17.234" v="881" actId="26606"/>
          <ac:cxnSpMkLst>
            <pc:docMk/>
            <pc:sldMk cId="154885927" sldId="274"/>
            <ac:cxnSpMk id="59" creationId="{E5E836EB-03CD-4BA5-A751-21D2ACC28303}"/>
          </ac:cxnSpMkLst>
        </pc:cxnChg>
        <pc:cxnChg chg="add del">
          <ac:chgData name="Maysam Ameer" userId="25f8902ab32438df" providerId="LiveId" clId="{0BD0AA42-AED1-45B6-813E-24E5283661BF}" dt="2025-09-28T19:27:17.234" v="881" actId="26606"/>
          <ac:cxnSpMkLst>
            <pc:docMk/>
            <pc:sldMk cId="154885927" sldId="274"/>
            <ac:cxnSpMk id="60" creationId="{22721A85-1EA4-4D87-97AB-0BB4AB78F92D}"/>
          </ac:cxnSpMkLst>
        </pc:cxnChg>
        <pc:cxnChg chg="add del">
          <ac:chgData name="Maysam Ameer" userId="25f8902ab32438df" providerId="LiveId" clId="{0BD0AA42-AED1-45B6-813E-24E5283661BF}" dt="2025-09-28T19:27:38.798" v="893" actId="26606"/>
          <ac:cxnSpMkLst>
            <pc:docMk/>
            <pc:sldMk cId="154885927" sldId="274"/>
            <ac:cxnSpMk id="77" creationId="{C5ECDEE1-7093-418F-9CF5-24EEB115C1C1}"/>
          </ac:cxnSpMkLst>
        </pc:cxnChg>
        <pc:cxnChg chg="add del">
          <ac:chgData name="Maysam Ameer" userId="25f8902ab32438df" providerId="LiveId" clId="{0BD0AA42-AED1-45B6-813E-24E5283661BF}" dt="2025-09-28T19:27:38.798" v="893" actId="26606"/>
          <ac:cxnSpMkLst>
            <pc:docMk/>
            <pc:sldMk cId="154885927" sldId="274"/>
            <ac:cxnSpMk id="78" creationId="{045062AF-EB11-4651-BC4A-4DA21768DE8E}"/>
          </ac:cxnSpMkLst>
        </pc:cxnChg>
        <pc:cxnChg chg="add del">
          <ac:chgData name="Maysam Ameer" userId="25f8902ab32438df" providerId="LiveId" clId="{0BD0AA42-AED1-45B6-813E-24E5283661BF}" dt="2025-09-28T19:27:55.401" v="901" actId="26606"/>
          <ac:cxnSpMkLst>
            <pc:docMk/>
            <pc:sldMk cId="154885927" sldId="274"/>
            <ac:cxnSpMk id="100" creationId="{0B5F7E3B-C5F1-40E0-A491-558BAFBC1127}"/>
          </ac:cxnSpMkLst>
        </pc:cxnChg>
        <pc:cxnChg chg="add del">
          <ac:chgData name="Maysam Ameer" userId="25f8902ab32438df" providerId="LiveId" clId="{0BD0AA42-AED1-45B6-813E-24E5283661BF}" dt="2025-09-28T19:34:28.245" v="906"/>
          <ac:cxnSpMkLst>
            <pc:docMk/>
            <pc:sldMk cId="154885927" sldId="274"/>
            <ac:cxnSpMk id="111" creationId="{7D1CBE93-B17D-4509-843C-82287C38032A}"/>
          </ac:cxnSpMkLst>
        </pc:cxnChg>
        <pc:cxnChg chg="add del">
          <ac:chgData name="Maysam Ameer" userId="25f8902ab32438df" providerId="LiveId" clId="{0BD0AA42-AED1-45B6-813E-24E5283661BF}" dt="2025-09-28T19:34:28.245" v="906"/>
          <ac:cxnSpMkLst>
            <pc:docMk/>
            <pc:sldMk cId="154885927" sldId="274"/>
            <ac:cxnSpMk id="113" creationId="{AE6277B4-6A43-48AB-89B2-3442221619CC}"/>
          </ac:cxnSpMkLst>
        </pc:cxnChg>
      </pc:sldChg>
      <pc:sldChg chg="addSp delSp modSp new mod ord setBg setFolMasterObjs delDesignElem">
        <pc:chgData name="Maysam Ameer" userId="25f8902ab32438df" providerId="LiveId" clId="{0BD0AA42-AED1-45B6-813E-24E5283661BF}" dt="2025-09-29T10:48:30.118" v="1966" actId="1076"/>
        <pc:sldMkLst>
          <pc:docMk/>
          <pc:sldMk cId="1660520693" sldId="275"/>
        </pc:sldMkLst>
        <pc:spChg chg="mod">
          <ac:chgData name="Maysam Ameer" userId="25f8902ab32438df" providerId="LiveId" clId="{0BD0AA42-AED1-45B6-813E-24E5283661BF}" dt="2025-09-28T21:17:38.988" v="1606" actId="2711"/>
          <ac:spMkLst>
            <pc:docMk/>
            <pc:sldMk cId="1660520693" sldId="275"/>
            <ac:spMk id="2" creationId="{978C3F66-2BDF-3B59-2140-8DFA2FEA06D7}"/>
          </ac:spMkLst>
        </pc:spChg>
        <pc:spChg chg="add del mod">
          <ac:chgData name="Maysam Ameer" userId="25f8902ab32438df" providerId="LiveId" clId="{0BD0AA42-AED1-45B6-813E-24E5283661BF}" dt="2025-09-28T19:27:46.101" v="900" actId="26606"/>
          <ac:spMkLst>
            <pc:docMk/>
            <pc:sldMk cId="1660520693" sldId="275"/>
            <ac:spMk id="3" creationId="{079AE069-3700-3164-07F3-1824319E8FA3}"/>
          </ac:spMkLst>
        </pc:spChg>
        <pc:spChg chg="add del">
          <ac:chgData name="Maysam Ameer" userId="25f8902ab32438df" providerId="LiveId" clId="{0BD0AA42-AED1-45B6-813E-24E5283661BF}" dt="2025-09-28T19:27:44.290" v="895" actId="26606"/>
          <ac:spMkLst>
            <pc:docMk/>
            <pc:sldMk cId="1660520693" sldId="275"/>
            <ac:spMk id="9" creationId="{EB6743CF-E74B-4A3C-A785-599069DB89DF}"/>
          </ac:spMkLst>
        </pc:spChg>
        <pc:spChg chg="add del">
          <ac:chgData name="Maysam Ameer" userId="25f8902ab32438df" providerId="LiveId" clId="{0BD0AA42-AED1-45B6-813E-24E5283661BF}" dt="2025-09-28T19:27:45.221" v="897" actId="26606"/>
          <ac:spMkLst>
            <pc:docMk/>
            <pc:sldMk cId="1660520693" sldId="275"/>
            <ac:spMk id="10" creationId="{9323D83D-50D6-4040-A58B-FCEA340F886A}"/>
          </ac:spMkLst>
        </pc:spChg>
        <pc:spChg chg="add del">
          <ac:chgData name="Maysam Ameer" userId="25f8902ab32438df" providerId="LiveId" clId="{0BD0AA42-AED1-45B6-813E-24E5283661BF}" dt="2025-09-28T19:27:45.221" v="897" actId="26606"/>
          <ac:spMkLst>
            <pc:docMk/>
            <pc:sldMk cId="1660520693" sldId="275"/>
            <ac:spMk id="11" creationId="{603AE127-802C-459A-A612-DB85B67F0DC0}"/>
          </ac:spMkLst>
        </pc:spChg>
        <pc:spChg chg="add del">
          <ac:chgData name="Maysam Ameer" userId="25f8902ab32438df" providerId="LiveId" clId="{0BD0AA42-AED1-45B6-813E-24E5283661BF}" dt="2025-09-28T19:27:46.086" v="899" actId="26606"/>
          <ac:spMkLst>
            <pc:docMk/>
            <pc:sldMk cId="1660520693" sldId="275"/>
            <ac:spMk id="13" creationId="{B2205F6E-03C6-4E92-877C-E2482F6599AA}"/>
          </ac:spMkLst>
        </pc:spChg>
        <pc:spChg chg="add del">
          <ac:chgData name="Maysam Ameer" userId="25f8902ab32438df" providerId="LiveId" clId="{0BD0AA42-AED1-45B6-813E-24E5283661BF}" dt="2025-09-28T19:27:45.221" v="897" actId="26606"/>
          <ac:spMkLst>
            <pc:docMk/>
            <pc:sldMk cId="1660520693" sldId="275"/>
            <ac:spMk id="14" creationId="{F10FD715-4DCE-4779-B634-EC78315EA213}"/>
          </ac:spMkLst>
        </pc:spChg>
        <pc:spChg chg="add del">
          <ac:chgData name="Maysam Ameer" userId="25f8902ab32438df" providerId="LiveId" clId="{0BD0AA42-AED1-45B6-813E-24E5283661BF}" dt="2025-09-28T19:27:46.086" v="899" actId="26606"/>
          <ac:spMkLst>
            <pc:docMk/>
            <pc:sldMk cId="1660520693" sldId="275"/>
            <ac:spMk id="16" creationId="{9F4444CE-BC8D-4D61-B303-4C05614E62AB}"/>
          </ac:spMkLst>
        </pc:spChg>
        <pc:spChg chg="add del">
          <ac:chgData name="Maysam Ameer" userId="25f8902ab32438df" providerId="LiveId" clId="{0BD0AA42-AED1-45B6-813E-24E5283661BF}" dt="2025-09-28T19:27:46.086" v="899" actId="26606"/>
          <ac:spMkLst>
            <pc:docMk/>
            <pc:sldMk cId="1660520693" sldId="275"/>
            <ac:spMk id="17" creationId="{73772B81-181F-48B7-8826-4D9686D15DF5}"/>
          </ac:spMkLst>
        </pc:spChg>
        <pc:spChg chg="add del">
          <ac:chgData name="Maysam Ameer" userId="25f8902ab32438df" providerId="LiveId" clId="{0BD0AA42-AED1-45B6-813E-24E5283661BF}" dt="2025-09-28T19:34:28.245" v="906"/>
          <ac:spMkLst>
            <pc:docMk/>
            <pc:sldMk cId="1660520693" sldId="275"/>
            <ac:spMk id="20" creationId="{8DF4D7F6-81B5-452A-9CE6-76D81F91D41B}"/>
          </ac:spMkLst>
        </pc:spChg>
        <pc:spChg chg="add del">
          <ac:chgData name="Maysam Ameer" userId="25f8902ab32438df" providerId="LiveId" clId="{0BD0AA42-AED1-45B6-813E-24E5283661BF}" dt="2025-09-28T19:34:28.245" v="906"/>
          <ac:spMkLst>
            <pc:docMk/>
            <pc:sldMk cId="1660520693" sldId="275"/>
            <ac:spMk id="21" creationId="{4600514D-20FB-4559-97DC-D1DC39E6C3DE}"/>
          </ac:spMkLst>
        </pc:spChg>
        <pc:spChg chg="add del">
          <ac:chgData name="Maysam Ameer" userId="25f8902ab32438df" providerId="LiveId" clId="{0BD0AA42-AED1-45B6-813E-24E5283661BF}" dt="2025-09-28T19:34:28.245" v="906"/>
          <ac:spMkLst>
            <pc:docMk/>
            <pc:sldMk cId="1660520693" sldId="275"/>
            <ac:spMk id="22" creationId="{266F638A-E405-4AC0-B984-72E5813B0DD1}"/>
          </ac:spMkLst>
        </pc:spChg>
        <pc:spChg chg="add mod">
          <ac:chgData name="Maysam Ameer" userId="25f8902ab32438df" providerId="LiveId" clId="{0BD0AA42-AED1-45B6-813E-24E5283661BF}" dt="2025-09-29T09:19:10.910" v="1724" actId="12"/>
          <ac:spMkLst>
            <pc:docMk/>
            <pc:sldMk cId="1660520693" sldId="275"/>
            <ac:spMk id="25" creationId="{079AE069-3700-3164-07F3-1824319E8FA3}"/>
          </ac:spMkLst>
        </pc:spChg>
        <pc:spChg chg="add del">
          <ac:chgData name="Maysam Ameer" userId="25f8902ab32438df" providerId="LiveId" clId="{0BD0AA42-AED1-45B6-813E-24E5283661BF}" dt="2025-09-28T19:34:28.245" v="906"/>
          <ac:spMkLst>
            <pc:docMk/>
            <pc:sldMk cId="1660520693" sldId="275"/>
            <ac:spMk id="26" creationId="{27B538D5-95DB-47ED-9CB4-34AE5BF78E6B}"/>
          </ac:spMkLst>
        </pc:spChg>
        <pc:graphicFrameChg chg="add del mod">
          <ac:chgData name="Maysam Ameer" userId="25f8902ab32438df" providerId="LiveId" clId="{0BD0AA42-AED1-45B6-813E-24E5283661BF}" dt="2025-09-29T10:45:31.507" v="1954" actId="478"/>
          <ac:graphicFrameMkLst>
            <pc:docMk/>
            <pc:sldMk cId="1660520693" sldId="275"/>
            <ac:graphicFrameMk id="7" creationId="{B1E23DA6-4537-7F12-AE61-19D0488D96AD}"/>
          </ac:graphicFrameMkLst>
        </pc:graphicFrameChg>
        <pc:graphicFrameChg chg="add del mod">
          <ac:chgData name="Maysam Ameer" userId="25f8902ab32438df" providerId="LiveId" clId="{0BD0AA42-AED1-45B6-813E-24E5283661BF}" dt="2025-09-29T10:47:09.661" v="1956" actId="478"/>
          <ac:graphicFrameMkLst>
            <pc:docMk/>
            <pc:sldMk cId="1660520693" sldId="275"/>
            <ac:graphicFrameMk id="9" creationId="{339413E1-7977-9515-AD22-4EA073655CF2}"/>
          </ac:graphicFrameMkLst>
        </pc:graphicFrameChg>
        <pc:graphicFrameChg chg="add del mod">
          <ac:chgData name="Maysam Ameer" userId="25f8902ab32438df" providerId="LiveId" clId="{0BD0AA42-AED1-45B6-813E-24E5283661BF}" dt="2025-09-29T10:47:41.268" v="1958" actId="478"/>
          <ac:graphicFrameMkLst>
            <pc:docMk/>
            <pc:sldMk cId="1660520693" sldId="275"/>
            <ac:graphicFrameMk id="10" creationId="{9DCFFF08-DFA5-9FF3-5111-C7DEAA933C95}"/>
          </ac:graphicFrameMkLst>
        </pc:graphicFrameChg>
        <pc:graphicFrameChg chg="add del">
          <ac:chgData name="Maysam Ameer" userId="25f8902ab32438df" providerId="LiveId" clId="{0BD0AA42-AED1-45B6-813E-24E5283661BF}" dt="2025-09-28T19:27:46.086" v="899" actId="26606"/>
          <ac:graphicFrameMkLst>
            <pc:docMk/>
            <pc:sldMk cId="1660520693" sldId="275"/>
            <ac:graphicFrameMk id="18" creationId="{67FBBCA9-8099-E4E7-31E0-591E7C26CCFE}"/>
          </ac:graphicFrameMkLst>
        </pc:graphicFrameChg>
        <pc:picChg chg="add del mod">
          <ac:chgData name="Maysam Ameer" userId="25f8902ab32438df" providerId="LiveId" clId="{0BD0AA42-AED1-45B6-813E-24E5283661BF}" dt="2025-09-29T10:35:42.831" v="1925" actId="478"/>
          <ac:picMkLst>
            <pc:docMk/>
            <pc:sldMk cId="1660520693" sldId="275"/>
            <ac:picMk id="4" creationId="{04D2C70D-CDB0-5EE0-DFB6-DEFF8300B4E3}"/>
          </ac:picMkLst>
        </pc:picChg>
        <pc:picChg chg="add del">
          <ac:chgData name="Maysam Ameer" userId="25f8902ab32438df" providerId="LiveId" clId="{0BD0AA42-AED1-45B6-813E-24E5283661BF}" dt="2025-09-28T19:27:44.290" v="895" actId="26606"/>
          <ac:picMkLst>
            <pc:docMk/>
            <pc:sldMk cId="1660520693" sldId="275"/>
            <ac:picMk id="5" creationId="{656593F0-3F95-F520-7A0B-292151A74686}"/>
          </ac:picMkLst>
        </pc:picChg>
        <pc:picChg chg="add del mod">
          <ac:chgData name="Maysam Ameer" userId="25f8902ab32438df" providerId="LiveId" clId="{0BD0AA42-AED1-45B6-813E-24E5283661BF}" dt="2025-09-29T10:45:14.292" v="1952" actId="478"/>
          <ac:picMkLst>
            <pc:docMk/>
            <pc:sldMk cId="1660520693" sldId="275"/>
            <ac:picMk id="6" creationId="{03CFCB64-6608-62EF-B9EE-413F092E158B}"/>
          </ac:picMkLst>
        </pc:picChg>
        <pc:picChg chg="add mod">
          <ac:chgData name="Maysam Ameer" userId="25f8902ab32438df" providerId="LiveId" clId="{0BD0AA42-AED1-45B6-813E-24E5283661BF}" dt="2025-09-29T10:48:30.118" v="1966" actId="1076"/>
          <ac:picMkLst>
            <pc:docMk/>
            <pc:sldMk cId="1660520693" sldId="275"/>
            <ac:picMk id="12" creationId="{79351895-0A3A-0E13-3AE9-27C7215D348F}"/>
          </ac:picMkLst>
        </pc:picChg>
        <pc:cxnChg chg="add del">
          <ac:chgData name="Maysam Ameer" userId="25f8902ab32438df" providerId="LiveId" clId="{0BD0AA42-AED1-45B6-813E-24E5283661BF}" dt="2025-09-28T18:23:35.055" v="809"/>
          <ac:cxnSpMkLst>
            <pc:docMk/>
            <pc:sldMk cId="1660520693" sldId="275"/>
            <ac:cxnSpMk id="8" creationId="{0B5F7E3B-C5F1-40E0-A491-558BAFBC1127}"/>
          </ac:cxnSpMkLst>
        </pc:cxnChg>
        <pc:cxnChg chg="add del">
          <ac:chgData name="Maysam Ameer" userId="25f8902ab32438df" providerId="LiveId" clId="{0BD0AA42-AED1-45B6-813E-24E5283661BF}" dt="2025-09-28T19:27:45.221" v="897" actId="26606"/>
          <ac:cxnSpMkLst>
            <pc:docMk/>
            <pc:sldMk cId="1660520693" sldId="275"/>
            <ac:cxnSpMk id="12" creationId="{1A1FE6BB-DFB2-4080-9B5E-076EF5DDE67B}"/>
          </ac:cxnSpMkLst>
        </pc:cxnChg>
        <pc:cxnChg chg="add del">
          <ac:chgData name="Maysam Ameer" userId="25f8902ab32438df" providerId="LiveId" clId="{0BD0AA42-AED1-45B6-813E-24E5283661BF}" dt="2025-09-28T19:34:28.245" v="906"/>
          <ac:cxnSpMkLst>
            <pc:docMk/>
            <pc:sldMk cId="1660520693" sldId="275"/>
            <ac:cxnSpMk id="23" creationId="{7D1CBE93-B17D-4509-843C-82287C38032A}"/>
          </ac:cxnSpMkLst>
        </pc:cxnChg>
        <pc:cxnChg chg="add del">
          <ac:chgData name="Maysam Ameer" userId="25f8902ab32438df" providerId="LiveId" clId="{0BD0AA42-AED1-45B6-813E-24E5283661BF}" dt="2025-09-28T19:34:28.245" v="906"/>
          <ac:cxnSpMkLst>
            <pc:docMk/>
            <pc:sldMk cId="1660520693" sldId="275"/>
            <ac:cxnSpMk id="24" creationId="{AE6277B4-6A43-48AB-89B2-3442221619CC}"/>
          </ac:cxnSpMkLst>
        </pc:cxnChg>
      </pc:sldChg>
      <pc:sldChg chg="addSp delSp modSp new mod setBg setFolMasterObjs">
        <pc:chgData name="Maysam Ameer" userId="25f8902ab32438df" providerId="LiveId" clId="{0BD0AA42-AED1-45B6-813E-24E5283661BF}" dt="2025-09-28T20:35:03.614" v="1253" actId="1076"/>
        <pc:sldMkLst>
          <pc:docMk/>
          <pc:sldMk cId="627583744" sldId="276"/>
        </pc:sldMkLst>
        <pc:spChg chg="del mod">
          <ac:chgData name="Maysam Ameer" userId="25f8902ab32438df" providerId="LiveId" clId="{0BD0AA42-AED1-45B6-813E-24E5283661BF}" dt="2025-09-28T20:29:19.230" v="1232" actId="478"/>
          <ac:spMkLst>
            <pc:docMk/>
            <pc:sldMk cId="627583744" sldId="276"/>
            <ac:spMk id="2" creationId="{B5BB656C-282A-9691-1A2B-354A55E402EC}"/>
          </ac:spMkLst>
        </pc:spChg>
        <pc:spChg chg="mod">
          <ac:chgData name="Maysam Ameer" userId="25f8902ab32438df" providerId="LiveId" clId="{0BD0AA42-AED1-45B6-813E-24E5283661BF}" dt="2025-09-28T20:35:03.614" v="1253" actId="1076"/>
          <ac:spMkLst>
            <pc:docMk/>
            <pc:sldMk cId="627583744" sldId="276"/>
            <ac:spMk id="3" creationId="{1127F9DB-1318-2CBF-5798-0A2439FDBD0C}"/>
          </ac:spMkLst>
        </pc:spChg>
        <pc:spChg chg="add">
          <ac:chgData name="Maysam Ameer" userId="25f8902ab32438df" providerId="LiveId" clId="{0BD0AA42-AED1-45B6-813E-24E5283661BF}" dt="2025-09-28T20:33:40.984" v="1241" actId="26606"/>
          <ac:spMkLst>
            <pc:docMk/>
            <pc:sldMk cId="627583744" sldId="276"/>
            <ac:spMk id="9" creationId="{04812C46-200A-4DEB-A05E-3ED6C68C2387}"/>
          </ac:spMkLst>
        </pc:spChg>
        <pc:picChg chg="add">
          <ac:chgData name="Maysam Ameer" userId="25f8902ab32438df" providerId="LiveId" clId="{0BD0AA42-AED1-45B6-813E-24E5283661BF}" dt="2025-09-28T20:33:40.984" v="1241" actId="26606"/>
          <ac:picMkLst>
            <pc:docMk/>
            <pc:sldMk cId="627583744" sldId="276"/>
            <ac:picMk id="5" creationId="{24CACD2B-7EB9-7763-7852-B5F7F59BA764}"/>
          </ac:picMkLst>
        </pc:picChg>
      </pc:sldChg>
      <pc:sldChg chg="new del">
        <pc:chgData name="Maysam Ameer" userId="25f8902ab32438df" providerId="LiveId" clId="{0BD0AA42-AED1-45B6-813E-24E5283661BF}" dt="2025-09-19T19:01:42.783" v="89" actId="47"/>
        <pc:sldMkLst>
          <pc:docMk/>
          <pc:sldMk cId="402307462" sldId="277"/>
        </pc:sldMkLst>
      </pc:sldChg>
      <pc:sldChg chg="modSp new del mod">
        <pc:chgData name="Maysam Ameer" userId="25f8902ab32438df" providerId="LiveId" clId="{0BD0AA42-AED1-45B6-813E-24E5283661BF}" dt="2025-09-29T09:27:10.992" v="1779" actId="47"/>
        <pc:sldMkLst>
          <pc:docMk/>
          <pc:sldMk cId="1848870574" sldId="277"/>
        </pc:sldMkLst>
        <pc:spChg chg="mod">
          <ac:chgData name="Maysam Ameer" userId="25f8902ab32438df" providerId="LiveId" clId="{0BD0AA42-AED1-45B6-813E-24E5283661BF}" dt="2025-09-28T20:54:53.442" v="1337" actId="20577"/>
          <ac:spMkLst>
            <pc:docMk/>
            <pc:sldMk cId="1848870574" sldId="277"/>
            <ac:spMk id="2" creationId="{19221AAB-07F8-6DA4-71FE-489B6AFEFA46}"/>
          </ac:spMkLst>
        </pc:spChg>
        <pc:spChg chg="mod">
          <ac:chgData name="Maysam Ameer" userId="25f8902ab32438df" providerId="LiveId" clId="{0BD0AA42-AED1-45B6-813E-24E5283661BF}" dt="2025-09-28T20:54:07.914" v="1329" actId="21"/>
          <ac:spMkLst>
            <pc:docMk/>
            <pc:sldMk cId="1848870574" sldId="277"/>
            <ac:spMk id="3" creationId="{6C103A3B-FB10-070E-975A-552BFA3C7015}"/>
          </ac:spMkLst>
        </pc:spChg>
      </pc:sldChg>
      <pc:sldChg chg="modSp new del mod">
        <pc:chgData name="Maysam Ameer" userId="25f8902ab32438df" providerId="LiveId" clId="{0BD0AA42-AED1-45B6-813E-24E5283661BF}" dt="2025-09-25T13:11:29.794" v="745" actId="47"/>
        <pc:sldMkLst>
          <pc:docMk/>
          <pc:sldMk cId="2172874451" sldId="278"/>
        </pc:sldMkLst>
      </pc:sldChg>
      <pc:sldChg chg="addSp delSp modSp new del mod ord setBg setFolMasterObjs">
        <pc:chgData name="Maysam Ameer" userId="25f8902ab32438df" providerId="LiveId" clId="{0BD0AA42-AED1-45B6-813E-24E5283661BF}" dt="2025-09-29T10:31:06.364" v="1919" actId="47"/>
        <pc:sldMkLst>
          <pc:docMk/>
          <pc:sldMk cId="726305432" sldId="279"/>
        </pc:sldMkLst>
        <pc:spChg chg="mod">
          <ac:chgData name="Maysam Ameer" userId="25f8902ab32438df" providerId="LiveId" clId="{0BD0AA42-AED1-45B6-813E-24E5283661BF}" dt="2025-09-29T09:35:37.260" v="1799" actId="26606"/>
          <ac:spMkLst>
            <pc:docMk/>
            <pc:sldMk cId="726305432" sldId="279"/>
            <ac:spMk id="2" creationId="{04E7C464-EE3F-A35E-A6D6-8F6098C76ED0}"/>
          </ac:spMkLst>
        </pc:spChg>
        <pc:spChg chg="del mod">
          <ac:chgData name="Maysam Ameer" userId="25f8902ab32438df" providerId="LiveId" clId="{0BD0AA42-AED1-45B6-813E-24E5283661BF}" dt="2025-09-28T21:25:36.001" v="1615" actId="26606"/>
          <ac:spMkLst>
            <pc:docMk/>
            <pc:sldMk cId="726305432" sldId="279"/>
            <ac:spMk id="3" creationId="{D091FB3C-7ADF-8E8C-73B5-FF8A5D610AE6}"/>
          </ac:spMkLst>
        </pc:spChg>
        <pc:spChg chg="add">
          <ac:chgData name="Maysam Ameer" userId="25f8902ab32438df" providerId="LiveId" clId="{0BD0AA42-AED1-45B6-813E-24E5283661BF}" dt="2025-09-29T09:35:37.260" v="1799" actId="26606"/>
          <ac:spMkLst>
            <pc:docMk/>
            <pc:sldMk cId="726305432" sldId="279"/>
            <ac:spMk id="10" creationId="{2E442304-DDBD-4F7B-8017-36BCC863FB40}"/>
          </ac:spMkLst>
        </pc:spChg>
        <pc:spChg chg="add">
          <ac:chgData name="Maysam Ameer" userId="25f8902ab32438df" providerId="LiveId" clId="{0BD0AA42-AED1-45B6-813E-24E5283661BF}" dt="2025-09-29T09:35:37.260" v="1799" actId="26606"/>
          <ac:spMkLst>
            <pc:docMk/>
            <pc:sldMk cId="726305432" sldId="279"/>
            <ac:spMk id="12" creationId="{5E107275-3853-46FD-A241-DE4355A42675}"/>
          </ac:spMkLst>
        </pc:spChg>
        <pc:graphicFrameChg chg="add mod ord modGraphic">
          <ac:chgData name="Maysam Ameer" userId="25f8902ab32438df" providerId="LiveId" clId="{0BD0AA42-AED1-45B6-813E-24E5283661BF}" dt="2025-09-29T09:35:37.260" v="1799" actId="26606"/>
          <ac:graphicFrameMkLst>
            <pc:docMk/>
            <pc:sldMk cId="726305432" sldId="279"/>
            <ac:graphicFrameMk id="5" creationId="{A288A577-3CED-4C2B-9203-80DFCD39D087}"/>
          </ac:graphicFrameMkLst>
        </pc:graphicFrameChg>
        <pc:inkChg chg="add mod">
          <ac:chgData name="Maysam Ameer" userId="25f8902ab32438df" providerId="LiveId" clId="{0BD0AA42-AED1-45B6-813E-24E5283661BF}" dt="2025-09-29T09:35:37.260" v="1799" actId="26606"/>
          <ac:inkMkLst>
            <pc:docMk/>
            <pc:sldMk cId="726305432" sldId="279"/>
            <ac:inkMk id="3" creationId="{FFDBC727-C02B-CA21-7947-47A5CABBDA8B}"/>
          </ac:inkMkLst>
        </pc:inkChg>
      </pc:sldChg>
      <pc:sldChg chg="addSp delSp modSp new add del mod setBg chgLayout">
        <pc:chgData name="Maysam Ameer" userId="25f8902ab32438df" providerId="LiveId" clId="{0BD0AA42-AED1-45B6-813E-24E5283661BF}" dt="2025-09-25T12:49:23.434" v="524" actId="47"/>
        <pc:sldMkLst>
          <pc:docMk/>
          <pc:sldMk cId="2145749290" sldId="280"/>
        </pc:sldMkLst>
      </pc:sldChg>
      <pc:sldChg chg="modSp new del mod">
        <pc:chgData name="Maysam Ameer" userId="25f8902ab32438df" providerId="LiveId" clId="{0BD0AA42-AED1-45B6-813E-24E5283661BF}" dt="2025-09-25T12:55:04.856" v="621" actId="47"/>
        <pc:sldMkLst>
          <pc:docMk/>
          <pc:sldMk cId="1967267217" sldId="281"/>
        </pc:sldMkLst>
      </pc:sldChg>
      <pc:sldChg chg="modSp new del mod">
        <pc:chgData name="Maysam Ameer" userId="25f8902ab32438df" providerId="LiveId" clId="{0BD0AA42-AED1-45B6-813E-24E5283661BF}" dt="2025-09-25T12:58:29.481" v="694" actId="47"/>
        <pc:sldMkLst>
          <pc:docMk/>
          <pc:sldMk cId="1431999752" sldId="282"/>
        </pc:sldMkLst>
      </pc:sldChg>
      <pc:sldChg chg="modSp new del mod ord">
        <pc:chgData name="Maysam Ameer" userId="25f8902ab32438df" providerId="LiveId" clId="{0BD0AA42-AED1-45B6-813E-24E5283661BF}" dt="2025-09-25T13:00:50.133" v="703" actId="47"/>
        <pc:sldMkLst>
          <pc:docMk/>
          <pc:sldMk cId="3661153719" sldId="283"/>
        </pc:sldMkLst>
      </pc:sldChg>
      <pc:sldChg chg="modSp new del mod">
        <pc:chgData name="Maysam Ameer" userId="25f8902ab32438df" providerId="LiveId" clId="{0BD0AA42-AED1-45B6-813E-24E5283661BF}" dt="2025-09-25T13:00:46.197" v="702" actId="47"/>
        <pc:sldMkLst>
          <pc:docMk/>
          <pc:sldMk cId="2560296929" sldId="284"/>
        </pc:sldMkLst>
      </pc:sldChg>
      <pc:sldChg chg="modSp new del mod">
        <pc:chgData name="Maysam Ameer" userId="25f8902ab32438df" providerId="LiveId" clId="{0BD0AA42-AED1-45B6-813E-24E5283661BF}" dt="2025-09-25T13:00:53.016" v="704" actId="47"/>
        <pc:sldMkLst>
          <pc:docMk/>
          <pc:sldMk cId="3130119931" sldId="285"/>
        </pc:sldMkLst>
      </pc:sldChg>
      <pc:sldChg chg="modSp new mod">
        <pc:chgData name="Maysam Ameer" userId="25f8902ab32438df" providerId="LiveId" clId="{0BD0AA42-AED1-45B6-813E-24E5283661BF}" dt="2025-09-29T09:50:33.219" v="1887" actId="207"/>
        <pc:sldMkLst>
          <pc:docMk/>
          <pc:sldMk cId="270078945" sldId="286"/>
        </pc:sldMkLst>
        <pc:spChg chg="mod">
          <ac:chgData name="Maysam Ameer" userId="25f8902ab32438df" providerId="LiveId" clId="{0BD0AA42-AED1-45B6-813E-24E5283661BF}" dt="2025-09-28T21:09:42.498" v="1475" actId="20577"/>
          <ac:spMkLst>
            <pc:docMk/>
            <pc:sldMk cId="270078945" sldId="286"/>
            <ac:spMk id="2" creationId="{7007A181-9EEE-EFD0-3DF0-C734A26C105E}"/>
          </ac:spMkLst>
        </pc:spChg>
        <pc:spChg chg="mod">
          <ac:chgData name="Maysam Ameer" userId="25f8902ab32438df" providerId="LiveId" clId="{0BD0AA42-AED1-45B6-813E-24E5283661BF}" dt="2025-09-29T09:50:33.219" v="1887" actId="207"/>
          <ac:spMkLst>
            <pc:docMk/>
            <pc:sldMk cId="270078945" sldId="286"/>
            <ac:spMk id="3" creationId="{A540444B-553B-CBFB-2B88-4F19070FE7F7}"/>
          </ac:spMkLst>
        </pc:spChg>
      </pc:sldChg>
      <pc:sldChg chg="modSp new del mod">
        <pc:chgData name="Maysam Ameer" userId="25f8902ab32438df" providerId="LiveId" clId="{0BD0AA42-AED1-45B6-813E-24E5283661BF}" dt="2025-09-25T13:03:09.844" v="738" actId="47"/>
        <pc:sldMkLst>
          <pc:docMk/>
          <pc:sldMk cId="3202894192" sldId="287"/>
        </pc:sldMkLst>
      </pc:sldChg>
      <pc:sldChg chg="modSp new del mod">
        <pc:chgData name="Maysam Ameer" userId="25f8902ab32438df" providerId="LiveId" clId="{0BD0AA42-AED1-45B6-813E-24E5283661BF}" dt="2025-09-25T13:03:25.200" v="739" actId="47"/>
        <pc:sldMkLst>
          <pc:docMk/>
          <pc:sldMk cId="2726888379" sldId="288"/>
        </pc:sldMkLst>
      </pc:sldChg>
      <pc:sldChg chg="delSp modSp new del mod">
        <pc:chgData name="Maysam Ameer" userId="25f8902ab32438df" providerId="LiveId" clId="{0BD0AA42-AED1-45B6-813E-24E5283661BF}" dt="2025-09-29T09:49:42.318" v="1883" actId="47"/>
        <pc:sldMkLst>
          <pc:docMk/>
          <pc:sldMk cId="1889455949" sldId="289"/>
        </pc:sldMkLst>
        <pc:spChg chg="mod">
          <ac:chgData name="Maysam Ameer" userId="25f8902ab32438df" providerId="LiveId" clId="{0BD0AA42-AED1-45B6-813E-24E5283661BF}" dt="2025-09-28T19:49:30.860" v="1026" actId="27636"/>
          <ac:spMkLst>
            <pc:docMk/>
            <pc:sldMk cId="1889455949" sldId="289"/>
            <ac:spMk id="3" creationId="{1FFC7F76-E8BA-709C-F615-F862BFD60E23}"/>
          </ac:spMkLst>
        </pc:spChg>
      </pc:sldChg>
      <pc:sldChg chg="modSp new mod">
        <pc:chgData name="Maysam Ameer" userId="25f8902ab32438df" providerId="LiveId" clId="{0BD0AA42-AED1-45B6-813E-24E5283661BF}" dt="2025-09-29T09:49:05.026" v="1880" actId="20577"/>
        <pc:sldMkLst>
          <pc:docMk/>
          <pc:sldMk cId="441286121" sldId="290"/>
        </pc:sldMkLst>
        <pc:spChg chg="mod">
          <ac:chgData name="Maysam Ameer" userId="25f8902ab32438df" providerId="LiveId" clId="{0BD0AA42-AED1-45B6-813E-24E5283661BF}" dt="2025-09-28T21:16:21.007" v="1581" actId="207"/>
          <ac:spMkLst>
            <pc:docMk/>
            <pc:sldMk cId="441286121" sldId="290"/>
            <ac:spMk id="2" creationId="{9F1E8D1E-F451-6783-F1E2-A0AB5A5C50C4}"/>
          </ac:spMkLst>
        </pc:spChg>
        <pc:spChg chg="mod">
          <ac:chgData name="Maysam Ameer" userId="25f8902ab32438df" providerId="LiveId" clId="{0BD0AA42-AED1-45B6-813E-24E5283661BF}" dt="2025-09-29T09:49:05.026" v="1880" actId="20577"/>
          <ac:spMkLst>
            <pc:docMk/>
            <pc:sldMk cId="441286121" sldId="290"/>
            <ac:spMk id="3" creationId="{F16269FE-6D01-0DFC-D15B-B90660808E95}"/>
          </ac:spMkLst>
        </pc:spChg>
      </pc:sldChg>
      <pc:sldChg chg="addSp delSp modSp new del mod ord setBg setFolMasterObjs delDesignElem">
        <pc:chgData name="Maysam Ameer" userId="25f8902ab32438df" providerId="LiveId" clId="{0BD0AA42-AED1-45B6-813E-24E5283661BF}" dt="2025-09-28T20:21:34.133" v="1172" actId="47"/>
        <pc:sldMkLst>
          <pc:docMk/>
          <pc:sldMk cId="704608646" sldId="291"/>
        </pc:sldMkLst>
        <pc:spChg chg="add del mod">
          <ac:chgData name="Maysam Ameer" userId="25f8902ab32438df" providerId="LiveId" clId="{0BD0AA42-AED1-45B6-813E-24E5283661BF}" dt="2025-09-28T20:03:13.217" v="1071" actId="478"/>
          <ac:spMkLst>
            <pc:docMk/>
            <pc:sldMk cId="704608646" sldId="291"/>
            <ac:spMk id="3" creationId="{03136F40-58C7-11F0-43C3-1B6B5C3D8A17}"/>
          </ac:spMkLst>
        </pc:spChg>
        <pc:spChg chg="add del">
          <ac:chgData name="Maysam Ameer" userId="25f8902ab32438df" providerId="LiveId" clId="{0BD0AA42-AED1-45B6-813E-24E5283661BF}" dt="2025-09-28T18:23:35.055" v="809"/>
          <ac:spMkLst>
            <pc:docMk/>
            <pc:sldMk cId="704608646" sldId="291"/>
            <ac:spMk id="10" creationId="{03E8462A-FEBA-4848-81CC-3F8DA3E477BE}"/>
          </ac:spMkLst>
        </pc:spChg>
        <pc:spChg chg="add del">
          <ac:chgData name="Maysam Ameer" userId="25f8902ab32438df" providerId="LiveId" clId="{0BD0AA42-AED1-45B6-813E-24E5283661BF}" dt="2025-09-28T20:03:57.421" v="1073" actId="26606"/>
          <ac:spMkLst>
            <pc:docMk/>
            <pc:sldMk cId="704608646" sldId="291"/>
            <ac:spMk id="12" creationId="{BACC6370-2D7E-4714-9D71-7542949D7D5D}"/>
          </ac:spMkLst>
        </pc:spChg>
        <pc:spChg chg="add del">
          <ac:chgData name="Maysam Ameer" userId="25f8902ab32438df" providerId="LiveId" clId="{0BD0AA42-AED1-45B6-813E-24E5283661BF}" dt="2025-09-28T20:03:57.421" v="1073" actId="26606"/>
          <ac:spMkLst>
            <pc:docMk/>
            <pc:sldMk cId="704608646" sldId="291"/>
            <ac:spMk id="14" creationId="{F68B3F68-107C-434F-AA38-110D5EA91B85}"/>
          </ac:spMkLst>
        </pc:spChg>
        <pc:spChg chg="add del">
          <ac:chgData name="Maysam Ameer" userId="25f8902ab32438df" providerId="LiveId" clId="{0BD0AA42-AED1-45B6-813E-24E5283661BF}" dt="2025-09-28T20:03:57.421" v="1073" actId="26606"/>
          <ac:spMkLst>
            <pc:docMk/>
            <pc:sldMk cId="704608646" sldId="291"/>
            <ac:spMk id="16" creationId="{AAD0DBB9-1A4B-4391-81D4-CB19F9AB918A}"/>
          </ac:spMkLst>
        </pc:spChg>
        <pc:spChg chg="add del">
          <ac:chgData name="Maysam Ameer" userId="25f8902ab32438df" providerId="LiveId" clId="{0BD0AA42-AED1-45B6-813E-24E5283661BF}" dt="2025-09-28T20:03:57.421" v="1073" actId="26606"/>
          <ac:spMkLst>
            <pc:docMk/>
            <pc:sldMk cId="704608646" sldId="291"/>
            <ac:spMk id="18" creationId="{063BBA22-50EA-4C4D-BE05-F1CE4E63AA56}"/>
          </ac:spMkLst>
        </pc:spChg>
        <pc:spChg chg="add del">
          <ac:chgData name="Maysam Ameer" userId="25f8902ab32438df" providerId="LiveId" clId="{0BD0AA42-AED1-45B6-813E-24E5283661BF}" dt="2025-09-28T20:04:55.055" v="1084" actId="26606"/>
          <ac:spMkLst>
            <pc:docMk/>
            <pc:sldMk cId="704608646" sldId="291"/>
            <ac:spMk id="20" creationId="{6C4028FD-8BAA-4A19-BFDE-594D991B7552}"/>
          </ac:spMkLst>
        </pc:spChg>
        <pc:spChg chg="add del">
          <ac:chgData name="Maysam Ameer" userId="25f8902ab32438df" providerId="LiveId" clId="{0BD0AA42-AED1-45B6-813E-24E5283661BF}" dt="2025-09-28T20:04:48.591" v="1081" actId="26606"/>
          <ac:spMkLst>
            <pc:docMk/>
            <pc:sldMk cId="704608646" sldId="291"/>
            <ac:spMk id="22" creationId="{59A309A7-1751-4ABE-A3C1-EEC40366AD89}"/>
          </ac:spMkLst>
        </pc:spChg>
        <pc:spChg chg="add del">
          <ac:chgData name="Maysam Ameer" userId="25f8902ab32438df" providerId="LiveId" clId="{0BD0AA42-AED1-45B6-813E-24E5283661BF}" dt="2025-09-28T20:04:48.591" v="1081" actId="26606"/>
          <ac:spMkLst>
            <pc:docMk/>
            <pc:sldMk cId="704608646" sldId="291"/>
            <ac:spMk id="23" creationId="{967D8EB6-EAE1-4F9C-B398-83321E287204}"/>
          </ac:spMkLst>
        </pc:spChg>
        <pc:spChg chg="add del">
          <ac:chgData name="Maysam Ameer" userId="25f8902ab32438df" providerId="LiveId" clId="{0BD0AA42-AED1-45B6-813E-24E5283661BF}" dt="2025-09-28T20:04:31.364" v="1077" actId="26606"/>
          <ac:spMkLst>
            <pc:docMk/>
            <pc:sldMk cId="704608646" sldId="291"/>
            <ac:spMk id="25" creationId="{59A309A7-1751-4ABE-A3C1-EEC40366AD89}"/>
          </ac:spMkLst>
        </pc:spChg>
        <pc:spChg chg="add del">
          <ac:chgData name="Maysam Ameer" userId="25f8902ab32438df" providerId="LiveId" clId="{0BD0AA42-AED1-45B6-813E-24E5283661BF}" dt="2025-09-28T20:04:55.048" v="1083" actId="26606"/>
          <ac:spMkLst>
            <pc:docMk/>
            <pc:sldMk cId="704608646" sldId="291"/>
            <ac:spMk id="26" creationId="{B50AB553-2A96-4A92-96F2-93548E096954}"/>
          </ac:spMkLst>
        </pc:spChg>
        <pc:spChg chg="add del">
          <ac:chgData name="Maysam Ameer" userId="25f8902ab32438df" providerId="LiveId" clId="{0BD0AA42-AED1-45B6-813E-24E5283661BF}" dt="2025-09-28T20:04:31.364" v="1077" actId="26606"/>
          <ac:spMkLst>
            <pc:docMk/>
            <pc:sldMk cId="704608646" sldId="291"/>
            <ac:spMk id="27" creationId="{967D8EB6-EAE1-4F9C-B398-83321E287204}"/>
          </ac:spMkLst>
        </pc:spChg>
        <pc:spChg chg="add del">
          <ac:chgData name="Maysam Ameer" userId="25f8902ab32438df" providerId="LiveId" clId="{0BD0AA42-AED1-45B6-813E-24E5283661BF}" dt="2025-09-28T20:05:48.645" v="1089" actId="26606"/>
          <ac:spMkLst>
            <pc:docMk/>
            <pc:sldMk cId="704608646" sldId="291"/>
            <ac:spMk id="28" creationId="{42A4FC2C-047E-45A5-965D-8E1E3BF09BC6}"/>
          </ac:spMkLst>
        </pc:spChg>
        <pc:spChg chg="add del">
          <ac:chgData name="Maysam Ameer" userId="25f8902ab32438df" providerId="LiveId" clId="{0BD0AA42-AED1-45B6-813E-24E5283661BF}" dt="2025-09-28T20:05:48.645" v="1088" actId="26606"/>
          <ac:spMkLst>
            <pc:docMk/>
            <pc:sldMk cId="704608646" sldId="291"/>
            <ac:spMk id="33" creationId="{A93898FF-D987-4B0E-BFB4-85F5EB356D4D}"/>
          </ac:spMkLst>
        </pc:spChg>
        <pc:spChg chg="add del">
          <ac:chgData name="Maysam Ameer" userId="25f8902ab32438df" providerId="LiveId" clId="{0BD0AA42-AED1-45B6-813E-24E5283661BF}" dt="2025-09-28T20:05:48.645" v="1088" actId="26606"/>
          <ac:spMkLst>
            <pc:docMk/>
            <pc:sldMk cId="704608646" sldId="291"/>
            <ac:spMk id="35" creationId="{8654E6D0-A14C-40BE-8E45-0815172668EC}"/>
          </ac:spMkLst>
        </pc:spChg>
        <pc:spChg chg="add del">
          <ac:chgData name="Maysam Ameer" userId="25f8902ab32438df" providerId="LiveId" clId="{0BD0AA42-AED1-45B6-813E-24E5283661BF}" dt="2025-09-28T18:23:35.055" v="809"/>
          <ac:spMkLst>
            <pc:docMk/>
            <pc:sldMk cId="704608646" sldId="291"/>
            <ac:spMk id="37" creationId="{7941F9B1-B01B-4A84-89D9-B169AEB4E456}"/>
          </ac:spMkLst>
        </pc:spChg>
        <pc:spChg chg="add del">
          <ac:chgData name="Maysam Ameer" userId="25f8902ab32438df" providerId="LiveId" clId="{0BD0AA42-AED1-45B6-813E-24E5283661BF}" dt="2025-09-28T20:05:48.645" v="1088" actId="26606"/>
          <ac:spMkLst>
            <pc:docMk/>
            <pc:sldMk cId="704608646" sldId="291"/>
            <ac:spMk id="39" creationId="{A737E5B8-8F31-4942-B159-B213C4D6D830}"/>
          </ac:spMkLst>
        </pc:spChg>
        <pc:spChg chg="add del">
          <ac:chgData name="Maysam Ameer" userId="25f8902ab32438df" providerId="LiveId" clId="{0BD0AA42-AED1-45B6-813E-24E5283661BF}" dt="2025-09-28T20:05:48.645" v="1088" actId="26606"/>
          <ac:spMkLst>
            <pc:docMk/>
            <pc:sldMk cId="704608646" sldId="291"/>
            <ac:spMk id="41" creationId="{42A4FC2C-047E-45A5-965D-8E1E3BF09BC6}"/>
          </ac:spMkLst>
        </pc:spChg>
        <pc:spChg chg="add del">
          <ac:chgData name="Maysam Ameer" userId="25f8902ab32438df" providerId="LiveId" clId="{0BD0AA42-AED1-45B6-813E-24E5283661BF}" dt="2025-09-28T20:05:48.645" v="1088" actId="26606"/>
          <ac:spMkLst>
            <pc:docMk/>
            <pc:sldMk cId="704608646" sldId="291"/>
            <ac:spMk id="43" creationId="{78F530DA-C7D1-4968-8F8A-8700C2BB2A49}"/>
          </ac:spMkLst>
        </pc:spChg>
        <pc:spChg chg="add">
          <ac:chgData name="Maysam Ameer" userId="25f8902ab32438df" providerId="LiveId" clId="{0BD0AA42-AED1-45B6-813E-24E5283661BF}" dt="2025-09-28T20:05:48.645" v="1089" actId="26606"/>
          <ac:spMkLst>
            <pc:docMk/>
            <pc:sldMk cId="704608646" sldId="291"/>
            <ac:spMk id="45" creationId="{42A4FC2C-047E-45A5-965D-8E1E3BF09BC6}"/>
          </ac:spMkLst>
        </pc:spChg>
        <pc:grpChg chg="add del">
          <ac:chgData name="Maysam Ameer" userId="25f8902ab32438df" providerId="LiveId" clId="{0BD0AA42-AED1-45B6-813E-24E5283661BF}" dt="2025-09-28T18:23:35.055" v="809"/>
          <ac:grpSpMkLst>
            <pc:docMk/>
            <pc:sldMk cId="704608646" sldId="291"/>
            <ac:grpSpMk id="9" creationId="{609316A9-990D-4EC3-A671-70EE5C1493A4}"/>
          </ac:grpSpMkLst>
        </pc:grpChg>
        <pc:grpChg chg="add del">
          <ac:chgData name="Maysam Ameer" userId="25f8902ab32438df" providerId="LiveId" clId="{0BD0AA42-AED1-45B6-813E-24E5283661BF}" dt="2025-09-28T18:23:35.055" v="809"/>
          <ac:grpSpMkLst>
            <pc:docMk/>
            <pc:sldMk cId="704608646" sldId="291"/>
            <ac:grpSpMk id="11" creationId="{2109F83F-40FE-4DB3-84CC-09FB3340D06D}"/>
          </ac:grpSpMkLst>
        </pc:grpChg>
        <pc:graphicFrameChg chg="add del mod modGraphic">
          <ac:chgData name="Maysam Ameer" userId="25f8902ab32438df" providerId="LiveId" clId="{0BD0AA42-AED1-45B6-813E-24E5283661BF}" dt="2025-09-28T20:14:10.072" v="1142"/>
          <ac:graphicFrameMkLst>
            <pc:docMk/>
            <pc:sldMk cId="704608646" sldId="291"/>
            <ac:graphicFrameMk id="7" creationId="{461E2DEB-6FEB-0220-78CF-B8B314568E51}"/>
          </ac:graphicFrameMkLst>
        </pc:graphicFrameChg>
        <pc:picChg chg="add del mod">
          <ac:chgData name="Maysam Ameer" userId="25f8902ab32438df" providerId="LiveId" clId="{0BD0AA42-AED1-45B6-813E-24E5283661BF}" dt="2025-09-28T19:53:40.806" v="1045" actId="478"/>
          <ac:picMkLst>
            <pc:docMk/>
            <pc:sldMk cId="704608646" sldId="291"/>
            <ac:picMk id="4" creationId="{085B932A-F96D-8F0E-42BE-359646C06896}"/>
          </ac:picMkLst>
        </pc:picChg>
        <pc:picChg chg="add del">
          <ac:chgData name="Maysam Ameer" userId="25f8902ab32438df" providerId="LiveId" clId="{0BD0AA42-AED1-45B6-813E-24E5283661BF}" dt="2025-09-28T20:05:48.645" v="1088" actId="26606"/>
          <ac:picMkLst>
            <pc:docMk/>
            <pc:sldMk cId="704608646" sldId="291"/>
            <ac:picMk id="30" creationId="{5516C1EB-8D62-4BF0-92B5-02E6AE43B1F3}"/>
          </ac:picMkLst>
        </pc:picChg>
      </pc:sldChg>
      <pc:sldChg chg="addSp delSp modSp new del mod setBg delDesignElem">
        <pc:chgData name="Maysam Ameer" userId="25f8902ab32438df" providerId="LiveId" clId="{0BD0AA42-AED1-45B6-813E-24E5283661BF}" dt="2025-09-28T19:54:15.597" v="1046" actId="47"/>
        <pc:sldMkLst>
          <pc:docMk/>
          <pc:sldMk cId="661582616" sldId="292"/>
        </pc:sldMkLst>
        <pc:spChg chg="add del">
          <ac:chgData name="Maysam Ameer" userId="25f8902ab32438df" providerId="LiveId" clId="{0BD0AA42-AED1-45B6-813E-24E5283661BF}" dt="2025-09-28T18:23:35.055" v="809"/>
          <ac:spMkLst>
            <pc:docMk/>
            <pc:sldMk cId="661582616" sldId="292"/>
            <ac:spMk id="9" creationId="{655AE6B0-AC9E-4167-806F-E9DB135FC46B}"/>
          </ac:spMkLst>
        </pc:spChg>
        <pc:spChg chg="add del">
          <ac:chgData name="Maysam Ameer" userId="25f8902ab32438df" providerId="LiveId" clId="{0BD0AA42-AED1-45B6-813E-24E5283661BF}" dt="2025-09-28T18:23:35.055" v="809"/>
          <ac:spMkLst>
            <pc:docMk/>
            <pc:sldMk cId="661582616" sldId="292"/>
            <ac:spMk id="22" creationId="{87BD1F4E-A66D-4C06-86DA-8D56CA7A3B41}"/>
          </ac:spMkLst>
        </pc:spChg>
        <pc:grpChg chg="add del">
          <ac:chgData name="Maysam Ameer" userId="25f8902ab32438df" providerId="LiveId" clId="{0BD0AA42-AED1-45B6-813E-24E5283661BF}" dt="2025-09-28T18:23:35.055" v="809"/>
          <ac:grpSpMkLst>
            <pc:docMk/>
            <pc:sldMk cId="661582616" sldId="292"/>
            <ac:grpSpMk id="11" creationId="{3523416A-383B-4FDC-B4C9-D8EDDFE9C043}"/>
          </ac:grpSpMkLst>
        </pc:grpChg>
      </pc:sldChg>
      <pc:sldChg chg="addSp delSp modSp new mod setBg">
        <pc:chgData name="Maysam Ameer" userId="25f8902ab32438df" providerId="LiveId" clId="{0BD0AA42-AED1-45B6-813E-24E5283661BF}" dt="2025-09-29T09:18:09.490" v="1711" actId="1076"/>
        <pc:sldMkLst>
          <pc:docMk/>
          <pc:sldMk cId="1369590482" sldId="293"/>
        </pc:sldMkLst>
        <pc:spChg chg="add mod">
          <ac:chgData name="Maysam Ameer" userId="25f8902ab32438df" providerId="LiveId" clId="{0BD0AA42-AED1-45B6-813E-24E5283661BF}" dt="2025-09-29T09:15:24.253" v="1690" actId="255"/>
          <ac:spMkLst>
            <pc:docMk/>
            <pc:sldMk cId="1369590482" sldId="293"/>
            <ac:spMk id="15" creationId="{23FE8EB1-CF14-20D4-3344-E18A4AC22012}"/>
          </ac:spMkLst>
        </pc:spChg>
        <pc:picChg chg="add mod ord">
          <ac:chgData name="Maysam Ameer" userId="25f8902ab32438df" providerId="LiveId" clId="{0BD0AA42-AED1-45B6-813E-24E5283661BF}" dt="2025-09-29T09:16:56.970" v="1704" actId="1076"/>
          <ac:picMkLst>
            <pc:docMk/>
            <pc:sldMk cId="1369590482" sldId="293"/>
            <ac:picMk id="6" creationId="{2D831FE0-FFB4-7B96-F893-723CFF556077}"/>
          </ac:picMkLst>
        </pc:picChg>
        <pc:picChg chg="add mod ord">
          <ac:chgData name="Maysam Ameer" userId="25f8902ab32438df" providerId="LiveId" clId="{0BD0AA42-AED1-45B6-813E-24E5283661BF}" dt="2025-09-29T09:18:09.490" v="1711" actId="1076"/>
          <ac:picMkLst>
            <pc:docMk/>
            <pc:sldMk cId="1369590482" sldId="293"/>
            <ac:picMk id="7" creationId="{D6C8069F-8CB7-6173-53A7-E8B4074E40C6}"/>
          </ac:picMkLst>
        </pc:picChg>
        <pc:picChg chg="add mod ord">
          <ac:chgData name="Maysam Ameer" userId="25f8902ab32438df" providerId="LiveId" clId="{0BD0AA42-AED1-45B6-813E-24E5283661BF}" dt="2025-09-29T09:17:02.439" v="1705" actId="1076"/>
          <ac:picMkLst>
            <pc:docMk/>
            <pc:sldMk cId="1369590482" sldId="293"/>
            <ac:picMk id="8" creationId="{B2235F1E-197C-5976-56E7-7A4E45003CBA}"/>
          </ac:picMkLst>
        </pc:picChg>
        <pc:picChg chg="add mod">
          <ac:chgData name="Maysam Ameer" userId="25f8902ab32438df" providerId="LiveId" clId="{0BD0AA42-AED1-45B6-813E-24E5283661BF}" dt="2025-09-29T09:16:48.856" v="1702" actId="1076"/>
          <ac:picMkLst>
            <pc:docMk/>
            <pc:sldMk cId="1369590482" sldId="293"/>
            <ac:picMk id="9" creationId="{351243EF-E540-DB4F-58BA-B7A477C86894}"/>
          </ac:picMkLst>
        </pc:picChg>
        <pc:picChg chg="add mod ord">
          <ac:chgData name="Maysam Ameer" userId="25f8902ab32438df" providerId="LiveId" clId="{0BD0AA42-AED1-45B6-813E-24E5283661BF}" dt="2025-09-29T09:17:20.053" v="1707" actId="1076"/>
          <ac:picMkLst>
            <pc:docMk/>
            <pc:sldMk cId="1369590482" sldId="293"/>
            <ac:picMk id="10" creationId="{A3F4DE18-B06F-C2F7-4E61-43024778C3C2}"/>
          </ac:picMkLst>
        </pc:picChg>
        <pc:picChg chg="add del mod">
          <ac:chgData name="Maysam Ameer" userId="25f8902ab32438df" providerId="LiveId" clId="{0BD0AA42-AED1-45B6-813E-24E5283661BF}" dt="2025-09-29T09:14:53.308" v="1684" actId="478"/>
          <ac:picMkLst>
            <pc:docMk/>
            <pc:sldMk cId="1369590482" sldId="293"/>
            <ac:picMk id="11" creationId="{5EF422CE-03F8-DC07-DBFE-F1431D780F3D}"/>
          </ac:picMkLst>
        </pc:picChg>
      </pc:sldChg>
      <pc:sldChg chg="addSp delSp modSp new del mod setBg modClrScheme delDesignElem chgLayout">
        <pc:chgData name="Maysam Ameer" userId="25f8902ab32438df" providerId="LiveId" clId="{0BD0AA42-AED1-45B6-813E-24E5283661BF}" dt="2025-09-29T09:48:10.678" v="1876" actId="47"/>
        <pc:sldMkLst>
          <pc:docMk/>
          <pc:sldMk cId="2355055286" sldId="294"/>
        </pc:sldMkLst>
        <pc:spChg chg="add del mod ord">
          <ac:chgData name="Maysam Ameer" userId="25f8902ab32438df" providerId="LiveId" clId="{0BD0AA42-AED1-45B6-813E-24E5283661BF}" dt="2025-09-29T09:37:35.006" v="1802" actId="700"/>
          <ac:spMkLst>
            <pc:docMk/>
            <pc:sldMk cId="2355055286" sldId="294"/>
            <ac:spMk id="2" creationId="{648EEF1A-36FF-835B-EDD4-01F363AE2A89}"/>
          </ac:spMkLst>
        </pc:spChg>
        <pc:spChg chg="add del mod ord">
          <ac:chgData name="Maysam Ameer" userId="25f8902ab32438df" providerId="LiveId" clId="{0BD0AA42-AED1-45B6-813E-24E5283661BF}" dt="2025-09-29T09:37:35.006" v="1802" actId="700"/>
          <ac:spMkLst>
            <pc:docMk/>
            <pc:sldMk cId="2355055286" sldId="294"/>
            <ac:spMk id="3" creationId="{50305358-3F19-516D-E86A-B2DBF304BE5B}"/>
          </ac:spMkLst>
        </pc:spChg>
        <pc:spChg chg="add mod">
          <ac:chgData name="Maysam Ameer" userId="25f8902ab32438df" providerId="LiveId" clId="{0BD0AA42-AED1-45B6-813E-24E5283661BF}" dt="2025-09-28T19:49:30.860" v="1027" actId="27636"/>
          <ac:spMkLst>
            <pc:docMk/>
            <pc:sldMk cId="2355055286" sldId="294"/>
            <ac:spMk id="5" creationId="{18C7E730-EECF-7804-8CD1-81BEF7BD388D}"/>
          </ac:spMkLst>
        </pc:spChg>
        <pc:spChg chg="add del">
          <ac:chgData name="Maysam Ameer" userId="25f8902ab32438df" providerId="LiveId" clId="{0BD0AA42-AED1-45B6-813E-24E5283661BF}" dt="2025-09-28T18:23:35.055" v="809"/>
          <ac:spMkLst>
            <pc:docMk/>
            <pc:sldMk cId="2355055286" sldId="294"/>
            <ac:spMk id="24" creationId="{AA330523-F25B-4007-B3E5-ABB5637D160A}"/>
          </ac:spMkLst>
        </pc:spChg>
        <pc:grpChg chg="add del">
          <ac:chgData name="Maysam Ameer" userId="25f8902ab32438df" providerId="LiveId" clId="{0BD0AA42-AED1-45B6-813E-24E5283661BF}" dt="2025-09-28T18:23:35.055" v="809"/>
          <ac:grpSpMkLst>
            <pc:docMk/>
            <pc:sldMk cId="2355055286" sldId="294"/>
            <ac:grpSpMk id="9" creationId="{B4DE830A-B531-4A3B-96F6-0ECE88B08555}"/>
          </ac:grpSpMkLst>
        </pc:grpChg>
        <pc:picChg chg="add del mod">
          <ac:chgData name="Maysam Ameer" userId="25f8902ab32438df" providerId="LiveId" clId="{0BD0AA42-AED1-45B6-813E-24E5283661BF}" dt="2025-09-29T09:47:30.710" v="1869" actId="21"/>
          <ac:picMkLst>
            <pc:docMk/>
            <pc:sldMk cId="2355055286" sldId="294"/>
            <ac:picMk id="7" creationId="{C44C410E-692F-EB1A-5847-3577F5A372F8}"/>
          </ac:picMkLst>
        </pc:picChg>
      </pc:sldChg>
      <pc:sldChg chg="modSp new mod">
        <pc:chgData name="Maysam Ameer" userId="25f8902ab32438df" providerId="LiveId" clId="{0BD0AA42-AED1-45B6-813E-24E5283661BF}" dt="2025-09-28T21:19:05.911" v="1614" actId="2711"/>
        <pc:sldMkLst>
          <pc:docMk/>
          <pc:sldMk cId="2430856676" sldId="295"/>
        </pc:sldMkLst>
        <pc:spChg chg="mod">
          <ac:chgData name="Maysam Ameer" userId="25f8902ab32438df" providerId="LiveId" clId="{0BD0AA42-AED1-45B6-813E-24E5283661BF}" dt="2025-09-28T21:19:05.911" v="1614" actId="2711"/>
          <ac:spMkLst>
            <pc:docMk/>
            <pc:sldMk cId="2430856676" sldId="295"/>
            <ac:spMk id="2" creationId="{FD5CE906-00D5-8DFF-FB5E-463B5C0032B9}"/>
          </ac:spMkLst>
        </pc:spChg>
        <pc:spChg chg="mod">
          <ac:chgData name="Maysam Ameer" userId="25f8902ab32438df" providerId="LiveId" clId="{0BD0AA42-AED1-45B6-813E-24E5283661BF}" dt="2025-09-28T21:18:49.618" v="1612" actId="2711"/>
          <ac:spMkLst>
            <pc:docMk/>
            <pc:sldMk cId="2430856676" sldId="295"/>
            <ac:spMk id="3" creationId="{73DD46B2-26BA-AC77-14B5-FE4CEEC6976B}"/>
          </ac:spMkLst>
        </pc:spChg>
      </pc:sldChg>
      <pc:sldChg chg="addSp delSp modSp new mod setBg">
        <pc:chgData name="Maysam Ameer" userId="25f8902ab32438df" providerId="LiveId" clId="{0BD0AA42-AED1-45B6-813E-24E5283661BF}" dt="2025-09-28T20:44:57.321" v="1270" actId="26606"/>
        <pc:sldMkLst>
          <pc:docMk/>
          <pc:sldMk cId="328558654" sldId="296"/>
        </pc:sldMkLst>
        <pc:spChg chg="mod">
          <ac:chgData name="Maysam Ameer" userId="25f8902ab32438df" providerId="LiveId" clId="{0BD0AA42-AED1-45B6-813E-24E5283661BF}" dt="2025-09-28T20:44:57.321" v="1270" actId="26606"/>
          <ac:spMkLst>
            <pc:docMk/>
            <pc:sldMk cId="328558654" sldId="296"/>
            <ac:spMk id="2" creationId="{3F84EA84-1B8A-E020-B845-64EA9D64261F}"/>
          </ac:spMkLst>
        </pc:spChg>
        <pc:spChg chg="del mod">
          <ac:chgData name="Maysam Ameer" userId="25f8902ab32438df" providerId="LiveId" clId="{0BD0AA42-AED1-45B6-813E-24E5283661BF}" dt="2025-09-28T20:44:29.722" v="1264" actId="931"/>
          <ac:spMkLst>
            <pc:docMk/>
            <pc:sldMk cId="328558654" sldId="296"/>
            <ac:spMk id="3" creationId="{4E569D48-F23B-EA71-94E6-6E9D6BB88999}"/>
          </ac:spMkLst>
        </pc:spChg>
        <pc:spChg chg="add del">
          <ac:chgData name="Maysam Ameer" userId="25f8902ab32438df" providerId="LiveId" clId="{0BD0AA42-AED1-45B6-813E-24E5283661BF}" dt="2025-09-28T20:44:57.321" v="1270" actId="26606"/>
          <ac:spMkLst>
            <pc:docMk/>
            <pc:sldMk cId="328558654" sldId="296"/>
            <ac:spMk id="10" creationId="{3C54F4CE-85F0-46ED-80DA-9518C9251AD1}"/>
          </ac:spMkLst>
        </pc:spChg>
        <pc:spChg chg="add del">
          <ac:chgData name="Maysam Ameer" userId="25f8902ab32438df" providerId="LiveId" clId="{0BD0AA42-AED1-45B6-813E-24E5283661BF}" dt="2025-09-28T20:44:57.321" v="1270" actId="26606"/>
          <ac:spMkLst>
            <pc:docMk/>
            <pc:sldMk cId="328558654" sldId="296"/>
            <ac:spMk id="12" creationId="{DADD1FCA-8ACB-4958-81DD-4CDD6D3E1921}"/>
          </ac:spMkLst>
        </pc:spChg>
        <pc:picChg chg="add mod">
          <ac:chgData name="Maysam Ameer" userId="25f8902ab32438df" providerId="LiveId" clId="{0BD0AA42-AED1-45B6-813E-24E5283661BF}" dt="2025-09-28T20:44:57.321" v="1270" actId="26606"/>
          <ac:picMkLst>
            <pc:docMk/>
            <pc:sldMk cId="328558654" sldId="296"/>
            <ac:picMk id="5" creationId="{AA530472-EE7E-B8EF-52D4-640C6BDFC9FF}"/>
          </ac:picMkLst>
        </pc:picChg>
      </pc:sldChg>
      <pc:sldChg chg="delSp modSp new mod">
        <pc:chgData name="Maysam Ameer" userId="25f8902ab32438df" providerId="LiveId" clId="{0BD0AA42-AED1-45B6-813E-24E5283661BF}" dt="2025-09-28T20:46:46.917" v="1281" actId="20577"/>
        <pc:sldMkLst>
          <pc:docMk/>
          <pc:sldMk cId="931272964" sldId="297"/>
        </pc:sldMkLst>
        <pc:spChg chg="del">
          <ac:chgData name="Maysam Ameer" userId="25f8902ab32438df" providerId="LiveId" clId="{0BD0AA42-AED1-45B6-813E-24E5283661BF}" dt="2025-09-28T20:06:55.406" v="1091" actId="478"/>
          <ac:spMkLst>
            <pc:docMk/>
            <pc:sldMk cId="931272964" sldId="297"/>
            <ac:spMk id="2" creationId="{4592E7D4-0950-DCCE-BDBE-022E55246520}"/>
          </ac:spMkLst>
        </pc:spChg>
        <pc:spChg chg="mod">
          <ac:chgData name="Maysam Ameer" userId="25f8902ab32438df" providerId="LiveId" clId="{0BD0AA42-AED1-45B6-813E-24E5283661BF}" dt="2025-09-28T20:46:46.917" v="1281" actId="20577"/>
          <ac:spMkLst>
            <pc:docMk/>
            <pc:sldMk cId="931272964" sldId="297"/>
            <ac:spMk id="3" creationId="{83680686-FF97-3116-C493-92A747994D72}"/>
          </ac:spMkLst>
        </pc:spChg>
      </pc:sldChg>
      <pc:sldChg chg="delSp modSp new mod ord">
        <pc:chgData name="Maysam Ameer" userId="25f8902ab32438df" providerId="LiveId" clId="{0BD0AA42-AED1-45B6-813E-24E5283661BF}" dt="2025-09-28T20:18:48.235" v="1162" actId="255"/>
        <pc:sldMkLst>
          <pc:docMk/>
          <pc:sldMk cId="279759520" sldId="298"/>
        </pc:sldMkLst>
        <pc:spChg chg="del">
          <ac:chgData name="Maysam Ameer" userId="25f8902ab32438df" providerId="LiveId" clId="{0BD0AA42-AED1-45B6-813E-24E5283661BF}" dt="2025-09-28T20:13:08.575" v="1138" actId="478"/>
          <ac:spMkLst>
            <pc:docMk/>
            <pc:sldMk cId="279759520" sldId="298"/>
            <ac:spMk id="2" creationId="{D917B5DD-4A78-F627-D5F0-C6F6BCCE21EA}"/>
          </ac:spMkLst>
        </pc:spChg>
        <pc:spChg chg="mod">
          <ac:chgData name="Maysam Ameer" userId="25f8902ab32438df" providerId="LiveId" clId="{0BD0AA42-AED1-45B6-813E-24E5283661BF}" dt="2025-09-28T20:18:48.235" v="1162" actId="255"/>
          <ac:spMkLst>
            <pc:docMk/>
            <pc:sldMk cId="279759520" sldId="298"/>
            <ac:spMk id="3" creationId="{943550A7-5913-33E3-FC00-29313DEB784E}"/>
          </ac:spMkLst>
        </pc:spChg>
      </pc:sldChg>
      <pc:sldChg chg="modSp new del mod">
        <pc:chgData name="Maysam Ameer" userId="25f8902ab32438df" providerId="LiveId" clId="{0BD0AA42-AED1-45B6-813E-24E5283661BF}" dt="2025-09-29T09:27:14.736" v="1780" actId="47"/>
        <pc:sldMkLst>
          <pc:docMk/>
          <pc:sldMk cId="3017481210" sldId="299"/>
        </pc:sldMkLst>
        <pc:spChg chg="mod">
          <ac:chgData name="Maysam Ameer" userId="25f8902ab32438df" providerId="LiveId" clId="{0BD0AA42-AED1-45B6-813E-24E5283661BF}" dt="2025-09-28T20:55:10.951" v="1340" actId="255"/>
          <ac:spMkLst>
            <pc:docMk/>
            <pc:sldMk cId="3017481210" sldId="299"/>
            <ac:spMk id="2" creationId="{1432A231-7FD7-43D8-7C74-7BBF7AB4E901}"/>
          </ac:spMkLst>
        </pc:spChg>
        <pc:spChg chg="mod">
          <ac:chgData name="Maysam Ameer" userId="25f8902ab32438df" providerId="LiveId" clId="{0BD0AA42-AED1-45B6-813E-24E5283661BF}" dt="2025-09-28T20:54:27.218" v="1333" actId="255"/>
          <ac:spMkLst>
            <pc:docMk/>
            <pc:sldMk cId="3017481210" sldId="299"/>
            <ac:spMk id="3" creationId="{B29EC158-D7C5-007C-0981-0B230D86A488}"/>
          </ac:spMkLst>
        </pc:spChg>
      </pc:sldChg>
      <pc:sldChg chg="addSp delSp modSp new mod">
        <pc:chgData name="Maysam Ameer" userId="25f8902ab32438df" providerId="LiveId" clId="{0BD0AA42-AED1-45B6-813E-24E5283661BF}" dt="2025-09-29T10:23:01.652" v="1900" actId="27309"/>
        <pc:sldMkLst>
          <pc:docMk/>
          <pc:sldMk cId="1277717744" sldId="300"/>
        </pc:sldMkLst>
        <pc:spChg chg="mod">
          <ac:chgData name="Maysam Ameer" userId="25f8902ab32438df" providerId="LiveId" clId="{0BD0AA42-AED1-45B6-813E-24E5283661BF}" dt="2025-09-28T21:03:24.309" v="1394" actId="207"/>
          <ac:spMkLst>
            <pc:docMk/>
            <pc:sldMk cId="1277717744" sldId="300"/>
            <ac:spMk id="2" creationId="{75AD5BEA-5620-3D23-71A6-262BDAC2F462}"/>
          </ac:spMkLst>
        </pc:spChg>
        <pc:spChg chg="mod">
          <ac:chgData name="Maysam Ameer" userId="25f8902ab32438df" providerId="LiveId" clId="{0BD0AA42-AED1-45B6-813E-24E5283661BF}" dt="2025-09-28T21:02:51.584" v="1390" actId="20577"/>
          <ac:spMkLst>
            <pc:docMk/>
            <pc:sldMk cId="1277717744" sldId="300"/>
            <ac:spMk id="3" creationId="{1172FD10-CCEC-DF8E-9DBC-3F9ACC7C2FFB}"/>
          </ac:spMkLst>
        </pc:spChg>
        <pc:graphicFrameChg chg="add del modGraphic">
          <ac:chgData name="Maysam Ameer" userId="25f8902ab32438df" providerId="LiveId" clId="{0BD0AA42-AED1-45B6-813E-24E5283661BF}" dt="2025-09-29T10:23:01.652" v="1900" actId="27309"/>
          <ac:graphicFrameMkLst>
            <pc:docMk/>
            <pc:sldMk cId="1277717744" sldId="300"/>
            <ac:graphicFrameMk id="5" creationId="{3CF1ABF9-6BDC-5877-3DEB-B69A7337AE9A}"/>
          </ac:graphicFrameMkLst>
        </pc:graphicFrameChg>
      </pc:sldChg>
      <pc:sldChg chg="modSp new mod">
        <pc:chgData name="Maysam Ameer" userId="25f8902ab32438df" providerId="LiveId" clId="{0BD0AA42-AED1-45B6-813E-24E5283661BF}" dt="2025-09-28T21:10:21.570" v="1479" actId="207"/>
        <pc:sldMkLst>
          <pc:docMk/>
          <pc:sldMk cId="2744841420" sldId="301"/>
        </pc:sldMkLst>
        <pc:spChg chg="mod">
          <ac:chgData name="Maysam Ameer" userId="25f8902ab32438df" providerId="LiveId" clId="{0BD0AA42-AED1-45B6-813E-24E5283661BF}" dt="2025-09-28T21:08:29.425" v="1452" actId="403"/>
          <ac:spMkLst>
            <pc:docMk/>
            <pc:sldMk cId="2744841420" sldId="301"/>
            <ac:spMk id="2" creationId="{447D48A5-7E5D-4970-2F75-3C7516B2184D}"/>
          </ac:spMkLst>
        </pc:spChg>
        <pc:spChg chg="mod">
          <ac:chgData name="Maysam Ameer" userId="25f8902ab32438df" providerId="LiveId" clId="{0BD0AA42-AED1-45B6-813E-24E5283661BF}" dt="2025-09-28T21:10:21.570" v="1479" actId="207"/>
          <ac:spMkLst>
            <pc:docMk/>
            <pc:sldMk cId="2744841420" sldId="301"/>
            <ac:spMk id="3" creationId="{800AF30F-5AF5-C955-B192-F8090A772853}"/>
          </ac:spMkLst>
        </pc:spChg>
      </pc:sldChg>
      <pc:sldChg chg="addSp delSp modSp new mod">
        <pc:chgData name="Maysam Ameer" userId="25f8902ab32438df" providerId="LiveId" clId="{0BD0AA42-AED1-45B6-813E-24E5283661BF}" dt="2025-09-29T09:30:01.278" v="1797" actId="14100"/>
        <pc:sldMkLst>
          <pc:docMk/>
          <pc:sldMk cId="966582019" sldId="302"/>
        </pc:sldMkLst>
        <pc:spChg chg="del">
          <ac:chgData name="Maysam Ameer" userId="25f8902ab32438df" providerId="LiveId" clId="{0BD0AA42-AED1-45B6-813E-24E5283661BF}" dt="2025-09-29T09:29:13.860" v="1786" actId="478"/>
          <ac:spMkLst>
            <pc:docMk/>
            <pc:sldMk cId="966582019" sldId="302"/>
            <ac:spMk id="2" creationId="{DEA314B8-5836-B872-BBDB-9E8698457403}"/>
          </ac:spMkLst>
        </pc:spChg>
        <pc:spChg chg="del">
          <ac:chgData name="Maysam Ameer" userId="25f8902ab32438df" providerId="LiveId" clId="{0BD0AA42-AED1-45B6-813E-24E5283661BF}" dt="2025-09-29T09:29:17.558" v="1787"/>
          <ac:spMkLst>
            <pc:docMk/>
            <pc:sldMk cId="966582019" sldId="302"/>
            <ac:spMk id="3" creationId="{50C52327-AE93-86F7-D69C-F4349ADABA2C}"/>
          </ac:spMkLst>
        </pc:spChg>
        <pc:picChg chg="add mod">
          <ac:chgData name="Maysam Ameer" userId="25f8902ab32438df" providerId="LiveId" clId="{0BD0AA42-AED1-45B6-813E-24E5283661BF}" dt="2025-09-29T09:30:01.278" v="1797" actId="14100"/>
          <ac:picMkLst>
            <pc:docMk/>
            <pc:sldMk cId="966582019" sldId="302"/>
            <ac:picMk id="5" creationId="{6F1C24EF-D047-10E0-0C52-501867225D06}"/>
          </ac:picMkLst>
        </pc:picChg>
      </pc:sldChg>
      <pc:sldChg chg="addSp delSp modSp new mod setBg">
        <pc:chgData name="Maysam Ameer" userId="25f8902ab32438df" providerId="LiveId" clId="{0BD0AA42-AED1-45B6-813E-24E5283661BF}" dt="2025-09-29T09:42:27.520" v="1817" actId="26606"/>
        <pc:sldMkLst>
          <pc:docMk/>
          <pc:sldMk cId="1468986794" sldId="303"/>
        </pc:sldMkLst>
        <pc:spChg chg="del">
          <ac:chgData name="Maysam Ameer" userId="25f8902ab32438df" providerId="LiveId" clId="{0BD0AA42-AED1-45B6-813E-24E5283661BF}" dt="2025-09-29T09:39:47.789" v="1804" actId="478"/>
          <ac:spMkLst>
            <pc:docMk/>
            <pc:sldMk cId="1468986794" sldId="303"/>
            <ac:spMk id="2" creationId="{54F1EC8A-0933-75AF-4CC7-2423EB5D4B0B}"/>
          </ac:spMkLst>
        </pc:spChg>
        <pc:spChg chg="mod ord">
          <ac:chgData name="Maysam Ameer" userId="25f8902ab32438df" providerId="LiveId" clId="{0BD0AA42-AED1-45B6-813E-24E5283661BF}" dt="2025-09-29T09:42:27.520" v="1817" actId="26606"/>
          <ac:spMkLst>
            <pc:docMk/>
            <pc:sldMk cId="1468986794" sldId="303"/>
            <ac:spMk id="3" creationId="{34666AF4-01F1-7503-12ED-D362BD8C26BE}"/>
          </ac:spMkLst>
        </pc:spChg>
        <pc:spChg chg="add del">
          <ac:chgData name="Maysam Ameer" userId="25f8902ab32438df" providerId="LiveId" clId="{0BD0AA42-AED1-45B6-813E-24E5283661BF}" dt="2025-09-29T09:42:27.520" v="1817" actId="26606"/>
          <ac:spMkLst>
            <pc:docMk/>
            <pc:sldMk cId="1468986794" sldId="303"/>
            <ac:spMk id="9" creationId="{3346177D-ADC4-4968-B747-5CFCD390B5B9}"/>
          </ac:spMkLst>
        </pc:spChg>
        <pc:spChg chg="add del">
          <ac:chgData name="Maysam Ameer" userId="25f8902ab32438df" providerId="LiveId" clId="{0BD0AA42-AED1-45B6-813E-24E5283661BF}" dt="2025-09-29T09:42:27.520" v="1817" actId="26606"/>
          <ac:spMkLst>
            <pc:docMk/>
            <pc:sldMk cId="1468986794" sldId="303"/>
            <ac:spMk id="11" creationId="{0844A943-BF79-4FEA-ABB1-3BD54D236606}"/>
          </ac:spMkLst>
        </pc:spChg>
        <pc:spChg chg="add del">
          <ac:chgData name="Maysam Ameer" userId="25f8902ab32438df" providerId="LiveId" clId="{0BD0AA42-AED1-45B6-813E-24E5283661BF}" dt="2025-09-29T09:42:27.520" v="1817" actId="26606"/>
          <ac:spMkLst>
            <pc:docMk/>
            <pc:sldMk cId="1468986794" sldId="303"/>
            <ac:spMk id="13" creationId="{6437CC72-F4A8-4DC3-AFAB-D22C482C8100}"/>
          </ac:spMkLst>
        </pc:spChg>
        <pc:picChg chg="add mod">
          <ac:chgData name="Maysam Ameer" userId="25f8902ab32438df" providerId="LiveId" clId="{0BD0AA42-AED1-45B6-813E-24E5283661BF}" dt="2025-09-29T09:42:27.520" v="1817" actId="26606"/>
          <ac:picMkLst>
            <pc:docMk/>
            <pc:sldMk cId="1468986794" sldId="303"/>
            <ac:picMk id="4" creationId="{A8EE818F-9BBF-1618-282B-EF5BA313B9BF}"/>
          </ac:picMkLst>
        </pc:picChg>
      </pc:sldChg>
      <pc:sldChg chg="addSp delSp modSp new mod modClrScheme chgLayout">
        <pc:chgData name="Maysam Ameer" userId="25f8902ab32438df" providerId="LiveId" clId="{0BD0AA42-AED1-45B6-813E-24E5283661BF}" dt="2025-09-29T09:47:59.123" v="1875" actId="1076"/>
        <pc:sldMkLst>
          <pc:docMk/>
          <pc:sldMk cId="4210136884" sldId="304"/>
        </pc:sldMkLst>
        <pc:spChg chg="add del mod">
          <ac:chgData name="Maysam Ameer" userId="25f8902ab32438df" providerId="LiveId" clId="{0BD0AA42-AED1-45B6-813E-24E5283661BF}" dt="2025-09-29T09:46:00.319" v="1853" actId="478"/>
          <ac:spMkLst>
            <pc:docMk/>
            <pc:sldMk cId="4210136884" sldId="304"/>
            <ac:spMk id="2" creationId="{CB5F6D90-68F4-7853-EF4A-D528F431C5F7}"/>
          </ac:spMkLst>
        </pc:spChg>
        <pc:spChg chg="add mod">
          <ac:chgData name="Maysam Ameer" userId="25f8902ab32438df" providerId="LiveId" clId="{0BD0AA42-AED1-45B6-813E-24E5283661BF}" dt="2025-09-29T09:47:46.586" v="1872" actId="27636"/>
          <ac:spMkLst>
            <pc:docMk/>
            <pc:sldMk cId="4210136884" sldId="304"/>
            <ac:spMk id="3" creationId="{A472A2CA-6A0F-BA90-8977-0B3FA4927647}"/>
          </ac:spMkLst>
        </pc:spChg>
        <pc:picChg chg="add mod">
          <ac:chgData name="Maysam Ameer" userId="25f8902ab32438df" providerId="LiveId" clId="{0BD0AA42-AED1-45B6-813E-24E5283661BF}" dt="2025-09-29T09:47:59.123" v="1875" actId="1076"/>
          <ac:picMkLst>
            <pc:docMk/>
            <pc:sldMk cId="4210136884" sldId="304"/>
            <ac:picMk id="7" creationId="{C44C410E-692F-EB1A-5847-3577F5A372F8}"/>
          </ac:picMkLst>
        </pc:picChg>
      </pc:sldChg>
      <pc:sldChg chg="addSp delSp modSp new mod">
        <pc:chgData name="Maysam Ameer" userId="25f8902ab32438df" providerId="LiveId" clId="{0BD0AA42-AED1-45B6-813E-24E5283661BF}" dt="2025-09-29T10:30:28.365" v="1918" actId="14100"/>
        <pc:sldMkLst>
          <pc:docMk/>
          <pc:sldMk cId="507837121" sldId="305"/>
        </pc:sldMkLst>
        <pc:spChg chg="mod">
          <ac:chgData name="Maysam Ameer" userId="25f8902ab32438df" providerId="LiveId" clId="{0BD0AA42-AED1-45B6-813E-24E5283661BF}" dt="2025-09-29T10:30:12.954" v="1914" actId="207"/>
          <ac:spMkLst>
            <pc:docMk/>
            <pc:sldMk cId="507837121" sldId="305"/>
            <ac:spMk id="2" creationId="{2AA9EE66-5059-5552-CA75-A3033F34947B}"/>
          </ac:spMkLst>
        </pc:spChg>
        <pc:spChg chg="del">
          <ac:chgData name="Maysam Ameer" userId="25f8902ab32438df" providerId="LiveId" clId="{0BD0AA42-AED1-45B6-813E-24E5283661BF}" dt="2025-09-29T10:29:35.696" v="1903"/>
          <ac:spMkLst>
            <pc:docMk/>
            <pc:sldMk cId="507837121" sldId="305"/>
            <ac:spMk id="3" creationId="{EB379E01-85CD-D61B-FADB-B2857ECF3473}"/>
          </ac:spMkLst>
        </pc:spChg>
        <pc:picChg chg="add mod">
          <ac:chgData name="Maysam Ameer" userId="25f8902ab32438df" providerId="LiveId" clId="{0BD0AA42-AED1-45B6-813E-24E5283661BF}" dt="2025-09-29T10:30:28.365" v="1918" actId="14100"/>
          <ac:picMkLst>
            <pc:docMk/>
            <pc:sldMk cId="507837121" sldId="305"/>
            <ac:picMk id="5" creationId="{B601ACDE-6772-6767-5647-CD83D1E97F2D}"/>
          </ac:picMkLst>
        </pc:picChg>
      </pc:sldChg>
      <pc:sldChg chg="addSp delSp modSp new del mod setBg">
        <pc:chgData name="Maysam Ameer" userId="25f8902ab32438df" providerId="LiveId" clId="{0BD0AA42-AED1-45B6-813E-24E5283661BF}" dt="2025-09-29T10:23:14.158" v="1901" actId="47"/>
        <pc:sldMkLst>
          <pc:docMk/>
          <pc:sldMk cId="2642985034" sldId="305"/>
        </pc:sldMkLst>
        <pc:spChg chg="del">
          <ac:chgData name="Maysam Ameer" userId="25f8902ab32438df" providerId="LiveId" clId="{0BD0AA42-AED1-45B6-813E-24E5283661BF}" dt="2025-09-29T09:52:16.879" v="1894" actId="478"/>
          <ac:spMkLst>
            <pc:docMk/>
            <pc:sldMk cId="2642985034" sldId="305"/>
            <ac:spMk id="2" creationId="{94E5747D-0AA7-0472-036A-1816AAB22911}"/>
          </ac:spMkLst>
        </pc:spChg>
        <pc:spChg chg="del">
          <ac:chgData name="Maysam Ameer" userId="25f8902ab32438df" providerId="LiveId" clId="{0BD0AA42-AED1-45B6-813E-24E5283661BF}" dt="2025-09-29T09:52:02.463" v="1889"/>
          <ac:spMkLst>
            <pc:docMk/>
            <pc:sldMk cId="2642985034" sldId="305"/>
            <ac:spMk id="3" creationId="{F7C01F3C-50DA-89E7-59CB-7F53DB3D7290}"/>
          </ac:spMkLst>
        </pc:spChg>
        <pc:spChg chg="add del">
          <ac:chgData name="Maysam Ameer" userId="25f8902ab32438df" providerId="LiveId" clId="{0BD0AA42-AED1-45B6-813E-24E5283661BF}" dt="2025-09-29T09:52:42.861" v="1898" actId="26606"/>
          <ac:spMkLst>
            <pc:docMk/>
            <pc:sldMk cId="2642985034" sldId="305"/>
            <ac:spMk id="10" creationId="{5F879AC3-D4CE-493C-ADC7-06205677F4F8}"/>
          </ac:spMkLst>
        </pc:spChg>
        <pc:spChg chg="add del">
          <ac:chgData name="Maysam Ameer" userId="25f8902ab32438df" providerId="LiveId" clId="{0BD0AA42-AED1-45B6-813E-24E5283661BF}" dt="2025-09-29T09:52:42.861" v="1898" actId="26606"/>
          <ac:spMkLst>
            <pc:docMk/>
            <pc:sldMk cId="2642985034" sldId="305"/>
            <ac:spMk id="12" creationId="{736F0DFD-0954-464F-BF12-DD2E6F6E0380}"/>
          </ac:spMkLst>
        </pc:spChg>
        <pc:picChg chg="add mod">
          <ac:chgData name="Maysam Ameer" userId="25f8902ab32438df" providerId="LiveId" clId="{0BD0AA42-AED1-45B6-813E-24E5283661BF}" dt="2025-09-29T09:52:42.861" v="1898" actId="26606"/>
          <ac:picMkLst>
            <pc:docMk/>
            <pc:sldMk cId="2642985034" sldId="305"/>
            <ac:picMk id="5" creationId="{B47BE12D-77A9-9DC5-61E4-C7E1719EC59D}"/>
          </ac:picMkLst>
        </pc:picChg>
      </pc:sldChg>
      <pc:sldMasterChg chg="setBg modSldLayout">
        <pc:chgData name="Maysam Ameer" userId="25f8902ab32438df" providerId="LiveId" clId="{0BD0AA42-AED1-45B6-813E-24E5283661BF}" dt="2025-09-28T19:00:32.003" v="869"/>
        <pc:sldMasterMkLst>
          <pc:docMk/>
          <pc:sldMasterMk cId="3708430116" sldId="2147483677"/>
        </pc:sldMasterMkLst>
        <pc:sldLayoutChg chg="setBg">
          <pc:chgData name="Maysam Ameer" userId="25f8902ab32438df" providerId="LiveId" clId="{0BD0AA42-AED1-45B6-813E-24E5283661BF}" dt="2025-09-28T19:00:32.003" v="869"/>
          <pc:sldLayoutMkLst>
            <pc:docMk/>
            <pc:sldMasterMk cId="3708430116" sldId="2147483677"/>
            <pc:sldLayoutMk cId="2629421294" sldId="2147483678"/>
          </pc:sldLayoutMkLst>
        </pc:sldLayoutChg>
        <pc:sldLayoutChg chg="setBg">
          <pc:chgData name="Maysam Ameer" userId="25f8902ab32438df" providerId="LiveId" clId="{0BD0AA42-AED1-45B6-813E-24E5283661BF}" dt="2025-09-28T19:00:32.003" v="869"/>
          <pc:sldLayoutMkLst>
            <pc:docMk/>
            <pc:sldMasterMk cId="3708430116" sldId="2147483677"/>
            <pc:sldLayoutMk cId="2974029493" sldId="2147483679"/>
          </pc:sldLayoutMkLst>
        </pc:sldLayoutChg>
        <pc:sldLayoutChg chg="setBg">
          <pc:chgData name="Maysam Ameer" userId="25f8902ab32438df" providerId="LiveId" clId="{0BD0AA42-AED1-45B6-813E-24E5283661BF}" dt="2025-09-28T19:00:32.003" v="869"/>
          <pc:sldLayoutMkLst>
            <pc:docMk/>
            <pc:sldMasterMk cId="3708430116" sldId="2147483677"/>
            <pc:sldLayoutMk cId="3506756853" sldId="2147483680"/>
          </pc:sldLayoutMkLst>
        </pc:sldLayoutChg>
        <pc:sldLayoutChg chg="setBg">
          <pc:chgData name="Maysam Ameer" userId="25f8902ab32438df" providerId="LiveId" clId="{0BD0AA42-AED1-45B6-813E-24E5283661BF}" dt="2025-09-28T19:00:32.003" v="869"/>
          <pc:sldLayoutMkLst>
            <pc:docMk/>
            <pc:sldMasterMk cId="3708430116" sldId="2147483677"/>
            <pc:sldLayoutMk cId="1440072533" sldId="2147483681"/>
          </pc:sldLayoutMkLst>
        </pc:sldLayoutChg>
        <pc:sldLayoutChg chg="setBg">
          <pc:chgData name="Maysam Ameer" userId="25f8902ab32438df" providerId="LiveId" clId="{0BD0AA42-AED1-45B6-813E-24E5283661BF}" dt="2025-09-28T19:00:32.003" v="869"/>
          <pc:sldLayoutMkLst>
            <pc:docMk/>
            <pc:sldMasterMk cId="3708430116" sldId="2147483677"/>
            <pc:sldLayoutMk cId="3660714072" sldId="2147483682"/>
          </pc:sldLayoutMkLst>
        </pc:sldLayoutChg>
        <pc:sldLayoutChg chg="setBg">
          <pc:chgData name="Maysam Ameer" userId="25f8902ab32438df" providerId="LiveId" clId="{0BD0AA42-AED1-45B6-813E-24E5283661BF}" dt="2025-09-28T19:00:32.003" v="869"/>
          <pc:sldLayoutMkLst>
            <pc:docMk/>
            <pc:sldMasterMk cId="3708430116" sldId="2147483677"/>
            <pc:sldLayoutMk cId="2371348036" sldId="2147483683"/>
          </pc:sldLayoutMkLst>
        </pc:sldLayoutChg>
        <pc:sldLayoutChg chg="setBg">
          <pc:chgData name="Maysam Ameer" userId="25f8902ab32438df" providerId="LiveId" clId="{0BD0AA42-AED1-45B6-813E-24E5283661BF}" dt="2025-09-28T19:00:32.003" v="869"/>
          <pc:sldLayoutMkLst>
            <pc:docMk/>
            <pc:sldMasterMk cId="3708430116" sldId="2147483677"/>
            <pc:sldLayoutMk cId="815988772" sldId="2147483684"/>
          </pc:sldLayoutMkLst>
        </pc:sldLayoutChg>
        <pc:sldLayoutChg chg="setBg">
          <pc:chgData name="Maysam Ameer" userId="25f8902ab32438df" providerId="LiveId" clId="{0BD0AA42-AED1-45B6-813E-24E5283661BF}" dt="2025-09-28T19:00:32.003" v="869"/>
          <pc:sldLayoutMkLst>
            <pc:docMk/>
            <pc:sldMasterMk cId="3708430116" sldId="2147483677"/>
            <pc:sldLayoutMk cId="2620485067" sldId="2147483685"/>
          </pc:sldLayoutMkLst>
        </pc:sldLayoutChg>
        <pc:sldLayoutChg chg="setBg">
          <pc:chgData name="Maysam Ameer" userId="25f8902ab32438df" providerId="LiveId" clId="{0BD0AA42-AED1-45B6-813E-24E5283661BF}" dt="2025-09-28T19:00:32.003" v="869"/>
          <pc:sldLayoutMkLst>
            <pc:docMk/>
            <pc:sldMasterMk cId="3708430116" sldId="2147483677"/>
            <pc:sldLayoutMk cId="4046191409" sldId="2147483686"/>
          </pc:sldLayoutMkLst>
        </pc:sldLayoutChg>
        <pc:sldLayoutChg chg="setBg">
          <pc:chgData name="Maysam Ameer" userId="25f8902ab32438df" providerId="LiveId" clId="{0BD0AA42-AED1-45B6-813E-24E5283661BF}" dt="2025-09-28T19:00:32.003" v="869"/>
          <pc:sldLayoutMkLst>
            <pc:docMk/>
            <pc:sldMasterMk cId="3708430116" sldId="2147483677"/>
            <pc:sldLayoutMk cId="4130103875" sldId="2147483687"/>
          </pc:sldLayoutMkLst>
        </pc:sldLayoutChg>
        <pc:sldLayoutChg chg="setBg">
          <pc:chgData name="Maysam Ameer" userId="25f8902ab32438df" providerId="LiveId" clId="{0BD0AA42-AED1-45B6-813E-24E5283661BF}" dt="2025-09-28T19:00:32.003" v="869"/>
          <pc:sldLayoutMkLst>
            <pc:docMk/>
            <pc:sldMasterMk cId="3708430116" sldId="2147483677"/>
            <pc:sldLayoutMk cId="3816927973" sldId="2147483688"/>
          </pc:sldLayoutMkLst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2756AEA-55B9-FDBE-E13D-79A9598B1CD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9C153465-138E-CA96-677E-A50F9D3649D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3FE0225B-805A-BD87-E7FF-3733BA8204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7F7ED647-16CE-E81F-B3FE-25EA1CC05D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C4A60719-E922-C670-AC39-562E5B1BCF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53565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D0D180A-F07F-4222-FF50-996E6533D5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8F8AF362-F661-604A-AB0A-61F99D3DC0E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6517E3A2-691F-41D0-353A-50B84C9263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F97E95E7-9601-807E-0E90-589E7653B6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774C7E4E-0F97-74AA-DE4C-FCBE825F8C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687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1BEA6A0D-4493-278F-18D4-FA709442A9D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16E9CE82-DFA8-7FE3-99E7-AA48DE85D3B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FAB134A0-80EE-08FB-058E-FD1E16DB8E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EF5486AF-7149-EE49-6207-3F41515513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187286A2-37CD-DFE3-28EF-A6DD170FD1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08044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DFEFC4A-D093-FEA8-1611-7B5CEB5961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80D33B31-C7F5-3B98-C7FE-27614253D5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8CA30356-8F55-83B6-91B6-C7D7227175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4152E770-A26F-3E55-ACC5-2CD76DF71B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245C025D-BA20-5C9F-FCCA-E991222513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81097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B70044C-4905-1A16-9294-5D2BD840D2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1F12DCFD-D22D-D806-1210-DA3303BA1E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4FAD5E3E-6E21-9394-7B36-69396584C1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F9975EC1-A6B3-C00E-1A54-E4F7EF59AE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806182CA-05CE-2E60-7BDF-B39F7C3ABC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11153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F50A159-1DB3-AAE8-3A50-73C9096687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A66F7428-F9A3-2243-4EFE-03DBB1BE6E8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82ABEE42-8355-2D02-7F7C-3E913BB07CF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D57E6BD9-9B77-11E0-F444-CB8AE7F339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872A5C30-FDA5-AB10-F24A-4FDE3CD0B8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96C2AE65-8921-5489-79BC-BD35741847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79627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DC0E52D-4BA8-26F0-3F71-4BA990B956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4BD584B3-65D0-78E7-BC8B-06DA0AA39D4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628AC42F-AF13-DD83-83F8-5E95F61E329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28578EDB-7EF4-1263-DE22-CD754863A92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15D030CC-1531-6CCE-38BD-C7A7676AA92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4370916A-6621-A84B-BF3C-50C3AEEFEA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A637950F-C830-6408-0DC1-525C83289C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F11D50AB-3E43-C435-7762-666E5409B3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67756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636B3E5-9E8F-DF09-8FE9-54533E57E5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23A9DDC8-1661-9DAC-6D53-D47D127BCE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40DFD91B-9B0D-2436-459C-7011DA7AFE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3CEBFDEC-B9CE-A43F-8024-9D5A63880C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52883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021A27D4-765F-1481-F95D-59340E0B15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F79FC884-4E80-0CF6-4FC3-013D221B4E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509F21E0-6AE7-E84B-AC03-280C73CB31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04051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2B3CF5E-EC52-7C3D-6792-8502E3404A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316F54D9-CF16-FF5E-C5E3-077502E970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D0A9562B-38E6-2A7D-52E9-82F6DD24D83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2BECEEC6-BB9B-8ADD-6F5F-39FE08C830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46204AB6-58C6-740D-380A-A77C468025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9DED5A21-FC17-45D0-6567-E3C8B0D50C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21461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DEC0999-5A4E-74DD-F571-575A6784B4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098252E3-FE04-3E4D-D5C5-D8BFAF6E312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2F05CC30-76C0-FCB7-92FF-4C3AD3659F0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95EFA069-8424-CED8-BB61-5218733B03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FAEB187F-D9AA-82B0-F699-070CD6A694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C2F71E15-2D52-8F5E-92F9-7F07306406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24853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28958A63-5EDF-0A49-1F18-271C1CE0E0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76E225CD-B0C9-42B5-5DB7-D6F630AE6B3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80D20E66-C48F-BC99-AF1F-FD4131B557D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A502855A-BF47-396A-7ECB-F155F62968E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4C522D11-00C3-E871-FDFC-C71360DEED1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77763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8" r:id="rId1"/>
    <p:sldLayoutId id="2147483859" r:id="rId2"/>
    <p:sldLayoutId id="2147483860" r:id="rId3"/>
    <p:sldLayoutId id="2147483861" r:id="rId4"/>
    <p:sldLayoutId id="2147483862" r:id="rId5"/>
    <p:sldLayoutId id="2147483863" r:id="rId6"/>
    <p:sldLayoutId id="2147483864" r:id="rId7"/>
    <p:sldLayoutId id="2147483865" r:id="rId8"/>
    <p:sldLayoutId id="2147483866" r:id="rId9"/>
    <p:sldLayoutId id="2147483867" r:id="rId10"/>
    <p:sldLayoutId id="2147483868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93995" y="2090056"/>
            <a:ext cx="6096000" cy="1405075"/>
          </a:xfrm>
        </p:spPr>
        <p:txBody>
          <a:bodyPr>
            <a:noAutofit/>
          </a:bodyPr>
          <a:lstStyle/>
          <a:p>
            <a:r>
              <a:rPr lang="en-US" sz="5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ar-IQ" sz="5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ollecting </a:t>
            </a:r>
            <a:r>
              <a:rPr lang="ar-IQ" sz="5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and  Transporting </a:t>
            </a:r>
            <a:r>
              <a:rPr lang="ar-IQ" sz="5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 Specimens </a:t>
            </a:r>
            <a:endParaRPr lang="en-US" sz="5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40229" y="3777343"/>
            <a:ext cx="7720865" cy="1894114"/>
          </a:xfrm>
        </p:spPr>
        <p:txBody>
          <a:bodyPr>
            <a:noAutofit/>
          </a:bodyPr>
          <a:lstStyle/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Clinical biochemistry laboratory </a:t>
            </a:r>
          </a:p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en-US" sz="32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stage </a:t>
            </a:r>
          </a:p>
          <a:p>
            <a:pPr>
              <a:spcBef>
                <a:spcPct val="0"/>
              </a:spcBef>
            </a:pPr>
            <a:endParaRPr lang="ar-IQ" sz="2400" dirty="0"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2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4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2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4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FDEF444-5552-C9AB-2667-9C20713D33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00126" y="609601"/>
            <a:ext cx="6447501" cy="789542"/>
          </a:xfrm>
        </p:spPr>
        <p:txBody>
          <a:bodyPr vert="horz" lIns="91440" tIns="45720" rIns="91440" bIns="45720" rtlCol="0">
            <a:noAutofit/>
          </a:bodyPr>
          <a:lstStyle/>
          <a:p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Introduction to laboratory and diagnostic test</a:t>
            </a:r>
            <a:endParaRPr lang="en-US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DF6EFDD6-D67A-57BA-26CE-90BE24F2D3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00126" y="1534886"/>
            <a:ext cx="7143748" cy="4054964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 algn="just">
              <a:lnSpc>
                <a:spcPct val="100000"/>
              </a:lnSpc>
              <a:buNone/>
            </a:pPr>
            <a:endParaRPr lang="en-US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0000"/>
              </a:lnSpc>
              <a:buNone/>
            </a:pP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ar-IQ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aboratory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and diagnostic</a:t>
            </a:r>
            <a:r>
              <a:rPr lang="ar-IQ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tests are tools give additional information about the patient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lnSpc>
                <a:spcPct val="100000"/>
              </a:lnSpc>
              <a:buNone/>
            </a:pP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0000"/>
              </a:lnSpc>
              <a:buNone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These tools involve blood, urine, stool, x-ray, nuclear scanning, ultrasound and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endoscopy.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8859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9726427-3B9F-389B-3FCF-A91474184F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7559" y="609600"/>
            <a:ext cx="6716201" cy="1320800"/>
          </a:xfrm>
        </p:spPr>
        <p:txBody>
          <a:bodyPr anchor="ctr">
            <a:noAutofit/>
          </a:bodyPr>
          <a:lstStyle/>
          <a:p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Factors effect testing outcome</a:t>
            </a:r>
            <a:endParaRPr lang="en-US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F801C29D-BD00-6BAF-B468-2BCFB05369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3874" y="1930400"/>
            <a:ext cx="5369899" cy="4317999"/>
          </a:xfrm>
        </p:spPr>
        <p:txBody>
          <a:bodyPr>
            <a:noAutofit/>
          </a:bodyPr>
          <a:lstStyle/>
          <a:p>
            <a:pPr>
              <a:lnSpc>
                <a:spcPct val="90000"/>
              </a:lnSpc>
            </a:pP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Age</a:t>
            </a:r>
          </a:p>
          <a:p>
            <a:pPr>
              <a:lnSpc>
                <a:spcPct val="90000"/>
              </a:lnSpc>
            </a:pP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90000"/>
              </a:lnSpc>
            </a:pP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Infection</a:t>
            </a:r>
          </a:p>
          <a:p>
            <a:pPr>
              <a:lnSpc>
                <a:spcPct val="90000"/>
              </a:lnSpc>
            </a:pP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90000"/>
              </a:lnSpc>
            </a:pP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History of disease</a:t>
            </a:r>
          </a:p>
          <a:p>
            <a:pPr>
              <a:lnSpc>
                <a:spcPct val="90000"/>
              </a:lnSpc>
            </a:pP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90000"/>
              </a:lnSpc>
            </a:pP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Addiction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1595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EAFD54B-1D82-C774-60F7-DEE4FAB309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5199" y="286439"/>
            <a:ext cx="7648121" cy="1008962"/>
          </a:xfrm>
        </p:spPr>
        <p:txBody>
          <a:bodyPr>
            <a:noAutofit/>
          </a:bodyPr>
          <a:lstStyle/>
          <a:p>
            <a:pPr>
              <a:lnSpc>
                <a:spcPct val="90000"/>
              </a:lnSpc>
            </a:pP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Types of biological specimens</a:t>
            </a:r>
            <a:endParaRPr lang="en-US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Blood</a:t>
            </a:r>
          </a:p>
          <a:p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Urine</a:t>
            </a:r>
          </a:p>
          <a:p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Stool</a:t>
            </a:r>
          </a:p>
          <a:p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Sputum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46616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11AC05D-5BB7-D6A5-883C-503349EEB0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5199" y="609600"/>
            <a:ext cx="7648121" cy="1099457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Major phases of diagnostic test</a:t>
            </a:r>
            <a:r>
              <a:rPr lang="en-US" sz="3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3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6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Pre test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phase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Intra test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phase</a:t>
            </a:r>
          </a:p>
          <a:p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Post test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phase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260721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5AD5BEA-5620-3D23-71A6-262BDAC2F4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Types of test tubes used for sample collection</a:t>
            </a:r>
            <a:endParaRPr lang="en-US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1172FD10-CCEC-DF8E-9DBC-3F9ACC7C2F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White-top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(plane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tubes</a:t>
            </a:r>
            <a:endParaRPr lang="en-US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Lavender- top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tubes</a:t>
            </a:r>
          </a:p>
          <a:p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Yellow- top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tubes</a:t>
            </a:r>
          </a:p>
          <a:p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Blood culture tubes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777177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D5CE906-00D5-8DFF-FB5E-463B5C0032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599" y="609601"/>
            <a:ext cx="8747761" cy="514120"/>
          </a:xfrm>
        </p:spPr>
        <p:txBody>
          <a:bodyPr>
            <a:noAutofit/>
          </a:bodyPr>
          <a:lstStyle/>
          <a:p>
            <a:r>
              <a:rPr lang="ar-IQ" sz="3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Storage and transfer of blood samples</a:t>
            </a:r>
            <a:endParaRPr lang="en-US" sz="36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73DD46B2-26BA-AC77-14B5-FE4CEEC697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5080" y="1123720"/>
            <a:ext cx="8097397" cy="6015210"/>
          </a:xfrm>
        </p:spPr>
        <p:txBody>
          <a:bodyPr>
            <a:noAutofit/>
          </a:bodyPr>
          <a:lstStyle/>
          <a:p>
            <a:pPr marL="0" indent="0" algn="just">
              <a:lnSpc>
                <a:spcPct val="200000"/>
              </a:lnSpc>
              <a:buNone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Samples should be refrigerated to 4°C immediately after collection. </a:t>
            </a:r>
            <a:endParaRPr lang="en-US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200000"/>
              </a:lnSpc>
              <a:buNone/>
            </a:pP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At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that temperature they are stable for 7 days. If it is anticipated that analysis cannot occur within 7 days, samples should be frozen immediately at -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70°C.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08566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562</TotalTime>
  <Words>151</Words>
  <Application>Microsoft Office PowerPoint</Application>
  <PresentationFormat>On-screen Show (4:3)</PresentationFormat>
  <Paragraphs>41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Aptos</vt:lpstr>
      <vt:lpstr>Aptos Display</vt:lpstr>
      <vt:lpstr>Arial</vt:lpstr>
      <vt:lpstr>Times New Roman</vt:lpstr>
      <vt:lpstr>Office Theme</vt:lpstr>
      <vt:lpstr>Collecting and  Transporting of Specimens </vt:lpstr>
      <vt:lpstr>Introduction to laboratory and diagnostic test</vt:lpstr>
      <vt:lpstr>Factors effect testing outcome</vt:lpstr>
      <vt:lpstr>Types of biological specimens</vt:lpstr>
      <vt:lpstr>Major phases of diagnostic test </vt:lpstr>
      <vt:lpstr>Types of test tubes used for sample collection</vt:lpstr>
      <vt:lpstr> Storage and transfer of blood samples</vt:lpstr>
    </vt:vector>
  </TitlesOfParts>
  <Manager/>
  <Company/>
  <LinksUpToDate>false</LinksUpToDate>
  <SharedDoc>false</SharedDoc>
  <HyperlinkBase/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Collecting and  Transporting of Specimens</dc:title>
  <dc:subject/>
  <dc:creator>hp</dc:creator>
  <cp:keywords/>
  <dc:description>generated using python-pptx</dc:description>
  <cp:lastModifiedBy>hp</cp:lastModifiedBy>
  <cp:revision>7</cp:revision>
  <dcterms:created xsi:type="dcterms:W3CDTF">2013-01-27T09:14:16Z</dcterms:created>
  <dcterms:modified xsi:type="dcterms:W3CDTF">2025-10-01T21:06:35Z</dcterms:modified>
  <cp:category/>
</cp:coreProperties>
</file>