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7" r:id="rId1"/>
  </p:sldMasterIdLst>
  <p:sldIdLst>
    <p:sldId id="256" r:id="rId2"/>
    <p:sldId id="274" r:id="rId3"/>
    <p:sldId id="261" r:id="rId4"/>
    <p:sldId id="275" r:id="rId5"/>
    <p:sldId id="276" r:id="rId6"/>
    <p:sldId id="278" r:id="rId7"/>
    <p:sldId id="27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3FD581-829B-4596-ABA4-DB7761925550}" v="156" dt="2025-09-29T10:48:08.5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77" autoAdjust="0"/>
    <p:restoredTop sz="94660"/>
  </p:normalViewPr>
  <p:slideViewPr>
    <p:cSldViewPr snapToGrid="0" snapToObjects="1">
      <p:cViewPr varScale="1">
        <p:scale>
          <a:sx n="50" d="100"/>
          <a:sy n="50" d="100"/>
        </p:scale>
        <p:origin x="43" y="54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presProps" Target="pres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ysam Ameer" userId="25f8902ab32438df" providerId="LiveId" clId="{0BD0AA42-AED1-45B6-813E-24E5283661BF}"/>
    <pc:docChg chg="undo redo custSel addSld delSld modSld sldOrd modMainMaster">
      <pc:chgData name="Maysam Ameer" userId="25f8902ab32438df" providerId="LiveId" clId="{0BD0AA42-AED1-45B6-813E-24E5283661BF}" dt="2025-09-29T10:48:30.118" v="1966" actId="1076"/>
      <pc:docMkLst>
        <pc:docMk/>
      </pc:docMkLst>
      <pc:sldChg chg="addSp delSp modSp mod setBg modAnim">
        <pc:chgData name="Maysam Ameer" userId="25f8902ab32438df" providerId="LiveId" clId="{0BD0AA42-AED1-45B6-813E-24E5283661BF}" dt="2025-09-29T09:14:25.611" v="1683" actId="1076"/>
        <pc:sldMkLst>
          <pc:docMk/>
          <pc:sldMk cId="0" sldId="256"/>
        </pc:sldMkLst>
        <pc:spChg chg="mod">
          <ac:chgData name="Maysam Ameer" userId="25f8902ab32438df" providerId="LiveId" clId="{0BD0AA42-AED1-45B6-813E-24E5283661BF}" dt="2025-09-29T09:14:25.611" v="1683" actId="1076"/>
          <ac:spMkLst>
            <pc:docMk/>
            <pc:sldMk cId="0" sldId="256"/>
            <ac:spMk id="2" creationId="{00000000-0000-0000-0000-000000000000}"/>
          </ac:spMkLst>
        </pc:spChg>
        <pc:spChg chg="mod">
          <ac:chgData name="Maysam Ameer" userId="25f8902ab32438df" providerId="LiveId" clId="{0BD0AA42-AED1-45B6-813E-24E5283661BF}" dt="2025-09-29T09:13:49.809" v="1679" actId="20577"/>
          <ac:spMkLst>
            <pc:docMk/>
            <pc:sldMk cId="0" sldId="256"/>
            <ac:spMk id="3" creationId="{00000000-0000-0000-0000-000000000000}"/>
          </ac:spMkLst>
        </pc:spChg>
        <pc:picChg chg="add mod">
          <ac:chgData name="Maysam Ameer" userId="25f8902ab32438df" providerId="LiveId" clId="{0BD0AA42-AED1-45B6-813E-24E5283661BF}" dt="2025-09-29T09:13:21.292" v="1675" actId="14100"/>
          <ac:picMkLst>
            <pc:docMk/>
            <pc:sldMk cId="0" sldId="256"/>
            <ac:picMk id="5" creationId="{0BA30273-ADC0-7671-4777-4F847654E0C6}"/>
          </ac:picMkLst>
        </pc:picChg>
        <pc:picChg chg="del mod">
          <ac:chgData name="Maysam Ameer" userId="25f8902ab32438df" providerId="LiveId" clId="{0BD0AA42-AED1-45B6-813E-24E5283661BF}" dt="2025-09-28T19:53:30.485" v="1044" actId="478"/>
          <ac:picMkLst>
            <pc:docMk/>
            <pc:sldMk cId="0" sldId="256"/>
            <ac:picMk id="5" creationId="{9DD3DE5B-87CB-2A9F-F206-E03062BB7BC5}"/>
          </ac:picMkLst>
        </pc:picChg>
        <pc:picChg chg="add del mod">
          <ac:chgData name="Maysam Ameer" userId="25f8902ab32438df" providerId="LiveId" clId="{0BD0AA42-AED1-45B6-813E-24E5283661BF}" dt="2025-09-28T18:23:17.254" v="802" actId="478"/>
          <ac:picMkLst>
            <pc:docMk/>
            <pc:sldMk cId="0" sldId="256"/>
            <ac:picMk id="6" creationId="{28160EA3-D38D-E3A2-A76F-CDCF68EF6857}"/>
          </ac:picMkLst>
        </pc:picChg>
        <pc:picChg chg="add mod">
          <ac:chgData name="Maysam Ameer" userId="25f8902ab32438df" providerId="LiveId" clId="{0BD0AA42-AED1-45B6-813E-24E5283661BF}" dt="2025-09-28T18:24:04.400" v="812" actId="1076"/>
          <ac:picMkLst>
            <pc:docMk/>
            <pc:sldMk cId="0" sldId="256"/>
            <ac:picMk id="8" creationId="{B427396D-B9C6-B3B9-6E2C-6FD2EB38ECE9}"/>
          </ac:picMkLst>
        </pc:picChg>
      </pc:sldChg>
      <pc:sldChg chg="modSp mod setBg">
        <pc:chgData name="Maysam Ameer" userId="25f8902ab32438df" providerId="LiveId" clId="{0BD0AA42-AED1-45B6-813E-24E5283661BF}" dt="2025-09-29T09:24:31.044" v="1765" actId="207"/>
        <pc:sldMkLst>
          <pc:docMk/>
          <pc:sldMk cId="17159525" sldId="261"/>
        </pc:sldMkLst>
        <pc:spChg chg="mod">
          <ac:chgData name="Maysam Ameer" userId="25f8902ab32438df" providerId="LiveId" clId="{0BD0AA42-AED1-45B6-813E-24E5283661BF}" dt="2025-09-29T09:24:31.044" v="1765" actId="207"/>
          <ac:spMkLst>
            <pc:docMk/>
            <pc:sldMk cId="17159525" sldId="261"/>
            <ac:spMk id="2" creationId="{19726427-3B9F-389B-3FCF-A91474184F22}"/>
          </ac:spMkLst>
        </pc:spChg>
        <pc:spChg chg="mod">
          <ac:chgData name="Maysam Ameer" userId="25f8902ab32438df" providerId="LiveId" clId="{0BD0AA42-AED1-45B6-813E-24E5283661BF}" dt="2025-09-28T20:46:04.552" v="1276" actId="207"/>
          <ac:spMkLst>
            <pc:docMk/>
            <pc:sldMk cId="17159525" sldId="261"/>
            <ac:spMk id="3" creationId="{F801C29D-BD00-6BAF-B468-2BCFB053695A}"/>
          </ac:spMkLst>
        </pc:spChg>
        <pc:picChg chg="mod">
          <ac:chgData name="Maysam Ameer" userId="25f8902ab32438df" providerId="LiveId" clId="{0BD0AA42-AED1-45B6-813E-24E5283661BF}" dt="2025-09-28T19:59:57.299" v="1062" actId="1076"/>
          <ac:picMkLst>
            <pc:docMk/>
            <pc:sldMk cId="17159525" sldId="261"/>
            <ac:picMk id="6" creationId="{DFD0CFA4-F84F-A3F6-BC8E-028DDA6EEB9C}"/>
          </ac:picMkLst>
        </pc:picChg>
      </pc:sldChg>
      <pc:sldChg chg="delSp modSp mod setBg delDesignElem">
        <pc:chgData name="Maysam Ameer" userId="25f8902ab32438df" providerId="LiveId" clId="{0BD0AA42-AED1-45B6-813E-24E5283661BF}" dt="2025-09-28T20:49:49.483" v="1300" actId="2711"/>
        <pc:sldMkLst>
          <pc:docMk/>
          <pc:sldMk cId="124661665" sldId="262"/>
        </pc:sldMkLst>
        <pc:spChg chg="mod">
          <ac:chgData name="Maysam Ameer" userId="25f8902ab32438df" providerId="LiveId" clId="{0BD0AA42-AED1-45B6-813E-24E5283661BF}" dt="2025-09-28T20:49:18.415" v="1297" actId="14100"/>
          <ac:spMkLst>
            <pc:docMk/>
            <pc:sldMk cId="124661665" sldId="262"/>
            <ac:spMk id="2" creationId="{1EAFD54B-1D82-C774-60F7-DEE4FAB3099E}"/>
          </ac:spMkLst>
        </pc:spChg>
        <pc:graphicFrameChg chg="mod modGraphic">
          <ac:chgData name="Maysam Ameer" userId="25f8902ab32438df" providerId="LiveId" clId="{0BD0AA42-AED1-45B6-813E-24E5283661BF}" dt="2025-09-28T20:49:49.483" v="1300" actId="2711"/>
          <ac:graphicFrameMkLst>
            <pc:docMk/>
            <pc:sldMk cId="124661665" sldId="262"/>
            <ac:graphicFrameMk id="5" creationId="{B37473E1-B797-57C8-A744-A5C0A8C471DD}"/>
          </ac:graphicFrameMkLst>
        </pc:graphicFrameChg>
      </pc:sldChg>
      <pc:sldChg chg="delSp modSp mod setBg delDesignElem">
        <pc:chgData name="Maysam Ameer" userId="25f8902ab32438df" providerId="LiveId" clId="{0BD0AA42-AED1-45B6-813E-24E5283661BF}" dt="2025-09-29T09:25:37.047" v="1770" actId="12269"/>
        <pc:sldMkLst>
          <pc:docMk/>
          <pc:sldMk cId="3226072176" sldId="263"/>
        </pc:sldMkLst>
        <pc:spChg chg="mod">
          <ac:chgData name="Maysam Ameer" userId="25f8902ab32438df" providerId="LiveId" clId="{0BD0AA42-AED1-45B6-813E-24E5283661BF}" dt="2025-09-28T20:48:58.537" v="1293" actId="403"/>
          <ac:spMkLst>
            <pc:docMk/>
            <pc:sldMk cId="3226072176" sldId="263"/>
            <ac:spMk id="2" creationId="{F11AC05D-5BB7-D6A5-883C-503349EEB03F}"/>
          </ac:spMkLst>
        </pc:spChg>
        <pc:graphicFrameChg chg="mod modGraphic">
          <ac:chgData name="Maysam Ameer" userId="25f8902ab32438df" providerId="LiveId" clId="{0BD0AA42-AED1-45B6-813E-24E5283661BF}" dt="2025-09-29T09:25:37.047" v="1770" actId="12269"/>
          <ac:graphicFrameMkLst>
            <pc:docMk/>
            <pc:sldMk cId="3226072176" sldId="263"/>
            <ac:graphicFrameMk id="5" creationId="{1FA95130-18D5-A7E3-6135-9592F0F67A68}"/>
          </ac:graphicFrameMkLst>
        </pc:graphicFrameChg>
      </pc:sldChg>
      <pc:sldChg chg="addSp delSp modSp mod setBg setFolMasterObjs setClrOvrMap delDesignElem">
        <pc:chgData name="Maysam Ameer" userId="25f8902ab32438df" providerId="LiveId" clId="{0BD0AA42-AED1-45B6-813E-24E5283661BF}" dt="2025-09-29T09:27:20.725" v="1784" actId="26606"/>
        <pc:sldMkLst>
          <pc:docMk/>
          <pc:sldMk cId="2822509097" sldId="264"/>
        </pc:sldMkLst>
        <pc:spChg chg="mod">
          <ac:chgData name="Maysam Ameer" userId="25f8902ab32438df" providerId="LiveId" clId="{0BD0AA42-AED1-45B6-813E-24E5283661BF}" dt="2025-09-29T09:27:20.725" v="1784" actId="26606"/>
          <ac:spMkLst>
            <pc:docMk/>
            <pc:sldMk cId="2822509097" sldId="264"/>
            <ac:spMk id="2" creationId="{CD9797E6-5924-F308-38E7-FCF0B90BB3A1}"/>
          </ac:spMkLst>
        </pc:spChg>
        <pc:spChg chg="add del mod">
          <ac:chgData name="Maysam Ameer" userId="25f8902ab32438df" providerId="LiveId" clId="{0BD0AA42-AED1-45B6-813E-24E5283661BF}" dt="2025-09-29T09:26:30.513" v="1776" actId="478"/>
          <ac:spMkLst>
            <pc:docMk/>
            <pc:sldMk cId="2822509097" sldId="264"/>
            <ac:spMk id="5" creationId="{AF5391B6-5005-B0DA-B57E-AEA10894554C}"/>
          </ac:spMkLst>
        </pc:spChg>
        <pc:spChg chg="add del">
          <ac:chgData name="Maysam Ameer" userId="25f8902ab32438df" providerId="LiveId" clId="{0BD0AA42-AED1-45B6-813E-24E5283661BF}" dt="2025-09-28T19:36:05.313" v="932" actId="26606"/>
          <ac:spMkLst>
            <pc:docMk/>
            <pc:sldMk cId="2822509097" sldId="264"/>
            <ac:spMk id="6" creationId="{D4771268-CB57-404A-9271-370EB28F6090}"/>
          </ac:spMkLst>
        </pc:spChg>
        <pc:spChg chg="add del">
          <ac:chgData name="Maysam Ameer" userId="25f8902ab32438df" providerId="LiveId" clId="{0BD0AA42-AED1-45B6-813E-24E5283661BF}" dt="2025-09-28T19:38:01.669" v="946"/>
          <ac:spMkLst>
            <pc:docMk/>
            <pc:sldMk cId="2822509097" sldId="264"/>
            <ac:spMk id="7" creationId="{D4771268-CB57-404A-9271-370EB28F6090}"/>
          </ac:spMkLst>
        </pc:spChg>
        <pc:spChg chg="add del">
          <ac:chgData name="Maysam Ameer" userId="25f8902ab32438df" providerId="LiveId" clId="{0BD0AA42-AED1-45B6-813E-24E5283661BF}" dt="2025-09-28T19:36:20.753" v="936" actId="478"/>
          <ac:spMkLst>
            <pc:docMk/>
            <pc:sldMk cId="2822509097" sldId="264"/>
            <ac:spMk id="8" creationId="{14F172D4-05C1-9844-EFAE-9EA56C5037A8}"/>
          </ac:spMkLst>
        </pc:spChg>
        <pc:spChg chg="add del">
          <ac:chgData name="Maysam Ameer" userId="25f8902ab32438df" providerId="LiveId" clId="{0BD0AA42-AED1-45B6-813E-24E5283661BF}" dt="2025-09-28T19:35:31.597" v="928" actId="26606"/>
          <ac:spMkLst>
            <pc:docMk/>
            <pc:sldMk cId="2822509097" sldId="264"/>
            <ac:spMk id="9" creationId="{D4771268-CB57-404A-9271-370EB28F6090}"/>
          </ac:spMkLst>
        </pc:spChg>
        <pc:spChg chg="add del">
          <ac:chgData name="Maysam Ameer" userId="25f8902ab32438df" providerId="LiveId" clId="{0BD0AA42-AED1-45B6-813E-24E5283661BF}" dt="2025-09-28T19:36:11.986" v="935"/>
          <ac:spMkLst>
            <pc:docMk/>
            <pc:sldMk cId="2822509097" sldId="264"/>
            <ac:spMk id="10" creationId="{9D25F302-27C5-414F-97F8-6EA0A6C028BA}"/>
          </ac:spMkLst>
        </pc:spChg>
        <pc:spChg chg="add del">
          <ac:chgData name="Maysam Ameer" userId="25f8902ab32438df" providerId="LiveId" clId="{0BD0AA42-AED1-45B6-813E-24E5283661BF}" dt="2025-09-28T19:36:11.986" v="935"/>
          <ac:spMkLst>
            <pc:docMk/>
            <pc:sldMk cId="2822509097" sldId="264"/>
            <ac:spMk id="12" creationId="{8F451A30-466B-4996-9BA5-CD6ABCC6D558}"/>
          </ac:spMkLst>
        </pc:spChg>
        <pc:spChg chg="add del">
          <ac:chgData name="Maysam Ameer" userId="25f8902ab32438df" providerId="LiveId" clId="{0BD0AA42-AED1-45B6-813E-24E5283661BF}" dt="2025-09-28T19:36:11.986" v="935"/>
          <ac:spMkLst>
            <pc:docMk/>
            <pc:sldMk cId="2822509097" sldId="264"/>
            <ac:spMk id="13" creationId="{830A36F8-48C2-4842-A87B-8CE8DF4E7FD2}"/>
          </ac:spMkLst>
        </pc:spChg>
        <pc:spChg chg="add del">
          <ac:chgData name="Maysam Ameer" userId="25f8902ab32438df" providerId="LiveId" clId="{0BD0AA42-AED1-45B6-813E-24E5283661BF}" dt="2025-09-29T09:27:19.494" v="1782" actId="26606"/>
          <ac:spMkLst>
            <pc:docMk/>
            <pc:sldMk cId="2822509097" sldId="264"/>
            <ac:spMk id="14" creationId="{3C54F4CE-85F0-46ED-80DA-9518C9251AD1}"/>
          </ac:spMkLst>
        </pc:spChg>
        <pc:spChg chg="add del">
          <ac:chgData name="Maysam Ameer" userId="25f8902ab32438df" providerId="LiveId" clId="{0BD0AA42-AED1-45B6-813E-24E5283661BF}" dt="2025-09-28T19:35:35.591" v="930" actId="26606"/>
          <ac:spMkLst>
            <pc:docMk/>
            <pc:sldMk cId="2822509097" sldId="264"/>
            <ac:spMk id="15" creationId="{47942995-B07F-4636-9A06-C6A104B260A8}"/>
          </ac:spMkLst>
        </pc:spChg>
        <pc:spChg chg="add del">
          <ac:chgData name="Maysam Ameer" userId="25f8902ab32438df" providerId="LiveId" clId="{0BD0AA42-AED1-45B6-813E-24E5283661BF}" dt="2025-09-28T19:35:35.591" v="930" actId="26606"/>
          <ac:spMkLst>
            <pc:docMk/>
            <pc:sldMk cId="2822509097" sldId="264"/>
            <ac:spMk id="16" creationId="{B81933D1-5615-42C7-9C0B-4EB7105CCE2D}"/>
          </ac:spMkLst>
        </pc:spChg>
        <pc:spChg chg="add del">
          <ac:chgData name="Maysam Ameer" userId="25f8902ab32438df" providerId="LiveId" clId="{0BD0AA42-AED1-45B6-813E-24E5283661BF}" dt="2025-09-29T09:27:19.494" v="1782" actId="26606"/>
          <ac:spMkLst>
            <pc:docMk/>
            <pc:sldMk cId="2822509097" sldId="264"/>
            <ac:spMk id="17" creationId="{DADD1FCA-8ACB-4958-81DD-4CDD6D3E1921}"/>
          </ac:spMkLst>
        </pc:spChg>
        <pc:spChg chg="add del">
          <ac:chgData name="Maysam Ameer" userId="25f8902ab32438df" providerId="LiveId" clId="{0BD0AA42-AED1-45B6-813E-24E5283661BF}" dt="2025-09-28T19:35:35.591" v="930" actId="26606"/>
          <ac:spMkLst>
            <pc:docMk/>
            <pc:sldMk cId="2822509097" sldId="264"/>
            <ac:spMk id="18" creationId="{19C9EAEA-39D0-4B0E-A0EB-51E7B26740B1}"/>
          </ac:spMkLst>
        </pc:spChg>
        <pc:spChg chg="add del">
          <ac:chgData name="Maysam Ameer" userId="25f8902ab32438df" providerId="LiveId" clId="{0BD0AA42-AED1-45B6-813E-24E5283661BF}" dt="2025-09-29T09:27:20.725" v="1784" actId="26606"/>
          <ac:spMkLst>
            <pc:docMk/>
            <pc:sldMk cId="2822509097" sldId="264"/>
            <ac:spMk id="19" creationId="{91DC6ABD-215C-4EA8-A483-CEF5B99AB385}"/>
          </ac:spMkLst>
        </pc:spChg>
        <pc:spChg chg="add del">
          <ac:chgData name="Maysam Ameer" userId="25f8902ab32438df" providerId="LiveId" clId="{0BD0AA42-AED1-45B6-813E-24E5283661BF}" dt="2025-09-29T09:27:20.725" v="1784" actId="26606"/>
          <ac:spMkLst>
            <pc:docMk/>
            <pc:sldMk cId="2822509097" sldId="264"/>
            <ac:spMk id="23" creationId="{04357C93-F0CB-4A1C-8F77-4E9063789819}"/>
          </ac:spMkLst>
        </pc:spChg>
        <pc:grpChg chg="add del">
          <ac:chgData name="Maysam Ameer" userId="25f8902ab32438df" providerId="LiveId" clId="{0BD0AA42-AED1-45B6-813E-24E5283661BF}" dt="2025-09-28T19:35:35.591" v="930" actId="26606"/>
          <ac:grpSpMkLst>
            <pc:docMk/>
            <pc:sldMk cId="2822509097" sldId="264"/>
            <ac:grpSpMk id="11" creationId="{032D8612-31EB-44CF-A1D0-14FD4C705424}"/>
          </ac:grpSpMkLst>
        </pc:grpChg>
        <pc:grpChg chg="add del">
          <ac:chgData name="Maysam Ameer" userId="25f8902ab32438df" providerId="LiveId" clId="{0BD0AA42-AED1-45B6-813E-24E5283661BF}" dt="2025-09-29T09:27:20.725" v="1784" actId="26606"/>
          <ac:grpSpMkLst>
            <pc:docMk/>
            <pc:sldMk cId="2822509097" sldId="264"/>
            <ac:grpSpMk id="20" creationId="{3AF6A671-C637-4547-85F4-51B6D1881399}"/>
          </ac:grpSpMkLst>
        </pc:grpChg>
        <pc:picChg chg="del mod">
          <ac:chgData name="Maysam Ameer" userId="25f8902ab32438df" providerId="LiveId" clId="{0BD0AA42-AED1-45B6-813E-24E5283661BF}" dt="2025-09-29T09:25:56.529" v="1771" actId="478"/>
          <ac:picMkLst>
            <pc:docMk/>
            <pc:sldMk cId="2822509097" sldId="264"/>
            <ac:picMk id="4" creationId="{89E5A88D-F5FF-F1F5-B95B-3CA2FED7D2DA}"/>
          </ac:picMkLst>
        </pc:picChg>
        <pc:picChg chg="add mod">
          <ac:chgData name="Maysam Ameer" userId="25f8902ab32438df" providerId="LiveId" clId="{0BD0AA42-AED1-45B6-813E-24E5283661BF}" dt="2025-09-29T09:27:20.725" v="1784" actId="26606"/>
          <ac:picMkLst>
            <pc:docMk/>
            <pc:sldMk cId="2822509097" sldId="264"/>
            <ac:picMk id="6" creationId="{90A32665-2AFD-D34C-AB3A-4B6A42B46CDA}"/>
          </ac:picMkLst>
        </pc:picChg>
      </pc:sldChg>
      <pc:sldChg chg="addSp delSp modSp del mod setBg setFolMasterObjs delDesignElem">
        <pc:chgData name="Maysam Ameer" userId="25f8902ab32438df" providerId="LiveId" clId="{0BD0AA42-AED1-45B6-813E-24E5283661BF}" dt="2025-09-28T21:03:28.311" v="1395" actId="47"/>
        <pc:sldMkLst>
          <pc:docMk/>
          <pc:sldMk cId="3569119980" sldId="266"/>
        </pc:sldMkLst>
        <pc:spChg chg="mod">
          <ac:chgData name="Maysam Ameer" userId="25f8902ab32438df" providerId="LiveId" clId="{0BD0AA42-AED1-45B6-813E-24E5283661BF}" dt="2025-09-28T21:03:08.014" v="1391" actId="21"/>
          <ac:spMkLst>
            <pc:docMk/>
            <pc:sldMk cId="3569119980" sldId="266"/>
            <ac:spMk id="2" creationId="{71C8692B-2135-01AF-F1BC-F17182FF25F1}"/>
          </ac:spMkLst>
        </pc:spChg>
        <pc:spChg chg="add mod">
          <ac:chgData name="Maysam Ameer" userId="25f8902ab32438df" providerId="LiveId" clId="{0BD0AA42-AED1-45B6-813E-24E5283661BF}" dt="2025-09-28T21:00:44.850" v="1356" actId="14100"/>
          <ac:spMkLst>
            <pc:docMk/>
            <pc:sldMk cId="3569119980" sldId="266"/>
            <ac:spMk id="4" creationId="{4610138D-89BB-3FFE-E73C-B9A46A795B1E}"/>
          </ac:spMkLst>
        </pc:spChg>
        <pc:spChg chg="add del">
          <ac:chgData name="Maysam Ameer" userId="25f8902ab32438df" providerId="LiveId" clId="{0BD0AA42-AED1-45B6-813E-24E5283661BF}" dt="2025-09-28T19:38:01.669" v="946"/>
          <ac:spMkLst>
            <pc:docMk/>
            <pc:sldMk cId="3569119980" sldId="266"/>
            <ac:spMk id="30" creationId="{BACC6370-2D7E-4714-9D71-7542949D7D5D}"/>
          </ac:spMkLst>
        </pc:spChg>
        <pc:spChg chg="add del">
          <ac:chgData name="Maysam Ameer" userId="25f8902ab32438df" providerId="LiveId" clId="{0BD0AA42-AED1-45B6-813E-24E5283661BF}" dt="2025-09-28T19:38:01.669" v="946"/>
          <ac:spMkLst>
            <pc:docMk/>
            <pc:sldMk cId="3569119980" sldId="266"/>
            <ac:spMk id="31" creationId="{F68B3F68-107C-434F-AA38-110D5EA91B85}"/>
          </ac:spMkLst>
        </pc:spChg>
        <pc:spChg chg="add del">
          <ac:chgData name="Maysam Ameer" userId="25f8902ab32438df" providerId="LiveId" clId="{0BD0AA42-AED1-45B6-813E-24E5283661BF}" dt="2025-09-28T19:38:01.669" v="946"/>
          <ac:spMkLst>
            <pc:docMk/>
            <pc:sldMk cId="3569119980" sldId="266"/>
            <ac:spMk id="32" creationId="{AAD0DBB9-1A4B-4391-81D4-CB19F9AB918A}"/>
          </ac:spMkLst>
        </pc:spChg>
        <pc:spChg chg="add del">
          <ac:chgData name="Maysam Ameer" userId="25f8902ab32438df" providerId="LiveId" clId="{0BD0AA42-AED1-45B6-813E-24E5283661BF}" dt="2025-09-28T19:36:54.798" v="940" actId="26606"/>
          <ac:spMkLst>
            <pc:docMk/>
            <pc:sldMk cId="3569119980" sldId="266"/>
            <ac:spMk id="33" creationId="{CB49665F-0298-4449-8D2D-209989CB9EE3}"/>
          </ac:spMkLst>
        </pc:spChg>
        <pc:spChg chg="add del">
          <ac:chgData name="Maysam Ameer" userId="25f8902ab32438df" providerId="LiveId" clId="{0BD0AA42-AED1-45B6-813E-24E5283661BF}" dt="2025-09-28T19:38:15.721" v="948" actId="26606"/>
          <ac:spMkLst>
            <pc:docMk/>
            <pc:sldMk cId="3569119980" sldId="266"/>
            <ac:spMk id="34" creationId="{BACC6370-2D7E-4714-9D71-7542949D7D5D}"/>
          </ac:spMkLst>
        </pc:spChg>
        <pc:spChg chg="add del">
          <ac:chgData name="Maysam Ameer" userId="25f8902ab32438df" providerId="LiveId" clId="{0BD0AA42-AED1-45B6-813E-24E5283661BF}" dt="2025-09-28T19:36:54.798" v="940" actId="26606"/>
          <ac:spMkLst>
            <pc:docMk/>
            <pc:sldMk cId="3569119980" sldId="266"/>
            <ac:spMk id="35" creationId="{A71EEC14-174A-46FA-B046-474750457130}"/>
          </ac:spMkLst>
        </pc:spChg>
        <pc:spChg chg="add del">
          <ac:chgData name="Maysam Ameer" userId="25f8902ab32438df" providerId="LiveId" clId="{0BD0AA42-AED1-45B6-813E-24E5283661BF}" dt="2025-09-28T19:38:15.721" v="948" actId="26606"/>
          <ac:spMkLst>
            <pc:docMk/>
            <pc:sldMk cId="3569119980" sldId="266"/>
            <ac:spMk id="36" creationId="{F68B3F68-107C-434F-AA38-110D5EA91B85}"/>
          </ac:spMkLst>
        </pc:spChg>
        <pc:spChg chg="add del">
          <ac:chgData name="Maysam Ameer" userId="25f8902ab32438df" providerId="LiveId" clId="{0BD0AA42-AED1-45B6-813E-24E5283661BF}" dt="2025-09-28T19:38:15.721" v="948" actId="26606"/>
          <ac:spMkLst>
            <pc:docMk/>
            <pc:sldMk cId="3569119980" sldId="266"/>
            <ac:spMk id="38" creationId="{AAD0DBB9-1A4B-4391-81D4-CB19F9AB918A}"/>
          </ac:spMkLst>
        </pc:spChg>
        <pc:spChg chg="add del">
          <ac:chgData name="Maysam Ameer" userId="25f8902ab32438df" providerId="LiveId" clId="{0BD0AA42-AED1-45B6-813E-24E5283661BF}" dt="2025-09-28T19:38:01.669" v="946"/>
          <ac:spMkLst>
            <pc:docMk/>
            <pc:sldMk cId="3569119980" sldId="266"/>
            <ac:spMk id="39" creationId="{063BBA22-50EA-4C4D-BE05-F1CE4E63AA56}"/>
          </ac:spMkLst>
        </pc:spChg>
        <pc:spChg chg="add del">
          <ac:chgData name="Maysam Ameer" userId="25f8902ab32438df" providerId="LiveId" clId="{0BD0AA42-AED1-45B6-813E-24E5283661BF}" dt="2025-09-28T19:38:15.721" v="948" actId="26606"/>
          <ac:spMkLst>
            <pc:docMk/>
            <pc:sldMk cId="3569119980" sldId="266"/>
            <ac:spMk id="40" creationId="{063BBA22-50EA-4C4D-BE05-F1CE4E63AA56}"/>
          </ac:spMkLst>
        </pc:spChg>
        <pc:spChg chg="add del">
          <ac:chgData name="Maysam Ameer" userId="25f8902ab32438df" providerId="LiveId" clId="{0BD0AA42-AED1-45B6-813E-24E5283661BF}" dt="2025-09-28T19:38:17.239" v="950" actId="26606"/>
          <ac:spMkLst>
            <pc:docMk/>
            <pc:sldMk cId="3569119980" sldId="266"/>
            <ac:spMk id="42" creationId="{BACC6370-2D7E-4714-9D71-7542949D7D5D}"/>
          </ac:spMkLst>
        </pc:spChg>
        <pc:spChg chg="add del">
          <ac:chgData name="Maysam Ameer" userId="25f8902ab32438df" providerId="LiveId" clId="{0BD0AA42-AED1-45B6-813E-24E5283661BF}" dt="2025-09-28T19:38:17.239" v="950" actId="26606"/>
          <ac:spMkLst>
            <pc:docMk/>
            <pc:sldMk cId="3569119980" sldId="266"/>
            <ac:spMk id="43" creationId="{F68B3F68-107C-434F-AA38-110D5EA91B85}"/>
          </ac:spMkLst>
        </pc:spChg>
        <pc:spChg chg="add del">
          <ac:chgData name="Maysam Ameer" userId="25f8902ab32438df" providerId="LiveId" clId="{0BD0AA42-AED1-45B6-813E-24E5283661BF}" dt="2025-09-28T19:38:17.239" v="950" actId="26606"/>
          <ac:spMkLst>
            <pc:docMk/>
            <pc:sldMk cId="3569119980" sldId="266"/>
            <ac:spMk id="44" creationId="{AAD0DBB9-1A4B-4391-81D4-CB19F9AB918A}"/>
          </ac:spMkLst>
        </pc:spChg>
        <pc:spChg chg="add del">
          <ac:chgData name="Maysam Ameer" userId="25f8902ab32438df" providerId="LiveId" clId="{0BD0AA42-AED1-45B6-813E-24E5283661BF}" dt="2025-09-28T19:38:17.239" v="950" actId="26606"/>
          <ac:spMkLst>
            <pc:docMk/>
            <pc:sldMk cId="3569119980" sldId="266"/>
            <ac:spMk id="45" creationId="{063BBA22-50EA-4C4D-BE05-F1CE4E63AA56}"/>
          </ac:spMkLst>
        </pc:spChg>
        <pc:spChg chg="add del">
          <ac:chgData name="Maysam Ameer" userId="25f8902ab32438df" providerId="LiveId" clId="{0BD0AA42-AED1-45B6-813E-24E5283661BF}" dt="2025-09-28T19:39:14.212" v="961" actId="26606"/>
          <ac:spMkLst>
            <pc:docMk/>
            <pc:sldMk cId="3569119980" sldId="266"/>
            <ac:spMk id="46" creationId="{BACC6370-2D7E-4714-9D71-7542949D7D5D}"/>
          </ac:spMkLst>
        </pc:spChg>
        <pc:spChg chg="add del">
          <ac:chgData name="Maysam Ameer" userId="25f8902ab32438df" providerId="LiveId" clId="{0BD0AA42-AED1-45B6-813E-24E5283661BF}" dt="2025-09-28T19:38:19.435" v="952" actId="26606"/>
          <ac:spMkLst>
            <pc:docMk/>
            <pc:sldMk cId="3569119980" sldId="266"/>
            <ac:spMk id="47" creationId="{DCC231C8-C761-4B31-9B1C-C6D19248C6B3}"/>
          </ac:spMkLst>
        </pc:spChg>
        <pc:spChg chg="add del">
          <ac:chgData name="Maysam Ameer" userId="25f8902ab32438df" providerId="LiveId" clId="{0BD0AA42-AED1-45B6-813E-24E5283661BF}" dt="2025-09-28T19:39:14.212" v="961" actId="26606"/>
          <ac:spMkLst>
            <pc:docMk/>
            <pc:sldMk cId="3569119980" sldId="266"/>
            <ac:spMk id="48" creationId="{F68B3F68-107C-434F-AA38-110D5EA91B85}"/>
          </ac:spMkLst>
        </pc:spChg>
        <pc:spChg chg="add del">
          <ac:chgData name="Maysam Ameer" userId="25f8902ab32438df" providerId="LiveId" clId="{0BD0AA42-AED1-45B6-813E-24E5283661BF}" dt="2025-09-28T19:38:22.527" v="954" actId="26606"/>
          <ac:spMkLst>
            <pc:docMk/>
            <pc:sldMk cId="3569119980" sldId="266"/>
            <ac:spMk id="49" creationId="{BACC6370-2D7E-4714-9D71-7542949D7D5D}"/>
          </ac:spMkLst>
        </pc:spChg>
        <pc:spChg chg="add del">
          <ac:chgData name="Maysam Ameer" userId="25f8902ab32438df" providerId="LiveId" clId="{0BD0AA42-AED1-45B6-813E-24E5283661BF}" dt="2025-09-28T19:38:22.527" v="954" actId="26606"/>
          <ac:spMkLst>
            <pc:docMk/>
            <pc:sldMk cId="3569119980" sldId="266"/>
            <ac:spMk id="50" creationId="{F68B3F68-107C-434F-AA38-110D5EA91B85}"/>
          </ac:spMkLst>
        </pc:spChg>
        <pc:spChg chg="add del">
          <ac:chgData name="Maysam Ameer" userId="25f8902ab32438df" providerId="LiveId" clId="{0BD0AA42-AED1-45B6-813E-24E5283661BF}" dt="2025-09-28T19:38:22.527" v="954" actId="26606"/>
          <ac:spMkLst>
            <pc:docMk/>
            <pc:sldMk cId="3569119980" sldId="266"/>
            <ac:spMk id="51" creationId="{AAD0DBB9-1A4B-4391-81D4-CB19F9AB918A}"/>
          </ac:spMkLst>
        </pc:spChg>
        <pc:spChg chg="add del">
          <ac:chgData name="Maysam Ameer" userId="25f8902ab32438df" providerId="LiveId" clId="{0BD0AA42-AED1-45B6-813E-24E5283661BF}" dt="2025-09-28T19:38:22.527" v="954" actId="26606"/>
          <ac:spMkLst>
            <pc:docMk/>
            <pc:sldMk cId="3569119980" sldId="266"/>
            <ac:spMk id="52" creationId="{063BBA22-50EA-4C4D-BE05-F1CE4E63AA56}"/>
          </ac:spMkLst>
        </pc:spChg>
        <pc:spChg chg="add del">
          <ac:chgData name="Maysam Ameer" userId="25f8902ab32438df" providerId="LiveId" clId="{0BD0AA42-AED1-45B6-813E-24E5283661BF}" dt="2025-09-28T19:39:14.212" v="961" actId="26606"/>
          <ac:spMkLst>
            <pc:docMk/>
            <pc:sldMk cId="3569119980" sldId="266"/>
            <ac:spMk id="53" creationId="{AAD0DBB9-1A4B-4391-81D4-CB19F9AB918A}"/>
          </ac:spMkLst>
        </pc:spChg>
        <pc:spChg chg="add del">
          <ac:chgData name="Maysam Ameer" userId="25f8902ab32438df" providerId="LiveId" clId="{0BD0AA42-AED1-45B6-813E-24E5283661BF}" dt="2025-09-28T19:38:23.302" v="956" actId="26606"/>
          <ac:spMkLst>
            <pc:docMk/>
            <pc:sldMk cId="3569119980" sldId="266"/>
            <ac:spMk id="54" creationId="{955A2079-FA98-4876-80F0-72364A7D2EA4}"/>
          </ac:spMkLst>
        </pc:spChg>
        <pc:spChg chg="add del">
          <ac:chgData name="Maysam Ameer" userId="25f8902ab32438df" providerId="LiveId" clId="{0BD0AA42-AED1-45B6-813E-24E5283661BF}" dt="2025-09-28T19:39:14.212" v="961" actId="26606"/>
          <ac:spMkLst>
            <pc:docMk/>
            <pc:sldMk cId="3569119980" sldId="266"/>
            <ac:spMk id="55" creationId="{063BBA22-50EA-4C4D-BE05-F1CE4E63AA56}"/>
          </ac:spMkLst>
        </pc:spChg>
        <pc:spChg chg="add del">
          <ac:chgData name="Maysam Ameer" userId="25f8902ab32438df" providerId="LiveId" clId="{0BD0AA42-AED1-45B6-813E-24E5283661BF}" dt="2025-09-28T19:39:19.280" v="964"/>
          <ac:spMkLst>
            <pc:docMk/>
            <pc:sldMk cId="3569119980" sldId="266"/>
            <ac:spMk id="57" creationId="{576152AB-DB4E-43E1-BE8B-9E2B5DE4CA12}"/>
          </ac:spMkLst>
        </pc:spChg>
        <pc:spChg chg="add del">
          <ac:chgData name="Maysam Ameer" userId="25f8902ab32438df" providerId="LiveId" clId="{0BD0AA42-AED1-45B6-813E-24E5283661BF}" dt="2025-09-28T19:39:19.280" v="964"/>
          <ac:spMkLst>
            <pc:docMk/>
            <pc:sldMk cId="3569119980" sldId="266"/>
            <ac:spMk id="58" creationId="{92544CF4-9B52-4A7B-A4B3-88C72729B77D}"/>
          </ac:spMkLst>
        </pc:spChg>
        <pc:spChg chg="add del">
          <ac:chgData name="Maysam Ameer" userId="25f8902ab32438df" providerId="LiveId" clId="{0BD0AA42-AED1-45B6-813E-24E5283661BF}" dt="2025-09-28T19:39:19.280" v="964"/>
          <ac:spMkLst>
            <pc:docMk/>
            <pc:sldMk cId="3569119980" sldId="266"/>
            <ac:spMk id="59" creationId="{E75862C5-5C00-4421-BC7B-9B7B86DBC80D}"/>
          </ac:spMkLst>
        </pc:spChg>
        <pc:spChg chg="add del">
          <ac:chgData name="Maysam Ameer" userId="25f8902ab32438df" providerId="LiveId" clId="{0BD0AA42-AED1-45B6-813E-24E5283661BF}" dt="2025-09-28T19:39:19.280" v="964"/>
          <ac:spMkLst>
            <pc:docMk/>
            <pc:sldMk cId="3569119980" sldId="266"/>
            <ac:spMk id="60" creationId="{089440EF-9BE9-4AE9-8C28-00B02296CDB6}"/>
          </ac:spMkLst>
        </pc:spChg>
        <pc:grpChg chg="add del">
          <ac:chgData name="Maysam Ameer" userId="25f8902ab32438df" providerId="LiveId" clId="{0BD0AA42-AED1-45B6-813E-24E5283661BF}" dt="2025-09-28T19:36:54.798" v="940" actId="26606"/>
          <ac:grpSpMkLst>
            <pc:docMk/>
            <pc:sldMk cId="3569119980" sldId="266"/>
            <ac:grpSpMk id="37" creationId="{EEB6CB95-E653-4C6C-AE51-62FD848E8D5B}"/>
          </ac:grpSpMkLst>
        </pc:grpChg>
        <pc:grpChg chg="add del">
          <ac:chgData name="Maysam Ameer" userId="25f8902ab32438df" providerId="LiveId" clId="{0BD0AA42-AED1-45B6-813E-24E5283661BF}" dt="2025-09-28T19:36:54.798" v="940" actId="26606"/>
          <ac:grpSpMkLst>
            <pc:docMk/>
            <pc:sldMk cId="3569119980" sldId="266"/>
            <ac:grpSpMk id="41" creationId="{43F5E015-E085-4624-B431-B42414448684}"/>
          </ac:grpSpMkLst>
        </pc:grpChg>
        <pc:graphicFrameChg chg="mod modGraphic">
          <ac:chgData name="Maysam Ameer" userId="25f8902ab32438df" providerId="LiveId" clId="{0BD0AA42-AED1-45B6-813E-24E5283661BF}" dt="2025-09-28T21:00:29.419" v="1354"/>
          <ac:graphicFrameMkLst>
            <pc:docMk/>
            <pc:sldMk cId="3569119980" sldId="266"/>
            <ac:graphicFrameMk id="28" creationId="{1B7A385C-4656-C78D-541F-7D605B4FF36E}"/>
          </ac:graphicFrameMkLst>
        </pc:graphicFrameChg>
      </pc:sldChg>
      <pc:sldChg chg="delSp modSp mod setBg delDesignElem">
        <pc:chgData name="Maysam Ameer" userId="25f8902ab32438df" providerId="LiveId" clId="{0BD0AA42-AED1-45B6-813E-24E5283661BF}" dt="2025-09-28T21:10:38.193" v="1482" actId="2711"/>
        <pc:sldMkLst>
          <pc:docMk/>
          <pc:sldMk cId="4045549743" sldId="267"/>
        </pc:sldMkLst>
        <pc:spChg chg="mod">
          <ac:chgData name="Maysam Ameer" userId="25f8902ab32438df" providerId="LiveId" clId="{0BD0AA42-AED1-45B6-813E-24E5283661BF}" dt="2025-09-28T21:08:15.547" v="1449" actId="207"/>
          <ac:spMkLst>
            <pc:docMk/>
            <pc:sldMk cId="4045549743" sldId="267"/>
            <ac:spMk id="2" creationId="{24047D98-2CD3-1AA9-34B9-50132F3F6AB0}"/>
          </ac:spMkLst>
        </pc:spChg>
        <pc:spChg chg="mod">
          <ac:chgData name="Maysam Ameer" userId="25f8902ab32438df" providerId="LiveId" clId="{0BD0AA42-AED1-45B6-813E-24E5283661BF}" dt="2025-09-28T21:10:38.193" v="1482" actId="2711"/>
          <ac:spMkLst>
            <pc:docMk/>
            <pc:sldMk cId="4045549743" sldId="267"/>
            <ac:spMk id="29" creationId="{0842772D-698B-E20F-7E44-1F2D8DF80CA0}"/>
          </ac:spMkLst>
        </pc:spChg>
        <pc:picChg chg="del">
          <ac:chgData name="Maysam Ameer" userId="25f8902ab32438df" providerId="LiveId" clId="{0BD0AA42-AED1-45B6-813E-24E5283661BF}" dt="2025-09-28T19:42:43.663" v="995" actId="478"/>
          <ac:picMkLst>
            <pc:docMk/>
            <pc:sldMk cId="4045549743" sldId="267"/>
            <ac:picMk id="5" creationId="{147C46C2-067E-3CCD-F191-881EFC1BCD43}"/>
          </ac:picMkLst>
        </pc:picChg>
      </pc:sldChg>
      <pc:sldChg chg="addSp delSp modSp mod setBg setFolMasterObjs setClrOvrMap delDesignElem">
        <pc:chgData name="Maysam Ameer" userId="25f8902ab32438df" providerId="LiveId" clId="{0BD0AA42-AED1-45B6-813E-24E5283661BF}" dt="2025-09-29T09:49:26.462" v="1882" actId="207"/>
        <pc:sldMkLst>
          <pc:docMk/>
          <pc:sldMk cId="2895018629" sldId="269"/>
        </pc:sldMkLst>
        <pc:spChg chg="mod">
          <ac:chgData name="Maysam Ameer" userId="25f8902ab32438df" providerId="LiveId" clId="{0BD0AA42-AED1-45B6-813E-24E5283661BF}" dt="2025-09-29T09:49:26.462" v="1882" actId="207"/>
          <ac:spMkLst>
            <pc:docMk/>
            <pc:sldMk cId="2895018629" sldId="269"/>
            <ac:spMk id="3" creationId="{9AEB9278-E0DB-B6BC-54C8-3583C1D3EDF7}"/>
          </ac:spMkLst>
        </pc:spChg>
        <pc:spChg chg="add">
          <ac:chgData name="Maysam Ameer" userId="25f8902ab32438df" providerId="LiveId" clId="{0BD0AA42-AED1-45B6-813E-24E5283661BF}" dt="2025-09-28T21:11:31.976" v="1484" actId="26606"/>
          <ac:spMkLst>
            <pc:docMk/>
            <pc:sldMk cId="2895018629" sldId="269"/>
            <ac:spMk id="10" creationId="{59A309A7-1751-4ABE-A3C1-EEC40366AD89}"/>
          </ac:spMkLst>
        </pc:spChg>
        <pc:spChg chg="add">
          <ac:chgData name="Maysam Ameer" userId="25f8902ab32438df" providerId="LiveId" clId="{0BD0AA42-AED1-45B6-813E-24E5283661BF}" dt="2025-09-28T21:11:31.976" v="1484" actId="26606"/>
          <ac:spMkLst>
            <pc:docMk/>
            <pc:sldMk cId="2895018629" sldId="269"/>
            <ac:spMk id="12" creationId="{967D8EB6-EAE1-4F9C-B398-83321E287204}"/>
          </ac:spMkLst>
        </pc:spChg>
        <pc:picChg chg="add">
          <ac:chgData name="Maysam Ameer" userId="25f8902ab32438df" providerId="LiveId" clId="{0BD0AA42-AED1-45B6-813E-24E5283661BF}" dt="2025-09-28T21:11:31.976" v="1484" actId="26606"/>
          <ac:picMkLst>
            <pc:docMk/>
            <pc:sldMk cId="2895018629" sldId="269"/>
            <ac:picMk id="7" creationId="{C312CA70-B0B9-0036-D530-925FCE8CA7B4}"/>
          </ac:picMkLst>
        </pc:picChg>
      </pc:sldChg>
      <pc:sldChg chg="delSp del ord setBg delDesignElem">
        <pc:chgData name="Maysam Ameer" userId="25f8902ab32438df" providerId="LiveId" clId="{0BD0AA42-AED1-45B6-813E-24E5283661BF}" dt="2025-09-28T19:59:44.846" v="1061" actId="47"/>
        <pc:sldMkLst>
          <pc:docMk/>
          <pc:sldMk cId="2076332865" sldId="271"/>
        </pc:sldMkLst>
      </pc:sldChg>
      <pc:sldChg chg="addSp delSp modSp mod ord setBg setFolMasterObjs modClrScheme delDesignElem chgLayout">
        <pc:chgData name="Maysam Ameer" userId="25f8902ab32438df" providerId="LiveId" clId="{0BD0AA42-AED1-45B6-813E-24E5283661BF}" dt="2025-09-29T09:22:53.896" v="1764" actId="20577"/>
        <pc:sldMkLst>
          <pc:docMk/>
          <pc:sldMk cId="1417743880" sldId="272"/>
        </pc:sldMkLst>
        <pc:spChg chg="add mod ord">
          <ac:chgData name="Maysam Ameer" userId="25f8902ab32438df" providerId="LiveId" clId="{0BD0AA42-AED1-45B6-813E-24E5283661BF}" dt="2025-09-29T09:22:23.308" v="1763" actId="255"/>
          <ac:spMkLst>
            <pc:docMk/>
            <pc:sldMk cId="1417743880" sldId="272"/>
            <ac:spMk id="6" creationId="{F5553D8C-DC23-61F1-716B-60C24E4B0CAB}"/>
          </ac:spMkLst>
        </pc:spChg>
        <pc:spChg chg="add del">
          <ac:chgData name="Maysam Ameer" userId="25f8902ab32438df" providerId="LiveId" clId="{0BD0AA42-AED1-45B6-813E-24E5283661BF}" dt="2025-09-28T18:23:35.055" v="809"/>
          <ac:spMkLst>
            <pc:docMk/>
            <pc:sldMk cId="1417743880" sldId="272"/>
            <ac:spMk id="28" creationId="{603AE127-802C-459A-A612-DB85B67F0DC0}"/>
          </ac:spMkLst>
        </pc:spChg>
        <pc:spChg chg="add del">
          <ac:chgData name="Maysam Ameer" userId="25f8902ab32438df" providerId="LiveId" clId="{0BD0AA42-AED1-45B6-813E-24E5283661BF}" dt="2025-09-28T18:23:35.055" v="809"/>
          <ac:spMkLst>
            <pc:docMk/>
            <pc:sldMk cId="1417743880" sldId="272"/>
            <ac:spMk id="29" creationId="{9323D83D-50D6-4040-A58B-FCEA340F886A}"/>
          </ac:spMkLst>
        </pc:spChg>
        <pc:spChg chg="add del mod">
          <ac:chgData name="Maysam Ameer" userId="25f8902ab32438df" providerId="LiveId" clId="{0BD0AA42-AED1-45B6-813E-24E5283661BF}" dt="2025-09-28T19:27:26.649" v="887" actId="26606"/>
          <ac:spMkLst>
            <pc:docMk/>
            <pc:sldMk cId="1417743880" sldId="272"/>
            <ac:spMk id="31" creationId="{09E03E62-D894-D5B0-111F-7585F1B1BBDF}"/>
          </ac:spMkLst>
        </pc:spChg>
        <pc:spChg chg="add del">
          <ac:chgData name="Maysam Ameer" userId="25f8902ab32438df" providerId="LiveId" clId="{0BD0AA42-AED1-45B6-813E-24E5283661BF}" dt="2025-09-28T18:23:35.055" v="809"/>
          <ac:spMkLst>
            <pc:docMk/>
            <pc:sldMk cId="1417743880" sldId="272"/>
            <ac:spMk id="32" creationId="{F10FD715-4DCE-4779-B634-EC78315EA213}"/>
          </ac:spMkLst>
        </pc:spChg>
        <pc:spChg chg="add del">
          <ac:chgData name="Maysam Ameer" userId="25f8902ab32438df" providerId="LiveId" clId="{0BD0AA42-AED1-45B6-813E-24E5283661BF}" dt="2025-09-28T19:27:26.634" v="886" actId="26606"/>
          <ac:spMkLst>
            <pc:docMk/>
            <pc:sldMk cId="1417743880" sldId="272"/>
            <ac:spMk id="37" creationId="{9F4444CE-BC8D-4D61-B303-4C05614E62AB}"/>
          </ac:spMkLst>
        </pc:spChg>
        <pc:spChg chg="add del">
          <ac:chgData name="Maysam Ameer" userId="25f8902ab32438df" providerId="LiveId" clId="{0BD0AA42-AED1-45B6-813E-24E5283661BF}" dt="2025-09-28T19:34:28.245" v="906"/>
          <ac:spMkLst>
            <pc:docMk/>
            <pc:sldMk cId="1417743880" sldId="272"/>
            <ac:spMk id="38" creationId="{4600514D-20FB-4559-97DC-D1DC39E6C3DE}"/>
          </ac:spMkLst>
        </pc:spChg>
        <pc:spChg chg="add del">
          <ac:chgData name="Maysam Ameer" userId="25f8902ab32438df" providerId="LiveId" clId="{0BD0AA42-AED1-45B6-813E-24E5283661BF}" dt="2025-09-28T19:27:26.634" v="886" actId="26606"/>
          <ac:spMkLst>
            <pc:docMk/>
            <pc:sldMk cId="1417743880" sldId="272"/>
            <ac:spMk id="39" creationId="{73772B81-181F-48B7-8826-4D9686D15DF5}"/>
          </ac:spMkLst>
        </pc:spChg>
        <pc:spChg chg="add del">
          <ac:chgData name="Maysam Ameer" userId="25f8902ab32438df" providerId="LiveId" clId="{0BD0AA42-AED1-45B6-813E-24E5283661BF}" dt="2025-09-28T19:34:28.245" v="906"/>
          <ac:spMkLst>
            <pc:docMk/>
            <pc:sldMk cId="1417743880" sldId="272"/>
            <ac:spMk id="40" creationId="{266F638A-E405-4AC0-B984-72E5813B0DD1}"/>
          </ac:spMkLst>
        </pc:spChg>
        <pc:spChg chg="add del">
          <ac:chgData name="Maysam Ameer" userId="25f8902ab32438df" providerId="LiveId" clId="{0BD0AA42-AED1-45B6-813E-24E5283661BF}" dt="2025-09-28T19:27:26.634" v="886" actId="26606"/>
          <ac:spMkLst>
            <pc:docMk/>
            <pc:sldMk cId="1417743880" sldId="272"/>
            <ac:spMk id="41" creationId="{B2205F6E-03C6-4E92-877C-E2482F6599AA}"/>
          </ac:spMkLst>
        </pc:spChg>
        <pc:spChg chg="add del">
          <ac:chgData name="Maysam Ameer" userId="25f8902ab32438df" providerId="LiveId" clId="{0BD0AA42-AED1-45B6-813E-24E5283661BF}" dt="2025-09-28T19:34:28.245" v="906"/>
          <ac:spMkLst>
            <pc:docMk/>
            <pc:sldMk cId="1417743880" sldId="272"/>
            <ac:spMk id="43" creationId="{8DF4D7F6-81B5-452A-9CE6-76D81F91D41B}"/>
          </ac:spMkLst>
        </pc:spChg>
        <pc:spChg chg="add mod">
          <ac:chgData name="Maysam Ameer" userId="25f8902ab32438df" providerId="LiveId" clId="{0BD0AA42-AED1-45B6-813E-24E5283661BF}" dt="2025-09-29T09:22:53.896" v="1764" actId="20577"/>
          <ac:spMkLst>
            <pc:docMk/>
            <pc:sldMk cId="1417743880" sldId="272"/>
            <ac:spMk id="45" creationId="{09E03E62-D894-D5B0-111F-7585F1B1BBDF}"/>
          </ac:spMkLst>
        </pc:spChg>
        <pc:spChg chg="add del">
          <ac:chgData name="Maysam Ameer" userId="25f8902ab32438df" providerId="LiveId" clId="{0BD0AA42-AED1-45B6-813E-24E5283661BF}" dt="2025-09-28T19:34:28.245" v="906"/>
          <ac:spMkLst>
            <pc:docMk/>
            <pc:sldMk cId="1417743880" sldId="272"/>
            <ac:spMk id="46" creationId="{27B538D5-95DB-47ED-9CB4-34AE5BF78E6B}"/>
          </ac:spMkLst>
        </pc:spChg>
        <pc:graphicFrameChg chg="add del">
          <ac:chgData name="Maysam Ameer" userId="25f8902ab32438df" providerId="LiveId" clId="{0BD0AA42-AED1-45B6-813E-24E5283661BF}" dt="2025-09-28T19:27:26.634" v="886" actId="26606"/>
          <ac:graphicFrameMkLst>
            <pc:docMk/>
            <pc:sldMk cId="1417743880" sldId="272"/>
            <ac:graphicFrameMk id="33" creationId="{8055A3DB-1957-5DEB-CCFE-519F3515C66A}"/>
          </ac:graphicFrameMkLst>
        </pc:graphicFrameChg>
        <pc:cxnChg chg="add del">
          <ac:chgData name="Maysam Ameer" userId="25f8902ab32438df" providerId="LiveId" clId="{0BD0AA42-AED1-45B6-813E-24E5283661BF}" dt="2025-09-28T18:23:35.055" v="809"/>
          <ac:cxnSpMkLst>
            <pc:docMk/>
            <pc:sldMk cId="1417743880" sldId="272"/>
            <ac:cxnSpMk id="30" creationId="{1A1FE6BB-DFB2-4080-9B5E-076EF5DDE67B}"/>
          </ac:cxnSpMkLst>
        </pc:cxnChg>
        <pc:cxnChg chg="add del">
          <ac:chgData name="Maysam Ameer" userId="25f8902ab32438df" providerId="LiveId" clId="{0BD0AA42-AED1-45B6-813E-24E5283661BF}" dt="2025-09-28T19:27:25.613" v="884" actId="26606"/>
          <ac:cxnSpMkLst>
            <pc:docMk/>
            <pc:sldMk cId="1417743880" sldId="272"/>
            <ac:cxnSpMk id="36" creationId="{0B5F7E3B-C5F1-40E0-A491-558BAFBC1127}"/>
          </ac:cxnSpMkLst>
        </pc:cxnChg>
        <pc:cxnChg chg="add del">
          <ac:chgData name="Maysam Ameer" userId="25f8902ab32438df" providerId="LiveId" clId="{0BD0AA42-AED1-45B6-813E-24E5283661BF}" dt="2025-09-28T19:34:28.245" v="906"/>
          <ac:cxnSpMkLst>
            <pc:docMk/>
            <pc:sldMk cId="1417743880" sldId="272"/>
            <ac:cxnSpMk id="42" creationId="{7D1CBE93-B17D-4509-843C-82287C38032A}"/>
          </ac:cxnSpMkLst>
        </pc:cxnChg>
        <pc:cxnChg chg="add del">
          <ac:chgData name="Maysam Ameer" userId="25f8902ab32438df" providerId="LiveId" clId="{0BD0AA42-AED1-45B6-813E-24E5283661BF}" dt="2025-09-28T19:34:28.245" v="906"/>
          <ac:cxnSpMkLst>
            <pc:docMk/>
            <pc:sldMk cId="1417743880" sldId="272"/>
            <ac:cxnSpMk id="44" creationId="{AE6277B4-6A43-48AB-89B2-3442221619CC}"/>
          </ac:cxnSpMkLst>
        </pc:cxnChg>
      </pc:sldChg>
      <pc:sldChg chg="addSp delSp modSp new add del mod ord setBg">
        <pc:chgData name="Maysam Ameer" userId="25f8902ab32438df" providerId="LiveId" clId="{0BD0AA42-AED1-45B6-813E-24E5283661BF}" dt="2025-09-28T20:12:00.915" v="1128" actId="47"/>
        <pc:sldMkLst>
          <pc:docMk/>
          <pc:sldMk cId="2276143712" sldId="273"/>
        </pc:sldMkLst>
        <pc:graphicFrameChg chg="add mod modGraphic">
          <ac:chgData name="Maysam Ameer" userId="25f8902ab32438df" providerId="LiveId" clId="{0BD0AA42-AED1-45B6-813E-24E5283661BF}" dt="2025-09-28T20:07:47.861" v="1093"/>
          <ac:graphicFrameMkLst>
            <pc:docMk/>
            <pc:sldMk cId="2276143712" sldId="273"/>
            <ac:graphicFrameMk id="5" creationId="{23EC390E-8C58-6368-FC9C-90E62EC5711D}"/>
          </ac:graphicFrameMkLst>
        </pc:graphicFrameChg>
      </pc:sldChg>
      <pc:sldChg chg="addSp delSp modSp new mod setBg setFolMasterObjs addAnim delAnim delDesignElem">
        <pc:chgData name="Maysam Ameer" userId="25f8902ab32438df" providerId="LiveId" clId="{0BD0AA42-AED1-45B6-813E-24E5283661BF}" dt="2025-09-29T10:43:34.943" v="1951" actId="1076"/>
        <pc:sldMkLst>
          <pc:docMk/>
          <pc:sldMk cId="154885927" sldId="274"/>
        </pc:sldMkLst>
        <pc:spChg chg="mod ord">
          <ac:chgData name="Maysam Ameer" userId="25f8902ab32438df" providerId="LiveId" clId="{0BD0AA42-AED1-45B6-813E-24E5283661BF}" dt="2025-09-28T21:17:51.587" v="1608" actId="20577"/>
          <ac:spMkLst>
            <pc:docMk/>
            <pc:sldMk cId="154885927" sldId="274"/>
            <ac:spMk id="2" creationId="{2FDEF444-5552-C9AB-2667-9C20713D3355}"/>
          </ac:spMkLst>
        </pc:spChg>
        <pc:spChg chg="mod ord">
          <ac:chgData name="Maysam Ameer" userId="25f8902ab32438df" providerId="LiveId" clId="{0BD0AA42-AED1-45B6-813E-24E5283661BF}" dt="2025-09-28T20:46:28.675" v="1279" actId="207"/>
          <ac:spMkLst>
            <pc:docMk/>
            <pc:sldMk cId="154885927" sldId="274"/>
            <ac:spMk id="3" creationId="{DF6EFDD6-D67A-57BA-26CE-90BE24F2D3A8}"/>
          </ac:spMkLst>
        </pc:spChg>
        <pc:spChg chg="add del">
          <ac:chgData name="Maysam Ameer" userId="25f8902ab32438df" providerId="LiveId" clId="{0BD0AA42-AED1-45B6-813E-24E5283661BF}" dt="2025-09-28T19:27:14.169" v="877" actId="26606"/>
          <ac:spMkLst>
            <pc:docMk/>
            <pc:sldMk cId="154885927" sldId="274"/>
            <ac:spMk id="10" creationId="{AF551D8B-3775-4477-88B7-7B7C350D34E4}"/>
          </ac:spMkLst>
        </pc:spChg>
        <pc:spChg chg="add del">
          <ac:chgData name="Maysam Ameer" userId="25f8902ab32438df" providerId="LiveId" clId="{0BD0AA42-AED1-45B6-813E-24E5283661BF}" dt="2025-09-28T19:27:14.169" v="877" actId="26606"/>
          <ac:spMkLst>
            <pc:docMk/>
            <pc:sldMk cId="154885927" sldId="274"/>
            <ac:spMk id="16" creationId="{BB934D2B-85E2-4375-94EE-B66C16BF7999}"/>
          </ac:spMkLst>
        </pc:spChg>
        <pc:spChg chg="add del">
          <ac:chgData name="Maysam Ameer" userId="25f8902ab32438df" providerId="LiveId" clId="{0BD0AA42-AED1-45B6-813E-24E5283661BF}" dt="2025-09-28T19:27:14.169" v="877" actId="26606"/>
          <ac:spMkLst>
            <pc:docMk/>
            <pc:sldMk cId="154885927" sldId="274"/>
            <ac:spMk id="18" creationId="{9B445E02-D785-4565-B842-9567BBC09508}"/>
          </ac:spMkLst>
        </pc:spChg>
        <pc:spChg chg="add del">
          <ac:chgData name="Maysam Ameer" userId="25f8902ab32438df" providerId="LiveId" clId="{0BD0AA42-AED1-45B6-813E-24E5283661BF}" dt="2025-09-28T19:27:12.627" v="873" actId="26606"/>
          <ac:spMkLst>
            <pc:docMk/>
            <pc:sldMk cId="154885927" sldId="274"/>
            <ac:spMk id="20" creationId="{DD6BC9EB-F181-48AB-BCA2-3D1DB20D2D87}"/>
          </ac:spMkLst>
        </pc:spChg>
        <pc:spChg chg="add del">
          <ac:chgData name="Maysam Ameer" userId="25f8902ab32438df" providerId="LiveId" clId="{0BD0AA42-AED1-45B6-813E-24E5283661BF}" dt="2025-09-28T19:27:12.627" v="873" actId="26606"/>
          <ac:spMkLst>
            <pc:docMk/>
            <pc:sldMk cId="154885927" sldId="274"/>
            <ac:spMk id="22" creationId="{D33AAA80-39DC-4020-9BFF-0718F35C7661}"/>
          </ac:spMkLst>
        </pc:spChg>
        <pc:spChg chg="add del">
          <ac:chgData name="Maysam Ameer" userId="25f8902ab32438df" providerId="LiveId" clId="{0BD0AA42-AED1-45B6-813E-24E5283661BF}" dt="2025-09-28T19:27:12.627" v="873" actId="26606"/>
          <ac:spMkLst>
            <pc:docMk/>
            <pc:sldMk cId="154885927" sldId="274"/>
            <ac:spMk id="26" creationId="{1177F295-741F-4EFF-B0CA-BE69295ADA07}"/>
          </ac:spMkLst>
        </pc:spChg>
        <pc:spChg chg="add del">
          <ac:chgData name="Maysam Ameer" userId="25f8902ab32438df" providerId="LiveId" clId="{0BD0AA42-AED1-45B6-813E-24E5283661BF}" dt="2025-09-28T19:27:14.169" v="877" actId="26606"/>
          <ac:spMkLst>
            <pc:docMk/>
            <pc:sldMk cId="154885927" sldId="274"/>
            <ac:spMk id="31" creationId="{2C153736-D102-4F57-9DE7-615AFC02B0AC}"/>
          </ac:spMkLst>
        </pc:spChg>
        <pc:spChg chg="add del">
          <ac:chgData name="Maysam Ameer" userId="25f8902ab32438df" providerId="LiveId" clId="{0BD0AA42-AED1-45B6-813E-24E5283661BF}" dt="2025-09-28T19:27:14.169" v="877" actId="26606"/>
          <ac:spMkLst>
            <pc:docMk/>
            <pc:sldMk cId="154885927" sldId="274"/>
            <ac:spMk id="32" creationId="{BA407A52-66F4-4CDE-A726-FF79F3EC342D}"/>
          </ac:spMkLst>
        </pc:spChg>
        <pc:spChg chg="add del">
          <ac:chgData name="Maysam Ameer" userId="25f8902ab32438df" providerId="LiveId" clId="{0BD0AA42-AED1-45B6-813E-24E5283661BF}" dt="2025-09-28T19:27:14.169" v="877" actId="26606"/>
          <ac:spMkLst>
            <pc:docMk/>
            <pc:sldMk cId="154885927" sldId="274"/>
            <ac:spMk id="33" creationId="{D28FFB34-4FC3-46F5-B900-D3B774FD0BE6}"/>
          </ac:spMkLst>
        </pc:spChg>
        <pc:spChg chg="add del">
          <ac:chgData name="Maysam Ameer" userId="25f8902ab32438df" providerId="LiveId" clId="{0BD0AA42-AED1-45B6-813E-24E5283661BF}" dt="2025-09-28T19:27:14.169" v="877" actId="26606"/>
          <ac:spMkLst>
            <pc:docMk/>
            <pc:sldMk cId="154885927" sldId="274"/>
            <ac:spMk id="34" creationId="{205F7B13-ACB5-46BE-8070-0431266B183B}"/>
          </ac:spMkLst>
        </pc:spChg>
        <pc:spChg chg="add del">
          <ac:chgData name="Maysam Ameer" userId="25f8902ab32438df" providerId="LiveId" clId="{0BD0AA42-AED1-45B6-813E-24E5283661BF}" dt="2025-09-28T19:27:14.169" v="877" actId="26606"/>
          <ac:spMkLst>
            <pc:docMk/>
            <pc:sldMk cId="154885927" sldId="274"/>
            <ac:spMk id="35" creationId="{D52A0D23-45DD-4DF4-ADE6-A81F409BB9FB}"/>
          </ac:spMkLst>
        </pc:spChg>
        <pc:spChg chg="add del">
          <ac:chgData name="Maysam Ameer" userId="25f8902ab32438df" providerId="LiveId" clId="{0BD0AA42-AED1-45B6-813E-24E5283661BF}" dt="2025-09-28T19:27:15.170" v="879" actId="26606"/>
          <ac:spMkLst>
            <pc:docMk/>
            <pc:sldMk cId="154885927" sldId="274"/>
            <ac:spMk id="43" creationId="{2783C067-F8BF-4755-B516-8A0CD74CF60C}"/>
          </ac:spMkLst>
        </pc:spChg>
        <pc:spChg chg="add del">
          <ac:chgData name="Maysam Ameer" userId="25f8902ab32438df" providerId="LiveId" clId="{0BD0AA42-AED1-45B6-813E-24E5283661BF}" dt="2025-09-28T19:27:15.170" v="879" actId="26606"/>
          <ac:spMkLst>
            <pc:docMk/>
            <pc:sldMk cId="154885927" sldId="274"/>
            <ac:spMk id="44" creationId="{2ED796EC-E7FF-46DB-B912-FB08BF12AA6E}"/>
          </ac:spMkLst>
        </pc:spChg>
        <pc:spChg chg="add del">
          <ac:chgData name="Maysam Ameer" userId="25f8902ab32438df" providerId="LiveId" clId="{0BD0AA42-AED1-45B6-813E-24E5283661BF}" dt="2025-09-28T19:27:15.170" v="879" actId="26606"/>
          <ac:spMkLst>
            <pc:docMk/>
            <pc:sldMk cId="154885927" sldId="274"/>
            <ac:spMk id="45" creationId="{549A2DAB-B431-487D-95AD-BB0FECB49E57}"/>
          </ac:spMkLst>
        </pc:spChg>
        <pc:spChg chg="add del">
          <ac:chgData name="Maysam Ameer" userId="25f8902ab32438df" providerId="LiveId" clId="{0BD0AA42-AED1-45B6-813E-24E5283661BF}" dt="2025-09-28T19:27:15.170" v="879" actId="26606"/>
          <ac:spMkLst>
            <pc:docMk/>
            <pc:sldMk cId="154885927" sldId="274"/>
            <ac:spMk id="46" creationId="{0819F787-32B4-46A8-BC57-C6571BCEE243}"/>
          </ac:spMkLst>
        </pc:spChg>
        <pc:spChg chg="add del">
          <ac:chgData name="Maysam Ameer" userId="25f8902ab32438df" providerId="LiveId" clId="{0BD0AA42-AED1-45B6-813E-24E5283661BF}" dt="2025-09-28T19:27:17.234" v="881" actId="26606"/>
          <ac:spMkLst>
            <pc:docMk/>
            <pc:sldMk cId="154885927" sldId="274"/>
            <ac:spMk id="56" creationId="{4F57DB1C-6494-4CC4-A5E8-931957565379}"/>
          </ac:spMkLst>
        </pc:spChg>
        <pc:spChg chg="add del">
          <ac:chgData name="Maysam Ameer" userId="25f8902ab32438df" providerId="LiveId" clId="{0BD0AA42-AED1-45B6-813E-24E5283661BF}" dt="2025-09-28T19:27:17.234" v="881" actId="26606"/>
          <ac:spMkLst>
            <pc:docMk/>
            <pc:sldMk cId="154885927" sldId="274"/>
            <ac:spMk id="57" creationId="{FFFB778B-5206-4BB0-A468-327E71367654}"/>
          </ac:spMkLst>
        </pc:spChg>
        <pc:spChg chg="add del">
          <ac:chgData name="Maysam Ameer" userId="25f8902ab32438df" providerId="LiveId" clId="{0BD0AA42-AED1-45B6-813E-24E5283661BF}" dt="2025-09-28T19:27:17.234" v="881" actId="26606"/>
          <ac:spMkLst>
            <pc:docMk/>
            <pc:sldMk cId="154885927" sldId="274"/>
            <ac:spMk id="58" creationId="{E6C0471D-BE03-4D81-BDB5-D510BC0D8A77}"/>
          </ac:spMkLst>
        </pc:spChg>
        <pc:spChg chg="add del">
          <ac:chgData name="Maysam Ameer" userId="25f8902ab32438df" providerId="LiveId" clId="{0BD0AA42-AED1-45B6-813E-24E5283661BF}" dt="2025-09-28T19:27:17.234" v="881" actId="26606"/>
          <ac:spMkLst>
            <pc:docMk/>
            <pc:sldMk cId="154885927" sldId="274"/>
            <ac:spMk id="61" creationId="{A27691EB-14CF-4237-B5EB-C94B92677A05}"/>
          </ac:spMkLst>
        </pc:spChg>
        <pc:spChg chg="add del">
          <ac:chgData name="Maysam Ameer" userId="25f8902ab32438df" providerId="LiveId" clId="{0BD0AA42-AED1-45B6-813E-24E5283661BF}" dt="2025-09-28T19:27:38.798" v="893" actId="26606"/>
          <ac:spMkLst>
            <pc:docMk/>
            <pc:sldMk cId="154885927" sldId="274"/>
            <ac:spMk id="73" creationId="{2783C067-F8BF-4755-B516-8A0CD74CF60C}"/>
          </ac:spMkLst>
        </pc:spChg>
        <pc:spChg chg="add del">
          <ac:chgData name="Maysam Ameer" userId="25f8902ab32438df" providerId="LiveId" clId="{0BD0AA42-AED1-45B6-813E-24E5283661BF}" dt="2025-09-28T19:27:38.798" v="893" actId="26606"/>
          <ac:spMkLst>
            <pc:docMk/>
            <pc:sldMk cId="154885927" sldId="274"/>
            <ac:spMk id="74" creationId="{2ED796EC-E7FF-46DB-B912-FB08BF12AA6E}"/>
          </ac:spMkLst>
        </pc:spChg>
        <pc:spChg chg="add del">
          <ac:chgData name="Maysam Ameer" userId="25f8902ab32438df" providerId="LiveId" clId="{0BD0AA42-AED1-45B6-813E-24E5283661BF}" dt="2025-09-28T19:27:38.798" v="893" actId="26606"/>
          <ac:spMkLst>
            <pc:docMk/>
            <pc:sldMk cId="154885927" sldId="274"/>
            <ac:spMk id="75" creationId="{549A2DAB-B431-487D-95AD-BB0FECB49E57}"/>
          </ac:spMkLst>
        </pc:spChg>
        <pc:spChg chg="add del">
          <ac:chgData name="Maysam Ameer" userId="25f8902ab32438df" providerId="LiveId" clId="{0BD0AA42-AED1-45B6-813E-24E5283661BF}" dt="2025-09-28T19:27:38.798" v="893" actId="26606"/>
          <ac:spMkLst>
            <pc:docMk/>
            <pc:sldMk cId="154885927" sldId="274"/>
            <ac:spMk id="76" creationId="{0819F787-32B4-46A8-BC57-C6571BCEE243}"/>
          </ac:spMkLst>
        </pc:spChg>
        <pc:spChg chg="add del">
          <ac:chgData name="Maysam Ameer" userId="25f8902ab32438df" providerId="LiveId" clId="{0BD0AA42-AED1-45B6-813E-24E5283661BF}" dt="2025-09-28T19:27:37.949" v="890" actId="26606"/>
          <ac:spMkLst>
            <pc:docMk/>
            <pc:sldMk cId="154885927" sldId="274"/>
            <ac:spMk id="83" creationId="{8DF4D7F6-81B5-452A-9CE6-76D81F91D41B}"/>
          </ac:spMkLst>
        </pc:spChg>
        <pc:spChg chg="add del">
          <ac:chgData name="Maysam Ameer" userId="25f8902ab32438df" providerId="LiveId" clId="{0BD0AA42-AED1-45B6-813E-24E5283661BF}" dt="2025-09-28T19:27:37.949" v="890" actId="26606"/>
          <ac:spMkLst>
            <pc:docMk/>
            <pc:sldMk cId="154885927" sldId="274"/>
            <ac:spMk id="85" creationId="{4600514D-20FB-4559-97DC-D1DC39E6C3DE}"/>
          </ac:spMkLst>
        </pc:spChg>
        <pc:spChg chg="add del">
          <ac:chgData name="Maysam Ameer" userId="25f8902ab32438df" providerId="LiveId" clId="{0BD0AA42-AED1-45B6-813E-24E5283661BF}" dt="2025-09-28T19:27:37.949" v="890" actId="26606"/>
          <ac:spMkLst>
            <pc:docMk/>
            <pc:sldMk cId="154885927" sldId="274"/>
            <ac:spMk id="87" creationId="{266F638A-E405-4AC0-B984-72E5813B0DD1}"/>
          </ac:spMkLst>
        </pc:spChg>
        <pc:spChg chg="add del">
          <ac:chgData name="Maysam Ameer" userId="25f8902ab32438df" providerId="LiveId" clId="{0BD0AA42-AED1-45B6-813E-24E5283661BF}" dt="2025-09-28T19:27:37.949" v="890" actId="26606"/>
          <ac:spMkLst>
            <pc:docMk/>
            <pc:sldMk cId="154885927" sldId="274"/>
            <ac:spMk id="93" creationId="{27B538D5-95DB-47ED-9CB4-34AE5BF78E6B}"/>
          </ac:spMkLst>
        </pc:spChg>
        <pc:spChg chg="add del">
          <ac:chgData name="Maysam Ameer" userId="25f8902ab32438df" providerId="LiveId" clId="{0BD0AA42-AED1-45B6-813E-24E5283661BF}" dt="2025-09-28T19:27:38.794" v="892" actId="26606"/>
          <ac:spMkLst>
            <pc:docMk/>
            <pc:sldMk cId="154885927" sldId="274"/>
            <ac:spMk id="95" creationId="{603AE127-802C-459A-A612-DB85B67F0DC0}"/>
          </ac:spMkLst>
        </pc:spChg>
        <pc:spChg chg="add del">
          <ac:chgData name="Maysam Ameer" userId="25f8902ab32438df" providerId="LiveId" clId="{0BD0AA42-AED1-45B6-813E-24E5283661BF}" dt="2025-09-28T19:27:38.794" v="892" actId="26606"/>
          <ac:spMkLst>
            <pc:docMk/>
            <pc:sldMk cId="154885927" sldId="274"/>
            <ac:spMk id="96" creationId="{9323D83D-50D6-4040-A58B-FCEA340F886A}"/>
          </ac:spMkLst>
        </pc:spChg>
        <pc:spChg chg="add del">
          <ac:chgData name="Maysam Ameer" userId="25f8902ab32438df" providerId="LiveId" clId="{0BD0AA42-AED1-45B6-813E-24E5283661BF}" dt="2025-09-28T19:27:38.794" v="892" actId="26606"/>
          <ac:spMkLst>
            <pc:docMk/>
            <pc:sldMk cId="154885927" sldId="274"/>
            <ac:spMk id="98" creationId="{F10FD715-4DCE-4779-B634-EC78315EA213}"/>
          </ac:spMkLst>
        </pc:spChg>
        <pc:spChg chg="add del">
          <ac:chgData name="Maysam Ameer" userId="25f8902ab32438df" providerId="LiveId" clId="{0BD0AA42-AED1-45B6-813E-24E5283661BF}" dt="2025-09-28T19:34:28.245" v="906"/>
          <ac:spMkLst>
            <pc:docMk/>
            <pc:sldMk cId="154885927" sldId="274"/>
            <ac:spMk id="105" creationId="{8DF4D7F6-81B5-452A-9CE6-76D81F91D41B}"/>
          </ac:spMkLst>
        </pc:spChg>
        <pc:spChg chg="add del">
          <ac:chgData name="Maysam Ameer" userId="25f8902ab32438df" providerId="LiveId" clId="{0BD0AA42-AED1-45B6-813E-24E5283661BF}" dt="2025-09-28T19:34:28.245" v="906"/>
          <ac:spMkLst>
            <pc:docMk/>
            <pc:sldMk cId="154885927" sldId="274"/>
            <ac:spMk id="107" creationId="{4600514D-20FB-4559-97DC-D1DC39E6C3DE}"/>
          </ac:spMkLst>
        </pc:spChg>
        <pc:spChg chg="add del">
          <ac:chgData name="Maysam Ameer" userId="25f8902ab32438df" providerId="LiveId" clId="{0BD0AA42-AED1-45B6-813E-24E5283661BF}" dt="2025-09-28T19:34:28.245" v="906"/>
          <ac:spMkLst>
            <pc:docMk/>
            <pc:sldMk cId="154885927" sldId="274"/>
            <ac:spMk id="109" creationId="{266F638A-E405-4AC0-B984-72E5813B0DD1}"/>
          </ac:spMkLst>
        </pc:spChg>
        <pc:spChg chg="add del">
          <ac:chgData name="Maysam Ameer" userId="25f8902ab32438df" providerId="LiveId" clId="{0BD0AA42-AED1-45B6-813E-24E5283661BF}" dt="2025-09-28T19:34:28.245" v="906"/>
          <ac:spMkLst>
            <pc:docMk/>
            <pc:sldMk cId="154885927" sldId="274"/>
            <ac:spMk id="115" creationId="{27B538D5-95DB-47ED-9CB4-34AE5BF78E6B}"/>
          </ac:spMkLst>
        </pc:spChg>
        <pc:grpChg chg="add del">
          <ac:chgData name="Maysam Ameer" userId="25f8902ab32438df" providerId="LiveId" clId="{0BD0AA42-AED1-45B6-813E-24E5283661BF}" dt="2025-09-28T19:27:12.627" v="873" actId="26606"/>
          <ac:grpSpMkLst>
            <pc:docMk/>
            <pc:sldMk cId="154885927" sldId="274"/>
            <ac:grpSpMk id="5" creationId="{28460BD8-AE3F-4AC9-9D0B-717052AA5D3A}"/>
          </ac:grpSpMkLst>
        </pc:grpChg>
        <pc:grpChg chg="add del">
          <ac:chgData name="Maysam Ameer" userId="25f8902ab32438df" providerId="LiveId" clId="{0BD0AA42-AED1-45B6-813E-24E5283661BF}" dt="2025-09-28T19:27:15.170" v="879" actId="26606"/>
          <ac:grpSpMkLst>
            <pc:docMk/>
            <pc:sldMk cId="154885927" sldId="274"/>
            <ac:grpSpMk id="37" creationId="{28460BD8-AE3F-4AC9-9D0B-717052AA5D3A}"/>
          </ac:grpSpMkLst>
        </pc:grpChg>
        <pc:grpChg chg="add del">
          <ac:chgData name="Maysam Ameer" userId="25f8902ab32438df" providerId="LiveId" clId="{0BD0AA42-AED1-45B6-813E-24E5283661BF}" dt="2025-09-28T19:27:17.234" v="881" actId="26606"/>
          <ac:grpSpMkLst>
            <pc:docMk/>
            <pc:sldMk cId="154885927" sldId="274"/>
            <ac:grpSpMk id="50" creationId="{28460BD8-AE3F-4AC9-9D0B-717052AA5D3A}"/>
          </ac:grpSpMkLst>
        </pc:grpChg>
        <pc:grpChg chg="add del">
          <ac:chgData name="Maysam Ameer" userId="25f8902ab32438df" providerId="LiveId" clId="{0BD0AA42-AED1-45B6-813E-24E5283661BF}" dt="2025-09-28T19:27:38.798" v="893" actId="26606"/>
          <ac:grpSpMkLst>
            <pc:docMk/>
            <pc:sldMk cId="154885927" sldId="274"/>
            <ac:grpSpMk id="63" creationId="{28460BD8-AE3F-4AC9-9D0B-717052AA5D3A}"/>
          </ac:grpSpMkLst>
        </pc:grpChg>
        <pc:picChg chg="add del mod">
          <ac:chgData name="Maysam Ameer" userId="25f8902ab32438df" providerId="LiveId" clId="{0BD0AA42-AED1-45B6-813E-24E5283661BF}" dt="2025-09-29T10:42:46.172" v="1941" actId="478"/>
          <ac:picMkLst>
            <pc:docMk/>
            <pc:sldMk cId="154885927" sldId="274"/>
            <ac:picMk id="5" creationId="{7A89ECE3-36FF-D2C6-B4E9-73067FFBF1A9}"/>
          </ac:picMkLst>
        </pc:picChg>
        <pc:picChg chg="add del mod">
          <ac:chgData name="Maysam Ameer" userId="25f8902ab32438df" providerId="LiveId" clId="{0BD0AA42-AED1-45B6-813E-24E5283661BF}" dt="2025-09-29T10:43:22.871" v="1946" actId="478"/>
          <ac:picMkLst>
            <pc:docMk/>
            <pc:sldMk cId="154885927" sldId="274"/>
            <ac:picMk id="7" creationId="{F940C615-8B10-AECF-336B-B64ED12A518D}"/>
          </ac:picMkLst>
        </pc:picChg>
        <pc:picChg chg="add mod">
          <ac:chgData name="Maysam Ameer" userId="25f8902ab32438df" providerId="LiveId" clId="{0BD0AA42-AED1-45B6-813E-24E5283661BF}" dt="2025-09-29T10:43:34.943" v="1951" actId="1076"/>
          <ac:picMkLst>
            <pc:docMk/>
            <pc:sldMk cId="154885927" sldId="274"/>
            <ac:picMk id="9" creationId="{4AA945B9-0D12-06B9-3C38-2CF073DD5AAE}"/>
          </ac:picMkLst>
        </pc:picChg>
        <pc:cxnChg chg="add del">
          <ac:chgData name="Maysam Ameer" userId="25f8902ab32438df" providerId="LiveId" clId="{0BD0AA42-AED1-45B6-813E-24E5283661BF}" dt="2025-09-28T18:23:35.055" v="809"/>
          <ac:cxnSpMkLst>
            <pc:docMk/>
            <pc:sldMk cId="154885927" sldId="274"/>
            <ac:cxnSpMk id="8" creationId="{0B5F7E3B-C5F1-40E0-A491-558BAFBC1127}"/>
          </ac:cxnSpMkLst>
        </pc:cxnChg>
        <pc:cxnChg chg="add del">
          <ac:chgData name="Maysam Ameer" userId="25f8902ab32438df" providerId="LiveId" clId="{0BD0AA42-AED1-45B6-813E-24E5283661BF}" dt="2025-09-28T19:27:12.627" v="873" actId="26606"/>
          <ac:cxnSpMkLst>
            <pc:docMk/>
            <pc:sldMk cId="154885927" sldId="274"/>
            <ac:cxnSpMk id="24" creationId="{C9C5D90B-7EE3-4D26-AB7D-A5A3A6E11203}"/>
          </ac:cxnSpMkLst>
        </pc:cxnChg>
        <pc:cxnChg chg="add del">
          <ac:chgData name="Maysam Ameer" userId="25f8902ab32438df" providerId="LiveId" clId="{0BD0AA42-AED1-45B6-813E-24E5283661BF}" dt="2025-09-28T19:27:13.431" v="875" actId="26606"/>
          <ac:cxnSpMkLst>
            <pc:docMk/>
            <pc:sldMk cId="154885927" sldId="274"/>
            <ac:cxnSpMk id="28" creationId="{0B5F7E3B-C5F1-40E0-A491-558BAFBC1127}"/>
          </ac:cxnSpMkLst>
        </pc:cxnChg>
        <pc:cxnChg chg="add del">
          <ac:chgData name="Maysam Ameer" userId="25f8902ab32438df" providerId="LiveId" clId="{0BD0AA42-AED1-45B6-813E-24E5283661BF}" dt="2025-09-28T19:27:15.170" v="879" actId="26606"/>
          <ac:cxnSpMkLst>
            <pc:docMk/>
            <pc:sldMk cId="154885927" sldId="274"/>
            <ac:cxnSpMk id="47" creationId="{C5ECDEE1-7093-418F-9CF5-24EEB115C1C1}"/>
          </ac:cxnSpMkLst>
        </pc:cxnChg>
        <pc:cxnChg chg="add del">
          <ac:chgData name="Maysam Ameer" userId="25f8902ab32438df" providerId="LiveId" clId="{0BD0AA42-AED1-45B6-813E-24E5283661BF}" dt="2025-09-28T19:27:15.170" v="879" actId="26606"/>
          <ac:cxnSpMkLst>
            <pc:docMk/>
            <pc:sldMk cId="154885927" sldId="274"/>
            <ac:cxnSpMk id="48" creationId="{045062AF-EB11-4651-BC4A-4DA21768DE8E}"/>
          </ac:cxnSpMkLst>
        </pc:cxnChg>
        <pc:cxnChg chg="add del">
          <ac:chgData name="Maysam Ameer" userId="25f8902ab32438df" providerId="LiveId" clId="{0BD0AA42-AED1-45B6-813E-24E5283661BF}" dt="2025-09-28T19:27:17.234" v="881" actId="26606"/>
          <ac:cxnSpMkLst>
            <pc:docMk/>
            <pc:sldMk cId="154885927" sldId="274"/>
            <ac:cxnSpMk id="59" creationId="{E5E836EB-03CD-4BA5-A751-21D2ACC28303}"/>
          </ac:cxnSpMkLst>
        </pc:cxnChg>
        <pc:cxnChg chg="add del">
          <ac:chgData name="Maysam Ameer" userId="25f8902ab32438df" providerId="LiveId" clId="{0BD0AA42-AED1-45B6-813E-24E5283661BF}" dt="2025-09-28T19:27:17.234" v="881" actId="26606"/>
          <ac:cxnSpMkLst>
            <pc:docMk/>
            <pc:sldMk cId="154885927" sldId="274"/>
            <ac:cxnSpMk id="60" creationId="{22721A85-1EA4-4D87-97AB-0BB4AB78F92D}"/>
          </ac:cxnSpMkLst>
        </pc:cxnChg>
        <pc:cxnChg chg="add del">
          <ac:chgData name="Maysam Ameer" userId="25f8902ab32438df" providerId="LiveId" clId="{0BD0AA42-AED1-45B6-813E-24E5283661BF}" dt="2025-09-28T19:27:38.798" v="893" actId="26606"/>
          <ac:cxnSpMkLst>
            <pc:docMk/>
            <pc:sldMk cId="154885927" sldId="274"/>
            <ac:cxnSpMk id="77" creationId="{C5ECDEE1-7093-418F-9CF5-24EEB115C1C1}"/>
          </ac:cxnSpMkLst>
        </pc:cxnChg>
        <pc:cxnChg chg="add del">
          <ac:chgData name="Maysam Ameer" userId="25f8902ab32438df" providerId="LiveId" clId="{0BD0AA42-AED1-45B6-813E-24E5283661BF}" dt="2025-09-28T19:27:38.798" v="893" actId="26606"/>
          <ac:cxnSpMkLst>
            <pc:docMk/>
            <pc:sldMk cId="154885927" sldId="274"/>
            <ac:cxnSpMk id="78" creationId="{045062AF-EB11-4651-BC4A-4DA21768DE8E}"/>
          </ac:cxnSpMkLst>
        </pc:cxnChg>
        <pc:cxnChg chg="add del">
          <ac:chgData name="Maysam Ameer" userId="25f8902ab32438df" providerId="LiveId" clId="{0BD0AA42-AED1-45B6-813E-24E5283661BF}" dt="2025-09-28T19:27:55.401" v="901" actId="26606"/>
          <ac:cxnSpMkLst>
            <pc:docMk/>
            <pc:sldMk cId="154885927" sldId="274"/>
            <ac:cxnSpMk id="100" creationId="{0B5F7E3B-C5F1-40E0-A491-558BAFBC1127}"/>
          </ac:cxnSpMkLst>
        </pc:cxnChg>
        <pc:cxnChg chg="add del">
          <ac:chgData name="Maysam Ameer" userId="25f8902ab32438df" providerId="LiveId" clId="{0BD0AA42-AED1-45B6-813E-24E5283661BF}" dt="2025-09-28T19:34:28.245" v="906"/>
          <ac:cxnSpMkLst>
            <pc:docMk/>
            <pc:sldMk cId="154885927" sldId="274"/>
            <ac:cxnSpMk id="111" creationId="{7D1CBE93-B17D-4509-843C-82287C38032A}"/>
          </ac:cxnSpMkLst>
        </pc:cxnChg>
        <pc:cxnChg chg="add del">
          <ac:chgData name="Maysam Ameer" userId="25f8902ab32438df" providerId="LiveId" clId="{0BD0AA42-AED1-45B6-813E-24E5283661BF}" dt="2025-09-28T19:34:28.245" v="906"/>
          <ac:cxnSpMkLst>
            <pc:docMk/>
            <pc:sldMk cId="154885927" sldId="274"/>
            <ac:cxnSpMk id="113" creationId="{AE6277B4-6A43-48AB-89B2-3442221619CC}"/>
          </ac:cxnSpMkLst>
        </pc:cxnChg>
      </pc:sldChg>
      <pc:sldChg chg="addSp delSp modSp new mod ord setBg setFolMasterObjs delDesignElem">
        <pc:chgData name="Maysam Ameer" userId="25f8902ab32438df" providerId="LiveId" clId="{0BD0AA42-AED1-45B6-813E-24E5283661BF}" dt="2025-09-29T10:48:30.118" v="1966" actId="1076"/>
        <pc:sldMkLst>
          <pc:docMk/>
          <pc:sldMk cId="1660520693" sldId="275"/>
        </pc:sldMkLst>
        <pc:spChg chg="mod">
          <ac:chgData name="Maysam Ameer" userId="25f8902ab32438df" providerId="LiveId" clId="{0BD0AA42-AED1-45B6-813E-24E5283661BF}" dt="2025-09-28T21:17:38.988" v="1606" actId="2711"/>
          <ac:spMkLst>
            <pc:docMk/>
            <pc:sldMk cId="1660520693" sldId="275"/>
            <ac:spMk id="2" creationId="{978C3F66-2BDF-3B59-2140-8DFA2FEA06D7}"/>
          </ac:spMkLst>
        </pc:spChg>
        <pc:spChg chg="add del mod">
          <ac:chgData name="Maysam Ameer" userId="25f8902ab32438df" providerId="LiveId" clId="{0BD0AA42-AED1-45B6-813E-24E5283661BF}" dt="2025-09-28T19:27:46.101" v="900" actId="26606"/>
          <ac:spMkLst>
            <pc:docMk/>
            <pc:sldMk cId="1660520693" sldId="275"/>
            <ac:spMk id="3" creationId="{079AE069-3700-3164-07F3-1824319E8FA3}"/>
          </ac:spMkLst>
        </pc:spChg>
        <pc:spChg chg="add del">
          <ac:chgData name="Maysam Ameer" userId="25f8902ab32438df" providerId="LiveId" clId="{0BD0AA42-AED1-45B6-813E-24E5283661BF}" dt="2025-09-28T19:27:44.290" v="895" actId="26606"/>
          <ac:spMkLst>
            <pc:docMk/>
            <pc:sldMk cId="1660520693" sldId="275"/>
            <ac:spMk id="9" creationId="{EB6743CF-E74B-4A3C-A785-599069DB89DF}"/>
          </ac:spMkLst>
        </pc:spChg>
        <pc:spChg chg="add del">
          <ac:chgData name="Maysam Ameer" userId="25f8902ab32438df" providerId="LiveId" clId="{0BD0AA42-AED1-45B6-813E-24E5283661BF}" dt="2025-09-28T19:27:45.221" v="897" actId="26606"/>
          <ac:spMkLst>
            <pc:docMk/>
            <pc:sldMk cId="1660520693" sldId="275"/>
            <ac:spMk id="10" creationId="{9323D83D-50D6-4040-A58B-FCEA340F886A}"/>
          </ac:spMkLst>
        </pc:spChg>
        <pc:spChg chg="add del">
          <ac:chgData name="Maysam Ameer" userId="25f8902ab32438df" providerId="LiveId" clId="{0BD0AA42-AED1-45B6-813E-24E5283661BF}" dt="2025-09-28T19:27:45.221" v="897" actId="26606"/>
          <ac:spMkLst>
            <pc:docMk/>
            <pc:sldMk cId="1660520693" sldId="275"/>
            <ac:spMk id="11" creationId="{603AE127-802C-459A-A612-DB85B67F0DC0}"/>
          </ac:spMkLst>
        </pc:spChg>
        <pc:spChg chg="add del">
          <ac:chgData name="Maysam Ameer" userId="25f8902ab32438df" providerId="LiveId" clId="{0BD0AA42-AED1-45B6-813E-24E5283661BF}" dt="2025-09-28T19:27:46.086" v="899" actId="26606"/>
          <ac:spMkLst>
            <pc:docMk/>
            <pc:sldMk cId="1660520693" sldId="275"/>
            <ac:spMk id="13" creationId="{B2205F6E-03C6-4E92-877C-E2482F6599AA}"/>
          </ac:spMkLst>
        </pc:spChg>
        <pc:spChg chg="add del">
          <ac:chgData name="Maysam Ameer" userId="25f8902ab32438df" providerId="LiveId" clId="{0BD0AA42-AED1-45B6-813E-24E5283661BF}" dt="2025-09-28T19:27:45.221" v="897" actId="26606"/>
          <ac:spMkLst>
            <pc:docMk/>
            <pc:sldMk cId="1660520693" sldId="275"/>
            <ac:spMk id="14" creationId="{F10FD715-4DCE-4779-B634-EC78315EA213}"/>
          </ac:spMkLst>
        </pc:spChg>
        <pc:spChg chg="add del">
          <ac:chgData name="Maysam Ameer" userId="25f8902ab32438df" providerId="LiveId" clId="{0BD0AA42-AED1-45B6-813E-24E5283661BF}" dt="2025-09-28T19:27:46.086" v="899" actId="26606"/>
          <ac:spMkLst>
            <pc:docMk/>
            <pc:sldMk cId="1660520693" sldId="275"/>
            <ac:spMk id="16" creationId="{9F4444CE-BC8D-4D61-B303-4C05614E62AB}"/>
          </ac:spMkLst>
        </pc:spChg>
        <pc:spChg chg="add del">
          <ac:chgData name="Maysam Ameer" userId="25f8902ab32438df" providerId="LiveId" clId="{0BD0AA42-AED1-45B6-813E-24E5283661BF}" dt="2025-09-28T19:27:46.086" v="899" actId="26606"/>
          <ac:spMkLst>
            <pc:docMk/>
            <pc:sldMk cId="1660520693" sldId="275"/>
            <ac:spMk id="17" creationId="{73772B81-181F-48B7-8826-4D9686D15DF5}"/>
          </ac:spMkLst>
        </pc:spChg>
        <pc:spChg chg="add del">
          <ac:chgData name="Maysam Ameer" userId="25f8902ab32438df" providerId="LiveId" clId="{0BD0AA42-AED1-45B6-813E-24E5283661BF}" dt="2025-09-28T19:34:28.245" v="906"/>
          <ac:spMkLst>
            <pc:docMk/>
            <pc:sldMk cId="1660520693" sldId="275"/>
            <ac:spMk id="20" creationId="{8DF4D7F6-81B5-452A-9CE6-76D81F91D41B}"/>
          </ac:spMkLst>
        </pc:spChg>
        <pc:spChg chg="add del">
          <ac:chgData name="Maysam Ameer" userId="25f8902ab32438df" providerId="LiveId" clId="{0BD0AA42-AED1-45B6-813E-24E5283661BF}" dt="2025-09-28T19:34:28.245" v="906"/>
          <ac:spMkLst>
            <pc:docMk/>
            <pc:sldMk cId="1660520693" sldId="275"/>
            <ac:spMk id="21" creationId="{4600514D-20FB-4559-97DC-D1DC39E6C3DE}"/>
          </ac:spMkLst>
        </pc:spChg>
        <pc:spChg chg="add del">
          <ac:chgData name="Maysam Ameer" userId="25f8902ab32438df" providerId="LiveId" clId="{0BD0AA42-AED1-45B6-813E-24E5283661BF}" dt="2025-09-28T19:34:28.245" v="906"/>
          <ac:spMkLst>
            <pc:docMk/>
            <pc:sldMk cId="1660520693" sldId="275"/>
            <ac:spMk id="22" creationId="{266F638A-E405-4AC0-B984-72E5813B0DD1}"/>
          </ac:spMkLst>
        </pc:spChg>
        <pc:spChg chg="add mod">
          <ac:chgData name="Maysam Ameer" userId="25f8902ab32438df" providerId="LiveId" clId="{0BD0AA42-AED1-45B6-813E-24E5283661BF}" dt="2025-09-29T09:19:10.910" v="1724" actId="12"/>
          <ac:spMkLst>
            <pc:docMk/>
            <pc:sldMk cId="1660520693" sldId="275"/>
            <ac:spMk id="25" creationId="{079AE069-3700-3164-07F3-1824319E8FA3}"/>
          </ac:spMkLst>
        </pc:spChg>
        <pc:spChg chg="add del">
          <ac:chgData name="Maysam Ameer" userId="25f8902ab32438df" providerId="LiveId" clId="{0BD0AA42-AED1-45B6-813E-24E5283661BF}" dt="2025-09-28T19:34:28.245" v="906"/>
          <ac:spMkLst>
            <pc:docMk/>
            <pc:sldMk cId="1660520693" sldId="275"/>
            <ac:spMk id="26" creationId="{27B538D5-95DB-47ED-9CB4-34AE5BF78E6B}"/>
          </ac:spMkLst>
        </pc:spChg>
        <pc:graphicFrameChg chg="add del mod">
          <ac:chgData name="Maysam Ameer" userId="25f8902ab32438df" providerId="LiveId" clId="{0BD0AA42-AED1-45B6-813E-24E5283661BF}" dt="2025-09-29T10:45:31.507" v="1954" actId="478"/>
          <ac:graphicFrameMkLst>
            <pc:docMk/>
            <pc:sldMk cId="1660520693" sldId="275"/>
            <ac:graphicFrameMk id="7" creationId="{B1E23DA6-4537-7F12-AE61-19D0488D96AD}"/>
          </ac:graphicFrameMkLst>
        </pc:graphicFrameChg>
        <pc:graphicFrameChg chg="add del mod">
          <ac:chgData name="Maysam Ameer" userId="25f8902ab32438df" providerId="LiveId" clId="{0BD0AA42-AED1-45B6-813E-24E5283661BF}" dt="2025-09-29T10:47:09.661" v="1956" actId="478"/>
          <ac:graphicFrameMkLst>
            <pc:docMk/>
            <pc:sldMk cId="1660520693" sldId="275"/>
            <ac:graphicFrameMk id="9" creationId="{339413E1-7977-9515-AD22-4EA073655CF2}"/>
          </ac:graphicFrameMkLst>
        </pc:graphicFrameChg>
        <pc:graphicFrameChg chg="add del mod">
          <ac:chgData name="Maysam Ameer" userId="25f8902ab32438df" providerId="LiveId" clId="{0BD0AA42-AED1-45B6-813E-24E5283661BF}" dt="2025-09-29T10:47:41.268" v="1958" actId="478"/>
          <ac:graphicFrameMkLst>
            <pc:docMk/>
            <pc:sldMk cId="1660520693" sldId="275"/>
            <ac:graphicFrameMk id="10" creationId="{9DCFFF08-DFA5-9FF3-5111-C7DEAA933C95}"/>
          </ac:graphicFrameMkLst>
        </pc:graphicFrameChg>
        <pc:graphicFrameChg chg="add del">
          <ac:chgData name="Maysam Ameer" userId="25f8902ab32438df" providerId="LiveId" clId="{0BD0AA42-AED1-45B6-813E-24E5283661BF}" dt="2025-09-28T19:27:46.086" v="899" actId="26606"/>
          <ac:graphicFrameMkLst>
            <pc:docMk/>
            <pc:sldMk cId="1660520693" sldId="275"/>
            <ac:graphicFrameMk id="18" creationId="{67FBBCA9-8099-E4E7-31E0-591E7C26CCFE}"/>
          </ac:graphicFrameMkLst>
        </pc:graphicFrameChg>
        <pc:picChg chg="add del mod">
          <ac:chgData name="Maysam Ameer" userId="25f8902ab32438df" providerId="LiveId" clId="{0BD0AA42-AED1-45B6-813E-24E5283661BF}" dt="2025-09-29T10:35:42.831" v="1925" actId="478"/>
          <ac:picMkLst>
            <pc:docMk/>
            <pc:sldMk cId="1660520693" sldId="275"/>
            <ac:picMk id="4" creationId="{04D2C70D-CDB0-5EE0-DFB6-DEFF8300B4E3}"/>
          </ac:picMkLst>
        </pc:picChg>
        <pc:picChg chg="add del">
          <ac:chgData name="Maysam Ameer" userId="25f8902ab32438df" providerId="LiveId" clId="{0BD0AA42-AED1-45B6-813E-24E5283661BF}" dt="2025-09-28T19:27:44.290" v="895" actId="26606"/>
          <ac:picMkLst>
            <pc:docMk/>
            <pc:sldMk cId="1660520693" sldId="275"/>
            <ac:picMk id="5" creationId="{656593F0-3F95-F520-7A0B-292151A74686}"/>
          </ac:picMkLst>
        </pc:picChg>
        <pc:picChg chg="add del mod">
          <ac:chgData name="Maysam Ameer" userId="25f8902ab32438df" providerId="LiveId" clId="{0BD0AA42-AED1-45B6-813E-24E5283661BF}" dt="2025-09-29T10:45:14.292" v="1952" actId="478"/>
          <ac:picMkLst>
            <pc:docMk/>
            <pc:sldMk cId="1660520693" sldId="275"/>
            <ac:picMk id="6" creationId="{03CFCB64-6608-62EF-B9EE-413F092E158B}"/>
          </ac:picMkLst>
        </pc:picChg>
        <pc:picChg chg="add mod">
          <ac:chgData name="Maysam Ameer" userId="25f8902ab32438df" providerId="LiveId" clId="{0BD0AA42-AED1-45B6-813E-24E5283661BF}" dt="2025-09-29T10:48:30.118" v="1966" actId="1076"/>
          <ac:picMkLst>
            <pc:docMk/>
            <pc:sldMk cId="1660520693" sldId="275"/>
            <ac:picMk id="12" creationId="{79351895-0A3A-0E13-3AE9-27C7215D348F}"/>
          </ac:picMkLst>
        </pc:picChg>
        <pc:cxnChg chg="add del">
          <ac:chgData name="Maysam Ameer" userId="25f8902ab32438df" providerId="LiveId" clId="{0BD0AA42-AED1-45B6-813E-24E5283661BF}" dt="2025-09-28T18:23:35.055" v="809"/>
          <ac:cxnSpMkLst>
            <pc:docMk/>
            <pc:sldMk cId="1660520693" sldId="275"/>
            <ac:cxnSpMk id="8" creationId="{0B5F7E3B-C5F1-40E0-A491-558BAFBC1127}"/>
          </ac:cxnSpMkLst>
        </pc:cxnChg>
        <pc:cxnChg chg="add del">
          <ac:chgData name="Maysam Ameer" userId="25f8902ab32438df" providerId="LiveId" clId="{0BD0AA42-AED1-45B6-813E-24E5283661BF}" dt="2025-09-28T19:27:45.221" v="897" actId="26606"/>
          <ac:cxnSpMkLst>
            <pc:docMk/>
            <pc:sldMk cId="1660520693" sldId="275"/>
            <ac:cxnSpMk id="12" creationId="{1A1FE6BB-DFB2-4080-9B5E-076EF5DDE67B}"/>
          </ac:cxnSpMkLst>
        </pc:cxnChg>
        <pc:cxnChg chg="add del">
          <ac:chgData name="Maysam Ameer" userId="25f8902ab32438df" providerId="LiveId" clId="{0BD0AA42-AED1-45B6-813E-24E5283661BF}" dt="2025-09-28T19:34:28.245" v="906"/>
          <ac:cxnSpMkLst>
            <pc:docMk/>
            <pc:sldMk cId="1660520693" sldId="275"/>
            <ac:cxnSpMk id="23" creationId="{7D1CBE93-B17D-4509-843C-82287C38032A}"/>
          </ac:cxnSpMkLst>
        </pc:cxnChg>
        <pc:cxnChg chg="add del">
          <ac:chgData name="Maysam Ameer" userId="25f8902ab32438df" providerId="LiveId" clId="{0BD0AA42-AED1-45B6-813E-24E5283661BF}" dt="2025-09-28T19:34:28.245" v="906"/>
          <ac:cxnSpMkLst>
            <pc:docMk/>
            <pc:sldMk cId="1660520693" sldId="275"/>
            <ac:cxnSpMk id="24" creationId="{AE6277B4-6A43-48AB-89B2-3442221619CC}"/>
          </ac:cxnSpMkLst>
        </pc:cxnChg>
      </pc:sldChg>
      <pc:sldChg chg="addSp delSp modSp new mod setBg setFolMasterObjs">
        <pc:chgData name="Maysam Ameer" userId="25f8902ab32438df" providerId="LiveId" clId="{0BD0AA42-AED1-45B6-813E-24E5283661BF}" dt="2025-09-28T20:35:03.614" v="1253" actId="1076"/>
        <pc:sldMkLst>
          <pc:docMk/>
          <pc:sldMk cId="627583744" sldId="276"/>
        </pc:sldMkLst>
        <pc:spChg chg="del mod">
          <ac:chgData name="Maysam Ameer" userId="25f8902ab32438df" providerId="LiveId" clId="{0BD0AA42-AED1-45B6-813E-24E5283661BF}" dt="2025-09-28T20:29:19.230" v="1232" actId="478"/>
          <ac:spMkLst>
            <pc:docMk/>
            <pc:sldMk cId="627583744" sldId="276"/>
            <ac:spMk id="2" creationId="{B5BB656C-282A-9691-1A2B-354A55E402EC}"/>
          </ac:spMkLst>
        </pc:spChg>
        <pc:spChg chg="mod">
          <ac:chgData name="Maysam Ameer" userId="25f8902ab32438df" providerId="LiveId" clId="{0BD0AA42-AED1-45B6-813E-24E5283661BF}" dt="2025-09-28T20:35:03.614" v="1253" actId="1076"/>
          <ac:spMkLst>
            <pc:docMk/>
            <pc:sldMk cId="627583744" sldId="276"/>
            <ac:spMk id="3" creationId="{1127F9DB-1318-2CBF-5798-0A2439FDBD0C}"/>
          </ac:spMkLst>
        </pc:spChg>
        <pc:spChg chg="add">
          <ac:chgData name="Maysam Ameer" userId="25f8902ab32438df" providerId="LiveId" clId="{0BD0AA42-AED1-45B6-813E-24E5283661BF}" dt="2025-09-28T20:33:40.984" v="1241" actId="26606"/>
          <ac:spMkLst>
            <pc:docMk/>
            <pc:sldMk cId="627583744" sldId="276"/>
            <ac:spMk id="9" creationId="{04812C46-200A-4DEB-A05E-3ED6C68C2387}"/>
          </ac:spMkLst>
        </pc:spChg>
        <pc:picChg chg="add">
          <ac:chgData name="Maysam Ameer" userId="25f8902ab32438df" providerId="LiveId" clId="{0BD0AA42-AED1-45B6-813E-24E5283661BF}" dt="2025-09-28T20:33:40.984" v="1241" actId="26606"/>
          <ac:picMkLst>
            <pc:docMk/>
            <pc:sldMk cId="627583744" sldId="276"/>
            <ac:picMk id="5" creationId="{24CACD2B-7EB9-7763-7852-B5F7F59BA764}"/>
          </ac:picMkLst>
        </pc:picChg>
      </pc:sldChg>
      <pc:sldChg chg="new del">
        <pc:chgData name="Maysam Ameer" userId="25f8902ab32438df" providerId="LiveId" clId="{0BD0AA42-AED1-45B6-813E-24E5283661BF}" dt="2025-09-19T19:01:42.783" v="89" actId="47"/>
        <pc:sldMkLst>
          <pc:docMk/>
          <pc:sldMk cId="402307462" sldId="277"/>
        </pc:sldMkLst>
      </pc:sldChg>
      <pc:sldChg chg="modSp new del mod">
        <pc:chgData name="Maysam Ameer" userId="25f8902ab32438df" providerId="LiveId" clId="{0BD0AA42-AED1-45B6-813E-24E5283661BF}" dt="2025-09-29T09:27:10.992" v="1779" actId="47"/>
        <pc:sldMkLst>
          <pc:docMk/>
          <pc:sldMk cId="1848870574" sldId="277"/>
        </pc:sldMkLst>
        <pc:spChg chg="mod">
          <ac:chgData name="Maysam Ameer" userId="25f8902ab32438df" providerId="LiveId" clId="{0BD0AA42-AED1-45B6-813E-24E5283661BF}" dt="2025-09-28T20:54:53.442" v="1337" actId="20577"/>
          <ac:spMkLst>
            <pc:docMk/>
            <pc:sldMk cId="1848870574" sldId="277"/>
            <ac:spMk id="2" creationId="{19221AAB-07F8-6DA4-71FE-489B6AFEFA46}"/>
          </ac:spMkLst>
        </pc:spChg>
        <pc:spChg chg="mod">
          <ac:chgData name="Maysam Ameer" userId="25f8902ab32438df" providerId="LiveId" clId="{0BD0AA42-AED1-45B6-813E-24E5283661BF}" dt="2025-09-28T20:54:07.914" v="1329" actId="21"/>
          <ac:spMkLst>
            <pc:docMk/>
            <pc:sldMk cId="1848870574" sldId="277"/>
            <ac:spMk id="3" creationId="{6C103A3B-FB10-070E-975A-552BFA3C7015}"/>
          </ac:spMkLst>
        </pc:spChg>
      </pc:sldChg>
      <pc:sldChg chg="modSp new del mod">
        <pc:chgData name="Maysam Ameer" userId="25f8902ab32438df" providerId="LiveId" clId="{0BD0AA42-AED1-45B6-813E-24E5283661BF}" dt="2025-09-25T13:11:29.794" v="745" actId="47"/>
        <pc:sldMkLst>
          <pc:docMk/>
          <pc:sldMk cId="2172874451" sldId="278"/>
        </pc:sldMkLst>
      </pc:sldChg>
      <pc:sldChg chg="addSp delSp modSp new del mod ord setBg setFolMasterObjs">
        <pc:chgData name="Maysam Ameer" userId="25f8902ab32438df" providerId="LiveId" clId="{0BD0AA42-AED1-45B6-813E-24E5283661BF}" dt="2025-09-29T10:31:06.364" v="1919" actId="47"/>
        <pc:sldMkLst>
          <pc:docMk/>
          <pc:sldMk cId="726305432" sldId="279"/>
        </pc:sldMkLst>
        <pc:spChg chg="mod">
          <ac:chgData name="Maysam Ameer" userId="25f8902ab32438df" providerId="LiveId" clId="{0BD0AA42-AED1-45B6-813E-24E5283661BF}" dt="2025-09-29T09:35:37.260" v="1799" actId="26606"/>
          <ac:spMkLst>
            <pc:docMk/>
            <pc:sldMk cId="726305432" sldId="279"/>
            <ac:spMk id="2" creationId="{04E7C464-EE3F-A35E-A6D6-8F6098C76ED0}"/>
          </ac:spMkLst>
        </pc:spChg>
        <pc:spChg chg="del mod">
          <ac:chgData name="Maysam Ameer" userId="25f8902ab32438df" providerId="LiveId" clId="{0BD0AA42-AED1-45B6-813E-24E5283661BF}" dt="2025-09-28T21:25:36.001" v="1615" actId="26606"/>
          <ac:spMkLst>
            <pc:docMk/>
            <pc:sldMk cId="726305432" sldId="279"/>
            <ac:spMk id="3" creationId="{D091FB3C-7ADF-8E8C-73B5-FF8A5D610AE6}"/>
          </ac:spMkLst>
        </pc:spChg>
        <pc:spChg chg="add">
          <ac:chgData name="Maysam Ameer" userId="25f8902ab32438df" providerId="LiveId" clId="{0BD0AA42-AED1-45B6-813E-24E5283661BF}" dt="2025-09-29T09:35:37.260" v="1799" actId="26606"/>
          <ac:spMkLst>
            <pc:docMk/>
            <pc:sldMk cId="726305432" sldId="279"/>
            <ac:spMk id="10" creationId="{2E442304-DDBD-4F7B-8017-36BCC863FB40}"/>
          </ac:spMkLst>
        </pc:spChg>
        <pc:spChg chg="add">
          <ac:chgData name="Maysam Ameer" userId="25f8902ab32438df" providerId="LiveId" clId="{0BD0AA42-AED1-45B6-813E-24E5283661BF}" dt="2025-09-29T09:35:37.260" v="1799" actId="26606"/>
          <ac:spMkLst>
            <pc:docMk/>
            <pc:sldMk cId="726305432" sldId="279"/>
            <ac:spMk id="12" creationId="{5E107275-3853-46FD-A241-DE4355A42675}"/>
          </ac:spMkLst>
        </pc:spChg>
        <pc:graphicFrameChg chg="add mod ord modGraphic">
          <ac:chgData name="Maysam Ameer" userId="25f8902ab32438df" providerId="LiveId" clId="{0BD0AA42-AED1-45B6-813E-24E5283661BF}" dt="2025-09-29T09:35:37.260" v="1799" actId="26606"/>
          <ac:graphicFrameMkLst>
            <pc:docMk/>
            <pc:sldMk cId="726305432" sldId="279"/>
            <ac:graphicFrameMk id="5" creationId="{A288A577-3CED-4C2B-9203-80DFCD39D087}"/>
          </ac:graphicFrameMkLst>
        </pc:graphicFrameChg>
        <pc:inkChg chg="add mod">
          <ac:chgData name="Maysam Ameer" userId="25f8902ab32438df" providerId="LiveId" clId="{0BD0AA42-AED1-45B6-813E-24E5283661BF}" dt="2025-09-29T09:35:37.260" v="1799" actId="26606"/>
          <ac:inkMkLst>
            <pc:docMk/>
            <pc:sldMk cId="726305432" sldId="279"/>
            <ac:inkMk id="3" creationId="{FFDBC727-C02B-CA21-7947-47A5CABBDA8B}"/>
          </ac:inkMkLst>
        </pc:inkChg>
      </pc:sldChg>
      <pc:sldChg chg="addSp delSp modSp new add del mod setBg chgLayout">
        <pc:chgData name="Maysam Ameer" userId="25f8902ab32438df" providerId="LiveId" clId="{0BD0AA42-AED1-45B6-813E-24E5283661BF}" dt="2025-09-25T12:49:23.434" v="524" actId="47"/>
        <pc:sldMkLst>
          <pc:docMk/>
          <pc:sldMk cId="2145749290" sldId="280"/>
        </pc:sldMkLst>
      </pc:sldChg>
      <pc:sldChg chg="modSp new del mod">
        <pc:chgData name="Maysam Ameer" userId="25f8902ab32438df" providerId="LiveId" clId="{0BD0AA42-AED1-45B6-813E-24E5283661BF}" dt="2025-09-25T12:55:04.856" v="621" actId="47"/>
        <pc:sldMkLst>
          <pc:docMk/>
          <pc:sldMk cId="1967267217" sldId="281"/>
        </pc:sldMkLst>
      </pc:sldChg>
      <pc:sldChg chg="modSp new del mod">
        <pc:chgData name="Maysam Ameer" userId="25f8902ab32438df" providerId="LiveId" clId="{0BD0AA42-AED1-45B6-813E-24E5283661BF}" dt="2025-09-25T12:58:29.481" v="694" actId="47"/>
        <pc:sldMkLst>
          <pc:docMk/>
          <pc:sldMk cId="1431999752" sldId="282"/>
        </pc:sldMkLst>
      </pc:sldChg>
      <pc:sldChg chg="modSp new del mod ord">
        <pc:chgData name="Maysam Ameer" userId="25f8902ab32438df" providerId="LiveId" clId="{0BD0AA42-AED1-45B6-813E-24E5283661BF}" dt="2025-09-25T13:00:50.133" v="703" actId="47"/>
        <pc:sldMkLst>
          <pc:docMk/>
          <pc:sldMk cId="3661153719" sldId="283"/>
        </pc:sldMkLst>
      </pc:sldChg>
      <pc:sldChg chg="modSp new del mod">
        <pc:chgData name="Maysam Ameer" userId="25f8902ab32438df" providerId="LiveId" clId="{0BD0AA42-AED1-45B6-813E-24E5283661BF}" dt="2025-09-25T13:00:46.197" v="702" actId="47"/>
        <pc:sldMkLst>
          <pc:docMk/>
          <pc:sldMk cId="2560296929" sldId="284"/>
        </pc:sldMkLst>
      </pc:sldChg>
      <pc:sldChg chg="modSp new del mod">
        <pc:chgData name="Maysam Ameer" userId="25f8902ab32438df" providerId="LiveId" clId="{0BD0AA42-AED1-45B6-813E-24E5283661BF}" dt="2025-09-25T13:00:53.016" v="704" actId="47"/>
        <pc:sldMkLst>
          <pc:docMk/>
          <pc:sldMk cId="3130119931" sldId="285"/>
        </pc:sldMkLst>
      </pc:sldChg>
      <pc:sldChg chg="modSp new mod">
        <pc:chgData name="Maysam Ameer" userId="25f8902ab32438df" providerId="LiveId" clId="{0BD0AA42-AED1-45B6-813E-24E5283661BF}" dt="2025-09-29T09:50:33.219" v="1887" actId="207"/>
        <pc:sldMkLst>
          <pc:docMk/>
          <pc:sldMk cId="270078945" sldId="286"/>
        </pc:sldMkLst>
        <pc:spChg chg="mod">
          <ac:chgData name="Maysam Ameer" userId="25f8902ab32438df" providerId="LiveId" clId="{0BD0AA42-AED1-45B6-813E-24E5283661BF}" dt="2025-09-28T21:09:42.498" v="1475" actId="20577"/>
          <ac:spMkLst>
            <pc:docMk/>
            <pc:sldMk cId="270078945" sldId="286"/>
            <ac:spMk id="2" creationId="{7007A181-9EEE-EFD0-3DF0-C734A26C105E}"/>
          </ac:spMkLst>
        </pc:spChg>
        <pc:spChg chg="mod">
          <ac:chgData name="Maysam Ameer" userId="25f8902ab32438df" providerId="LiveId" clId="{0BD0AA42-AED1-45B6-813E-24E5283661BF}" dt="2025-09-29T09:50:33.219" v="1887" actId="207"/>
          <ac:spMkLst>
            <pc:docMk/>
            <pc:sldMk cId="270078945" sldId="286"/>
            <ac:spMk id="3" creationId="{A540444B-553B-CBFB-2B88-4F19070FE7F7}"/>
          </ac:spMkLst>
        </pc:spChg>
      </pc:sldChg>
      <pc:sldChg chg="modSp new del mod">
        <pc:chgData name="Maysam Ameer" userId="25f8902ab32438df" providerId="LiveId" clId="{0BD0AA42-AED1-45B6-813E-24E5283661BF}" dt="2025-09-25T13:03:09.844" v="738" actId="47"/>
        <pc:sldMkLst>
          <pc:docMk/>
          <pc:sldMk cId="3202894192" sldId="287"/>
        </pc:sldMkLst>
      </pc:sldChg>
      <pc:sldChg chg="modSp new del mod">
        <pc:chgData name="Maysam Ameer" userId="25f8902ab32438df" providerId="LiveId" clId="{0BD0AA42-AED1-45B6-813E-24E5283661BF}" dt="2025-09-25T13:03:25.200" v="739" actId="47"/>
        <pc:sldMkLst>
          <pc:docMk/>
          <pc:sldMk cId="2726888379" sldId="288"/>
        </pc:sldMkLst>
      </pc:sldChg>
      <pc:sldChg chg="delSp modSp new del mod">
        <pc:chgData name="Maysam Ameer" userId="25f8902ab32438df" providerId="LiveId" clId="{0BD0AA42-AED1-45B6-813E-24E5283661BF}" dt="2025-09-29T09:49:42.318" v="1883" actId="47"/>
        <pc:sldMkLst>
          <pc:docMk/>
          <pc:sldMk cId="1889455949" sldId="289"/>
        </pc:sldMkLst>
        <pc:spChg chg="mod">
          <ac:chgData name="Maysam Ameer" userId="25f8902ab32438df" providerId="LiveId" clId="{0BD0AA42-AED1-45B6-813E-24E5283661BF}" dt="2025-09-28T19:49:30.860" v="1026" actId="27636"/>
          <ac:spMkLst>
            <pc:docMk/>
            <pc:sldMk cId="1889455949" sldId="289"/>
            <ac:spMk id="3" creationId="{1FFC7F76-E8BA-709C-F615-F862BFD60E23}"/>
          </ac:spMkLst>
        </pc:spChg>
      </pc:sldChg>
      <pc:sldChg chg="modSp new mod">
        <pc:chgData name="Maysam Ameer" userId="25f8902ab32438df" providerId="LiveId" clId="{0BD0AA42-AED1-45B6-813E-24E5283661BF}" dt="2025-09-29T09:49:05.026" v="1880" actId="20577"/>
        <pc:sldMkLst>
          <pc:docMk/>
          <pc:sldMk cId="441286121" sldId="290"/>
        </pc:sldMkLst>
        <pc:spChg chg="mod">
          <ac:chgData name="Maysam Ameer" userId="25f8902ab32438df" providerId="LiveId" clId="{0BD0AA42-AED1-45B6-813E-24E5283661BF}" dt="2025-09-28T21:16:21.007" v="1581" actId="207"/>
          <ac:spMkLst>
            <pc:docMk/>
            <pc:sldMk cId="441286121" sldId="290"/>
            <ac:spMk id="2" creationId="{9F1E8D1E-F451-6783-F1E2-A0AB5A5C50C4}"/>
          </ac:spMkLst>
        </pc:spChg>
        <pc:spChg chg="mod">
          <ac:chgData name="Maysam Ameer" userId="25f8902ab32438df" providerId="LiveId" clId="{0BD0AA42-AED1-45B6-813E-24E5283661BF}" dt="2025-09-29T09:49:05.026" v="1880" actId="20577"/>
          <ac:spMkLst>
            <pc:docMk/>
            <pc:sldMk cId="441286121" sldId="290"/>
            <ac:spMk id="3" creationId="{F16269FE-6D01-0DFC-D15B-B90660808E95}"/>
          </ac:spMkLst>
        </pc:spChg>
      </pc:sldChg>
      <pc:sldChg chg="addSp delSp modSp new del mod ord setBg setFolMasterObjs delDesignElem">
        <pc:chgData name="Maysam Ameer" userId="25f8902ab32438df" providerId="LiveId" clId="{0BD0AA42-AED1-45B6-813E-24E5283661BF}" dt="2025-09-28T20:21:34.133" v="1172" actId="47"/>
        <pc:sldMkLst>
          <pc:docMk/>
          <pc:sldMk cId="704608646" sldId="291"/>
        </pc:sldMkLst>
        <pc:spChg chg="add del mod">
          <ac:chgData name="Maysam Ameer" userId="25f8902ab32438df" providerId="LiveId" clId="{0BD0AA42-AED1-45B6-813E-24E5283661BF}" dt="2025-09-28T20:03:13.217" v="1071" actId="478"/>
          <ac:spMkLst>
            <pc:docMk/>
            <pc:sldMk cId="704608646" sldId="291"/>
            <ac:spMk id="3" creationId="{03136F40-58C7-11F0-43C3-1B6B5C3D8A17}"/>
          </ac:spMkLst>
        </pc:spChg>
        <pc:spChg chg="add del">
          <ac:chgData name="Maysam Ameer" userId="25f8902ab32438df" providerId="LiveId" clId="{0BD0AA42-AED1-45B6-813E-24E5283661BF}" dt="2025-09-28T18:23:35.055" v="809"/>
          <ac:spMkLst>
            <pc:docMk/>
            <pc:sldMk cId="704608646" sldId="291"/>
            <ac:spMk id="10" creationId="{03E8462A-FEBA-4848-81CC-3F8DA3E477BE}"/>
          </ac:spMkLst>
        </pc:spChg>
        <pc:spChg chg="add del">
          <ac:chgData name="Maysam Ameer" userId="25f8902ab32438df" providerId="LiveId" clId="{0BD0AA42-AED1-45B6-813E-24E5283661BF}" dt="2025-09-28T20:03:57.421" v="1073" actId="26606"/>
          <ac:spMkLst>
            <pc:docMk/>
            <pc:sldMk cId="704608646" sldId="291"/>
            <ac:spMk id="12" creationId="{BACC6370-2D7E-4714-9D71-7542949D7D5D}"/>
          </ac:spMkLst>
        </pc:spChg>
        <pc:spChg chg="add del">
          <ac:chgData name="Maysam Ameer" userId="25f8902ab32438df" providerId="LiveId" clId="{0BD0AA42-AED1-45B6-813E-24E5283661BF}" dt="2025-09-28T20:03:57.421" v="1073" actId="26606"/>
          <ac:spMkLst>
            <pc:docMk/>
            <pc:sldMk cId="704608646" sldId="291"/>
            <ac:spMk id="14" creationId="{F68B3F68-107C-434F-AA38-110D5EA91B85}"/>
          </ac:spMkLst>
        </pc:spChg>
        <pc:spChg chg="add del">
          <ac:chgData name="Maysam Ameer" userId="25f8902ab32438df" providerId="LiveId" clId="{0BD0AA42-AED1-45B6-813E-24E5283661BF}" dt="2025-09-28T20:03:57.421" v="1073" actId="26606"/>
          <ac:spMkLst>
            <pc:docMk/>
            <pc:sldMk cId="704608646" sldId="291"/>
            <ac:spMk id="16" creationId="{AAD0DBB9-1A4B-4391-81D4-CB19F9AB918A}"/>
          </ac:spMkLst>
        </pc:spChg>
        <pc:spChg chg="add del">
          <ac:chgData name="Maysam Ameer" userId="25f8902ab32438df" providerId="LiveId" clId="{0BD0AA42-AED1-45B6-813E-24E5283661BF}" dt="2025-09-28T20:03:57.421" v="1073" actId="26606"/>
          <ac:spMkLst>
            <pc:docMk/>
            <pc:sldMk cId="704608646" sldId="291"/>
            <ac:spMk id="18" creationId="{063BBA22-50EA-4C4D-BE05-F1CE4E63AA56}"/>
          </ac:spMkLst>
        </pc:spChg>
        <pc:spChg chg="add del">
          <ac:chgData name="Maysam Ameer" userId="25f8902ab32438df" providerId="LiveId" clId="{0BD0AA42-AED1-45B6-813E-24E5283661BF}" dt="2025-09-28T20:04:55.055" v="1084" actId="26606"/>
          <ac:spMkLst>
            <pc:docMk/>
            <pc:sldMk cId="704608646" sldId="291"/>
            <ac:spMk id="20" creationId="{6C4028FD-8BAA-4A19-BFDE-594D991B7552}"/>
          </ac:spMkLst>
        </pc:spChg>
        <pc:spChg chg="add del">
          <ac:chgData name="Maysam Ameer" userId="25f8902ab32438df" providerId="LiveId" clId="{0BD0AA42-AED1-45B6-813E-24E5283661BF}" dt="2025-09-28T20:04:48.591" v="1081" actId="26606"/>
          <ac:spMkLst>
            <pc:docMk/>
            <pc:sldMk cId="704608646" sldId="291"/>
            <ac:spMk id="22" creationId="{59A309A7-1751-4ABE-A3C1-EEC40366AD89}"/>
          </ac:spMkLst>
        </pc:spChg>
        <pc:spChg chg="add del">
          <ac:chgData name="Maysam Ameer" userId="25f8902ab32438df" providerId="LiveId" clId="{0BD0AA42-AED1-45B6-813E-24E5283661BF}" dt="2025-09-28T20:04:48.591" v="1081" actId="26606"/>
          <ac:spMkLst>
            <pc:docMk/>
            <pc:sldMk cId="704608646" sldId="291"/>
            <ac:spMk id="23" creationId="{967D8EB6-EAE1-4F9C-B398-83321E287204}"/>
          </ac:spMkLst>
        </pc:spChg>
        <pc:spChg chg="add del">
          <ac:chgData name="Maysam Ameer" userId="25f8902ab32438df" providerId="LiveId" clId="{0BD0AA42-AED1-45B6-813E-24E5283661BF}" dt="2025-09-28T20:04:31.364" v="1077" actId="26606"/>
          <ac:spMkLst>
            <pc:docMk/>
            <pc:sldMk cId="704608646" sldId="291"/>
            <ac:spMk id="25" creationId="{59A309A7-1751-4ABE-A3C1-EEC40366AD89}"/>
          </ac:spMkLst>
        </pc:spChg>
        <pc:spChg chg="add del">
          <ac:chgData name="Maysam Ameer" userId="25f8902ab32438df" providerId="LiveId" clId="{0BD0AA42-AED1-45B6-813E-24E5283661BF}" dt="2025-09-28T20:04:55.048" v="1083" actId="26606"/>
          <ac:spMkLst>
            <pc:docMk/>
            <pc:sldMk cId="704608646" sldId="291"/>
            <ac:spMk id="26" creationId="{B50AB553-2A96-4A92-96F2-93548E096954}"/>
          </ac:spMkLst>
        </pc:spChg>
        <pc:spChg chg="add del">
          <ac:chgData name="Maysam Ameer" userId="25f8902ab32438df" providerId="LiveId" clId="{0BD0AA42-AED1-45B6-813E-24E5283661BF}" dt="2025-09-28T20:04:31.364" v="1077" actId="26606"/>
          <ac:spMkLst>
            <pc:docMk/>
            <pc:sldMk cId="704608646" sldId="291"/>
            <ac:spMk id="27" creationId="{967D8EB6-EAE1-4F9C-B398-83321E287204}"/>
          </ac:spMkLst>
        </pc:spChg>
        <pc:spChg chg="add del">
          <ac:chgData name="Maysam Ameer" userId="25f8902ab32438df" providerId="LiveId" clId="{0BD0AA42-AED1-45B6-813E-24E5283661BF}" dt="2025-09-28T20:05:48.645" v="1089" actId="26606"/>
          <ac:spMkLst>
            <pc:docMk/>
            <pc:sldMk cId="704608646" sldId="291"/>
            <ac:spMk id="28" creationId="{42A4FC2C-047E-45A5-965D-8E1E3BF09BC6}"/>
          </ac:spMkLst>
        </pc:spChg>
        <pc:spChg chg="add del">
          <ac:chgData name="Maysam Ameer" userId="25f8902ab32438df" providerId="LiveId" clId="{0BD0AA42-AED1-45B6-813E-24E5283661BF}" dt="2025-09-28T20:05:48.645" v="1088" actId="26606"/>
          <ac:spMkLst>
            <pc:docMk/>
            <pc:sldMk cId="704608646" sldId="291"/>
            <ac:spMk id="33" creationId="{A93898FF-D987-4B0E-BFB4-85F5EB356D4D}"/>
          </ac:spMkLst>
        </pc:spChg>
        <pc:spChg chg="add del">
          <ac:chgData name="Maysam Ameer" userId="25f8902ab32438df" providerId="LiveId" clId="{0BD0AA42-AED1-45B6-813E-24E5283661BF}" dt="2025-09-28T20:05:48.645" v="1088" actId="26606"/>
          <ac:spMkLst>
            <pc:docMk/>
            <pc:sldMk cId="704608646" sldId="291"/>
            <ac:spMk id="35" creationId="{8654E6D0-A14C-40BE-8E45-0815172668EC}"/>
          </ac:spMkLst>
        </pc:spChg>
        <pc:spChg chg="add del">
          <ac:chgData name="Maysam Ameer" userId="25f8902ab32438df" providerId="LiveId" clId="{0BD0AA42-AED1-45B6-813E-24E5283661BF}" dt="2025-09-28T18:23:35.055" v="809"/>
          <ac:spMkLst>
            <pc:docMk/>
            <pc:sldMk cId="704608646" sldId="291"/>
            <ac:spMk id="37" creationId="{7941F9B1-B01B-4A84-89D9-B169AEB4E456}"/>
          </ac:spMkLst>
        </pc:spChg>
        <pc:spChg chg="add del">
          <ac:chgData name="Maysam Ameer" userId="25f8902ab32438df" providerId="LiveId" clId="{0BD0AA42-AED1-45B6-813E-24E5283661BF}" dt="2025-09-28T20:05:48.645" v="1088" actId="26606"/>
          <ac:spMkLst>
            <pc:docMk/>
            <pc:sldMk cId="704608646" sldId="291"/>
            <ac:spMk id="39" creationId="{A737E5B8-8F31-4942-B159-B213C4D6D830}"/>
          </ac:spMkLst>
        </pc:spChg>
        <pc:spChg chg="add del">
          <ac:chgData name="Maysam Ameer" userId="25f8902ab32438df" providerId="LiveId" clId="{0BD0AA42-AED1-45B6-813E-24E5283661BF}" dt="2025-09-28T20:05:48.645" v="1088" actId="26606"/>
          <ac:spMkLst>
            <pc:docMk/>
            <pc:sldMk cId="704608646" sldId="291"/>
            <ac:spMk id="41" creationId="{42A4FC2C-047E-45A5-965D-8E1E3BF09BC6}"/>
          </ac:spMkLst>
        </pc:spChg>
        <pc:spChg chg="add del">
          <ac:chgData name="Maysam Ameer" userId="25f8902ab32438df" providerId="LiveId" clId="{0BD0AA42-AED1-45B6-813E-24E5283661BF}" dt="2025-09-28T20:05:48.645" v="1088" actId="26606"/>
          <ac:spMkLst>
            <pc:docMk/>
            <pc:sldMk cId="704608646" sldId="291"/>
            <ac:spMk id="43" creationId="{78F530DA-C7D1-4968-8F8A-8700C2BB2A49}"/>
          </ac:spMkLst>
        </pc:spChg>
        <pc:spChg chg="add">
          <ac:chgData name="Maysam Ameer" userId="25f8902ab32438df" providerId="LiveId" clId="{0BD0AA42-AED1-45B6-813E-24E5283661BF}" dt="2025-09-28T20:05:48.645" v="1089" actId="26606"/>
          <ac:spMkLst>
            <pc:docMk/>
            <pc:sldMk cId="704608646" sldId="291"/>
            <ac:spMk id="45" creationId="{42A4FC2C-047E-45A5-965D-8E1E3BF09BC6}"/>
          </ac:spMkLst>
        </pc:spChg>
        <pc:grpChg chg="add del">
          <ac:chgData name="Maysam Ameer" userId="25f8902ab32438df" providerId="LiveId" clId="{0BD0AA42-AED1-45B6-813E-24E5283661BF}" dt="2025-09-28T18:23:35.055" v="809"/>
          <ac:grpSpMkLst>
            <pc:docMk/>
            <pc:sldMk cId="704608646" sldId="291"/>
            <ac:grpSpMk id="9" creationId="{609316A9-990D-4EC3-A671-70EE5C1493A4}"/>
          </ac:grpSpMkLst>
        </pc:grpChg>
        <pc:grpChg chg="add del">
          <ac:chgData name="Maysam Ameer" userId="25f8902ab32438df" providerId="LiveId" clId="{0BD0AA42-AED1-45B6-813E-24E5283661BF}" dt="2025-09-28T18:23:35.055" v="809"/>
          <ac:grpSpMkLst>
            <pc:docMk/>
            <pc:sldMk cId="704608646" sldId="291"/>
            <ac:grpSpMk id="11" creationId="{2109F83F-40FE-4DB3-84CC-09FB3340D06D}"/>
          </ac:grpSpMkLst>
        </pc:grpChg>
        <pc:graphicFrameChg chg="add del mod modGraphic">
          <ac:chgData name="Maysam Ameer" userId="25f8902ab32438df" providerId="LiveId" clId="{0BD0AA42-AED1-45B6-813E-24E5283661BF}" dt="2025-09-28T20:14:10.072" v="1142"/>
          <ac:graphicFrameMkLst>
            <pc:docMk/>
            <pc:sldMk cId="704608646" sldId="291"/>
            <ac:graphicFrameMk id="7" creationId="{461E2DEB-6FEB-0220-78CF-B8B314568E51}"/>
          </ac:graphicFrameMkLst>
        </pc:graphicFrameChg>
        <pc:picChg chg="add del mod">
          <ac:chgData name="Maysam Ameer" userId="25f8902ab32438df" providerId="LiveId" clId="{0BD0AA42-AED1-45B6-813E-24E5283661BF}" dt="2025-09-28T19:53:40.806" v="1045" actId="478"/>
          <ac:picMkLst>
            <pc:docMk/>
            <pc:sldMk cId="704608646" sldId="291"/>
            <ac:picMk id="4" creationId="{085B932A-F96D-8F0E-42BE-359646C06896}"/>
          </ac:picMkLst>
        </pc:picChg>
        <pc:picChg chg="add del">
          <ac:chgData name="Maysam Ameer" userId="25f8902ab32438df" providerId="LiveId" clId="{0BD0AA42-AED1-45B6-813E-24E5283661BF}" dt="2025-09-28T20:05:48.645" v="1088" actId="26606"/>
          <ac:picMkLst>
            <pc:docMk/>
            <pc:sldMk cId="704608646" sldId="291"/>
            <ac:picMk id="30" creationId="{5516C1EB-8D62-4BF0-92B5-02E6AE43B1F3}"/>
          </ac:picMkLst>
        </pc:picChg>
      </pc:sldChg>
      <pc:sldChg chg="addSp delSp modSp new del mod setBg delDesignElem">
        <pc:chgData name="Maysam Ameer" userId="25f8902ab32438df" providerId="LiveId" clId="{0BD0AA42-AED1-45B6-813E-24E5283661BF}" dt="2025-09-28T19:54:15.597" v="1046" actId="47"/>
        <pc:sldMkLst>
          <pc:docMk/>
          <pc:sldMk cId="661582616" sldId="292"/>
        </pc:sldMkLst>
        <pc:spChg chg="add del">
          <ac:chgData name="Maysam Ameer" userId="25f8902ab32438df" providerId="LiveId" clId="{0BD0AA42-AED1-45B6-813E-24E5283661BF}" dt="2025-09-28T18:23:35.055" v="809"/>
          <ac:spMkLst>
            <pc:docMk/>
            <pc:sldMk cId="661582616" sldId="292"/>
            <ac:spMk id="9" creationId="{655AE6B0-AC9E-4167-806F-E9DB135FC46B}"/>
          </ac:spMkLst>
        </pc:spChg>
        <pc:spChg chg="add del">
          <ac:chgData name="Maysam Ameer" userId="25f8902ab32438df" providerId="LiveId" clId="{0BD0AA42-AED1-45B6-813E-24E5283661BF}" dt="2025-09-28T18:23:35.055" v="809"/>
          <ac:spMkLst>
            <pc:docMk/>
            <pc:sldMk cId="661582616" sldId="292"/>
            <ac:spMk id="22" creationId="{87BD1F4E-A66D-4C06-86DA-8D56CA7A3B41}"/>
          </ac:spMkLst>
        </pc:spChg>
        <pc:grpChg chg="add del">
          <ac:chgData name="Maysam Ameer" userId="25f8902ab32438df" providerId="LiveId" clId="{0BD0AA42-AED1-45B6-813E-24E5283661BF}" dt="2025-09-28T18:23:35.055" v="809"/>
          <ac:grpSpMkLst>
            <pc:docMk/>
            <pc:sldMk cId="661582616" sldId="292"/>
            <ac:grpSpMk id="11" creationId="{3523416A-383B-4FDC-B4C9-D8EDDFE9C043}"/>
          </ac:grpSpMkLst>
        </pc:grpChg>
      </pc:sldChg>
      <pc:sldChg chg="addSp delSp modSp new mod setBg">
        <pc:chgData name="Maysam Ameer" userId="25f8902ab32438df" providerId="LiveId" clId="{0BD0AA42-AED1-45B6-813E-24E5283661BF}" dt="2025-09-29T09:18:09.490" v="1711" actId="1076"/>
        <pc:sldMkLst>
          <pc:docMk/>
          <pc:sldMk cId="1369590482" sldId="293"/>
        </pc:sldMkLst>
        <pc:spChg chg="add mod">
          <ac:chgData name="Maysam Ameer" userId="25f8902ab32438df" providerId="LiveId" clId="{0BD0AA42-AED1-45B6-813E-24E5283661BF}" dt="2025-09-29T09:15:24.253" v="1690" actId="255"/>
          <ac:spMkLst>
            <pc:docMk/>
            <pc:sldMk cId="1369590482" sldId="293"/>
            <ac:spMk id="15" creationId="{23FE8EB1-CF14-20D4-3344-E18A4AC22012}"/>
          </ac:spMkLst>
        </pc:spChg>
        <pc:picChg chg="add mod ord">
          <ac:chgData name="Maysam Ameer" userId="25f8902ab32438df" providerId="LiveId" clId="{0BD0AA42-AED1-45B6-813E-24E5283661BF}" dt="2025-09-29T09:16:56.970" v="1704" actId="1076"/>
          <ac:picMkLst>
            <pc:docMk/>
            <pc:sldMk cId="1369590482" sldId="293"/>
            <ac:picMk id="6" creationId="{2D831FE0-FFB4-7B96-F893-723CFF556077}"/>
          </ac:picMkLst>
        </pc:picChg>
        <pc:picChg chg="add mod ord">
          <ac:chgData name="Maysam Ameer" userId="25f8902ab32438df" providerId="LiveId" clId="{0BD0AA42-AED1-45B6-813E-24E5283661BF}" dt="2025-09-29T09:18:09.490" v="1711" actId="1076"/>
          <ac:picMkLst>
            <pc:docMk/>
            <pc:sldMk cId="1369590482" sldId="293"/>
            <ac:picMk id="7" creationId="{D6C8069F-8CB7-6173-53A7-E8B4074E40C6}"/>
          </ac:picMkLst>
        </pc:picChg>
        <pc:picChg chg="add mod ord">
          <ac:chgData name="Maysam Ameer" userId="25f8902ab32438df" providerId="LiveId" clId="{0BD0AA42-AED1-45B6-813E-24E5283661BF}" dt="2025-09-29T09:17:02.439" v="1705" actId="1076"/>
          <ac:picMkLst>
            <pc:docMk/>
            <pc:sldMk cId="1369590482" sldId="293"/>
            <ac:picMk id="8" creationId="{B2235F1E-197C-5976-56E7-7A4E45003CBA}"/>
          </ac:picMkLst>
        </pc:picChg>
        <pc:picChg chg="add mod">
          <ac:chgData name="Maysam Ameer" userId="25f8902ab32438df" providerId="LiveId" clId="{0BD0AA42-AED1-45B6-813E-24E5283661BF}" dt="2025-09-29T09:16:48.856" v="1702" actId="1076"/>
          <ac:picMkLst>
            <pc:docMk/>
            <pc:sldMk cId="1369590482" sldId="293"/>
            <ac:picMk id="9" creationId="{351243EF-E540-DB4F-58BA-B7A477C86894}"/>
          </ac:picMkLst>
        </pc:picChg>
        <pc:picChg chg="add mod ord">
          <ac:chgData name="Maysam Ameer" userId="25f8902ab32438df" providerId="LiveId" clId="{0BD0AA42-AED1-45B6-813E-24E5283661BF}" dt="2025-09-29T09:17:20.053" v="1707" actId="1076"/>
          <ac:picMkLst>
            <pc:docMk/>
            <pc:sldMk cId="1369590482" sldId="293"/>
            <ac:picMk id="10" creationId="{A3F4DE18-B06F-C2F7-4E61-43024778C3C2}"/>
          </ac:picMkLst>
        </pc:picChg>
        <pc:picChg chg="add del mod">
          <ac:chgData name="Maysam Ameer" userId="25f8902ab32438df" providerId="LiveId" clId="{0BD0AA42-AED1-45B6-813E-24E5283661BF}" dt="2025-09-29T09:14:53.308" v="1684" actId="478"/>
          <ac:picMkLst>
            <pc:docMk/>
            <pc:sldMk cId="1369590482" sldId="293"/>
            <ac:picMk id="11" creationId="{5EF422CE-03F8-DC07-DBFE-F1431D780F3D}"/>
          </ac:picMkLst>
        </pc:picChg>
      </pc:sldChg>
      <pc:sldChg chg="addSp delSp modSp new del mod setBg modClrScheme delDesignElem chgLayout">
        <pc:chgData name="Maysam Ameer" userId="25f8902ab32438df" providerId="LiveId" clId="{0BD0AA42-AED1-45B6-813E-24E5283661BF}" dt="2025-09-29T09:48:10.678" v="1876" actId="47"/>
        <pc:sldMkLst>
          <pc:docMk/>
          <pc:sldMk cId="2355055286" sldId="294"/>
        </pc:sldMkLst>
        <pc:spChg chg="add del mod ord">
          <ac:chgData name="Maysam Ameer" userId="25f8902ab32438df" providerId="LiveId" clId="{0BD0AA42-AED1-45B6-813E-24E5283661BF}" dt="2025-09-29T09:37:35.006" v="1802" actId="700"/>
          <ac:spMkLst>
            <pc:docMk/>
            <pc:sldMk cId="2355055286" sldId="294"/>
            <ac:spMk id="2" creationId="{648EEF1A-36FF-835B-EDD4-01F363AE2A89}"/>
          </ac:spMkLst>
        </pc:spChg>
        <pc:spChg chg="add del mod ord">
          <ac:chgData name="Maysam Ameer" userId="25f8902ab32438df" providerId="LiveId" clId="{0BD0AA42-AED1-45B6-813E-24E5283661BF}" dt="2025-09-29T09:37:35.006" v="1802" actId="700"/>
          <ac:spMkLst>
            <pc:docMk/>
            <pc:sldMk cId="2355055286" sldId="294"/>
            <ac:spMk id="3" creationId="{50305358-3F19-516D-E86A-B2DBF304BE5B}"/>
          </ac:spMkLst>
        </pc:spChg>
        <pc:spChg chg="add mod">
          <ac:chgData name="Maysam Ameer" userId="25f8902ab32438df" providerId="LiveId" clId="{0BD0AA42-AED1-45B6-813E-24E5283661BF}" dt="2025-09-28T19:49:30.860" v="1027" actId="27636"/>
          <ac:spMkLst>
            <pc:docMk/>
            <pc:sldMk cId="2355055286" sldId="294"/>
            <ac:spMk id="5" creationId="{18C7E730-EECF-7804-8CD1-81BEF7BD388D}"/>
          </ac:spMkLst>
        </pc:spChg>
        <pc:spChg chg="add del">
          <ac:chgData name="Maysam Ameer" userId="25f8902ab32438df" providerId="LiveId" clId="{0BD0AA42-AED1-45B6-813E-24E5283661BF}" dt="2025-09-28T18:23:35.055" v="809"/>
          <ac:spMkLst>
            <pc:docMk/>
            <pc:sldMk cId="2355055286" sldId="294"/>
            <ac:spMk id="24" creationId="{AA330523-F25B-4007-B3E5-ABB5637D160A}"/>
          </ac:spMkLst>
        </pc:spChg>
        <pc:grpChg chg="add del">
          <ac:chgData name="Maysam Ameer" userId="25f8902ab32438df" providerId="LiveId" clId="{0BD0AA42-AED1-45B6-813E-24E5283661BF}" dt="2025-09-28T18:23:35.055" v="809"/>
          <ac:grpSpMkLst>
            <pc:docMk/>
            <pc:sldMk cId="2355055286" sldId="294"/>
            <ac:grpSpMk id="9" creationId="{B4DE830A-B531-4A3B-96F6-0ECE88B08555}"/>
          </ac:grpSpMkLst>
        </pc:grpChg>
        <pc:picChg chg="add del mod">
          <ac:chgData name="Maysam Ameer" userId="25f8902ab32438df" providerId="LiveId" clId="{0BD0AA42-AED1-45B6-813E-24E5283661BF}" dt="2025-09-29T09:47:30.710" v="1869" actId="21"/>
          <ac:picMkLst>
            <pc:docMk/>
            <pc:sldMk cId="2355055286" sldId="294"/>
            <ac:picMk id="7" creationId="{C44C410E-692F-EB1A-5847-3577F5A372F8}"/>
          </ac:picMkLst>
        </pc:picChg>
      </pc:sldChg>
      <pc:sldChg chg="modSp new mod">
        <pc:chgData name="Maysam Ameer" userId="25f8902ab32438df" providerId="LiveId" clId="{0BD0AA42-AED1-45B6-813E-24E5283661BF}" dt="2025-09-28T21:19:05.911" v="1614" actId="2711"/>
        <pc:sldMkLst>
          <pc:docMk/>
          <pc:sldMk cId="2430856676" sldId="295"/>
        </pc:sldMkLst>
        <pc:spChg chg="mod">
          <ac:chgData name="Maysam Ameer" userId="25f8902ab32438df" providerId="LiveId" clId="{0BD0AA42-AED1-45B6-813E-24E5283661BF}" dt="2025-09-28T21:19:05.911" v="1614" actId="2711"/>
          <ac:spMkLst>
            <pc:docMk/>
            <pc:sldMk cId="2430856676" sldId="295"/>
            <ac:spMk id="2" creationId="{FD5CE906-00D5-8DFF-FB5E-463B5C0032B9}"/>
          </ac:spMkLst>
        </pc:spChg>
        <pc:spChg chg="mod">
          <ac:chgData name="Maysam Ameer" userId="25f8902ab32438df" providerId="LiveId" clId="{0BD0AA42-AED1-45B6-813E-24E5283661BF}" dt="2025-09-28T21:18:49.618" v="1612" actId="2711"/>
          <ac:spMkLst>
            <pc:docMk/>
            <pc:sldMk cId="2430856676" sldId="295"/>
            <ac:spMk id="3" creationId="{73DD46B2-26BA-AC77-14B5-FE4CEEC6976B}"/>
          </ac:spMkLst>
        </pc:spChg>
      </pc:sldChg>
      <pc:sldChg chg="addSp delSp modSp new mod setBg">
        <pc:chgData name="Maysam Ameer" userId="25f8902ab32438df" providerId="LiveId" clId="{0BD0AA42-AED1-45B6-813E-24E5283661BF}" dt="2025-09-28T20:44:57.321" v="1270" actId="26606"/>
        <pc:sldMkLst>
          <pc:docMk/>
          <pc:sldMk cId="328558654" sldId="296"/>
        </pc:sldMkLst>
        <pc:spChg chg="mod">
          <ac:chgData name="Maysam Ameer" userId="25f8902ab32438df" providerId="LiveId" clId="{0BD0AA42-AED1-45B6-813E-24E5283661BF}" dt="2025-09-28T20:44:57.321" v="1270" actId="26606"/>
          <ac:spMkLst>
            <pc:docMk/>
            <pc:sldMk cId="328558654" sldId="296"/>
            <ac:spMk id="2" creationId="{3F84EA84-1B8A-E020-B845-64EA9D64261F}"/>
          </ac:spMkLst>
        </pc:spChg>
        <pc:spChg chg="del mod">
          <ac:chgData name="Maysam Ameer" userId="25f8902ab32438df" providerId="LiveId" clId="{0BD0AA42-AED1-45B6-813E-24E5283661BF}" dt="2025-09-28T20:44:29.722" v="1264" actId="931"/>
          <ac:spMkLst>
            <pc:docMk/>
            <pc:sldMk cId="328558654" sldId="296"/>
            <ac:spMk id="3" creationId="{4E569D48-F23B-EA71-94E6-6E9D6BB88999}"/>
          </ac:spMkLst>
        </pc:spChg>
        <pc:spChg chg="add del">
          <ac:chgData name="Maysam Ameer" userId="25f8902ab32438df" providerId="LiveId" clId="{0BD0AA42-AED1-45B6-813E-24E5283661BF}" dt="2025-09-28T20:44:57.321" v="1270" actId="26606"/>
          <ac:spMkLst>
            <pc:docMk/>
            <pc:sldMk cId="328558654" sldId="296"/>
            <ac:spMk id="10" creationId="{3C54F4CE-85F0-46ED-80DA-9518C9251AD1}"/>
          </ac:spMkLst>
        </pc:spChg>
        <pc:spChg chg="add del">
          <ac:chgData name="Maysam Ameer" userId="25f8902ab32438df" providerId="LiveId" clId="{0BD0AA42-AED1-45B6-813E-24E5283661BF}" dt="2025-09-28T20:44:57.321" v="1270" actId="26606"/>
          <ac:spMkLst>
            <pc:docMk/>
            <pc:sldMk cId="328558654" sldId="296"/>
            <ac:spMk id="12" creationId="{DADD1FCA-8ACB-4958-81DD-4CDD6D3E1921}"/>
          </ac:spMkLst>
        </pc:spChg>
        <pc:picChg chg="add mod">
          <ac:chgData name="Maysam Ameer" userId="25f8902ab32438df" providerId="LiveId" clId="{0BD0AA42-AED1-45B6-813E-24E5283661BF}" dt="2025-09-28T20:44:57.321" v="1270" actId="26606"/>
          <ac:picMkLst>
            <pc:docMk/>
            <pc:sldMk cId="328558654" sldId="296"/>
            <ac:picMk id="5" creationId="{AA530472-EE7E-B8EF-52D4-640C6BDFC9FF}"/>
          </ac:picMkLst>
        </pc:picChg>
      </pc:sldChg>
      <pc:sldChg chg="delSp modSp new mod">
        <pc:chgData name="Maysam Ameer" userId="25f8902ab32438df" providerId="LiveId" clId="{0BD0AA42-AED1-45B6-813E-24E5283661BF}" dt="2025-09-28T20:46:46.917" v="1281" actId="20577"/>
        <pc:sldMkLst>
          <pc:docMk/>
          <pc:sldMk cId="931272964" sldId="297"/>
        </pc:sldMkLst>
        <pc:spChg chg="del">
          <ac:chgData name="Maysam Ameer" userId="25f8902ab32438df" providerId="LiveId" clId="{0BD0AA42-AED1-45B6-813E-24E5283661BF}" dt="2025-09-28T20:06:55.406" v="1091" actId="478"/>
          <ac:spMkLst>
            <pc:docMk/>
            <pc:sldMk cId="931272964" sldId="297"/>
            <ac:spMk id="2" creationId="{4592E7D4-0950-DCCE-BDBE-022E55246520}"/>
          </ac:spMkLst>
        </pc:spChg>
        <pc:spChg chg="mod">
          <ac:chgData name="Maysam Ameer" userId="25f8902ab32438df" providerId="LiveId" clId="{0BD0AA42-AED1-45B6-813E-24E5283661BF}" dt="2025-09-28T20:46:46.917" v="1281" actId="20577"/>
          <ac:spMkLst>
            <pc:docMk/>
            <pc:sldMk cId="931272964" sldId="297"/>
            <ac:spMk id="3" creationId="{83680686-FF97-3116-C493-92A747994D72}"/>
          </ac:spMkLst>
        </pc:spChg>
      </pc:sldChg>
      <pc:sldChg chg="delSp modSp new mod ord">
        <pc:chgData name="Maysam Ameer" userId="25f8902ab32438df" providerId="LiveId" clId="{0BD0AA42-AED1-45B6-813E-24E5283661BF}" dt="2025-09-28T20:18:48.235" v="1162" actId="255"/>
        <pc:sldMkLst>
          <pc:docMk/>
          <pc:sldMk cId="279759520" sldId="298"/>
        </pc:sldMkLst>
        <pc:spChg chg="del">
          <ac:chgData name="Maysam Ameer" userId="25f8902ab32438df" providerId="LiveId" clId="{0BD0AA42-AED1-45B6-813E-24E5283661BF}" dt="2025-09-28T20:13:08.575" v="1138" actId="478"/>
          <ac:spMkLst>
            <pc:docMk/>
            <pc:sldMk cId="279759520" sldId="298"/>
            <ac:spMk id="2" creationId="{D917B5DD-4A78-F627-D5F0-C6F6BCCE21EA}"/>
          </ac:spMkLst>
        </pc:spChg>
        <pc:spChg chg="mod">
          <ac:chgData name="Maysam Ameer" userId="25f8902ab32438df" providerId="LiveId" clId="{0BD0AA42-AED1-45B6-813E-24E5283661BF}" dt="2025-09-28T20:18:48.235" v="1162" actId="255"/>
          <ac:spMkLst>
            <pc:docMk/>
            <pc:sldMk cId="279759520" sldId="298"/>
            <ac:spMk id="3" creationId="{943550A7-5913-33E3-FC00-29313DEB784E}"/>
          </ac:spMkLst>
        </pc:spChg>
      </pc:sldChg>
      <pc:sldChg chg="modSp new del mod">
        <pc:chgData name="Maysam Ameer" userId="25f8902ab32438df" providerId="LiveId" clId="{0BD0AA42-AED1-45B6-813E-24E5283661BF}" dt="2025-09-29T09:27:14.736" v="1780" actId="47"/>
        <pc:sldMkLst>
          <pc:docMk/>
          <pc:sldMk cId="3017481210" sldId="299"/>
        </pc:sldMkLst>
        <pc:spChg chg="mod">
          <ac:chgData name="Maysam Ameer" userId="25f8902ab32438df" providerId="LiveId" clId="{0BD0AA42-AED1-45B6-813E-24E5283661BF}" dt="2025-09-28T20:55:10.951" v="1340" actId="255"/>
          <ac:spMkLst>
            <pc:docMk/>
            <pc:sldMk cId="3017481210" sldId="299"/>
            <ac:spMk id="2" creationId="{1432A231-7FD7-43D8-7C74-7BBF7AB4E901}"/>
          </ac:spMkLst>
        </pc:spChg>
        <pc:spChg chg="mod">
          <ac:chgData name="Maysam Ameer" userId="25f8902ab32438df" providerId="LiveId" clId="{0BD0AA42-AED1-45B6-813E-24E5283661BF}" dt="2025-09-28T20:54:27.218" v="1333" actId="255"/>
          <ac:spMkLst>
            <pc:docMk/>
            <pc:sldMk cId="3017481210" sldId="299"/>
            <ac:spMk id="3" creationId="{B29EC158-D7C5-007C-0981-0B230D86A488}"/>
          </ac:spMkLst>
        </pc:spChg>
      </pc:sldChg>
      <pc:sldChg chg="addSp delSp modSp new mod">
        <pc:chgData name="Maysam Ameer" userId="25f8902ab32438df" providerId="LiveId" clId="{0BD0AA42-AED1-45B6-813E-24E5283661BF}" dt="2025-09-29T10:23:01.652" v="1900" actId="27309"/>
        <pc:sldMkLst>
          <pc:docMk/>
          <pc:sldMk cId="1277717744" sldId="300"/>
        </pc:sldMkLst>
        <pc:spChg chg="mod">
          <ac:chgData name="Maysam Ameer" userId="25f8902ab32438df" providerId="LiveId" clId="{0BD0AA42-AED1-45B6-813E-24E5283661BF}" dt="2025-09-28T21:03:24.309" v="1394" actId="207"/>
          <ac:spMkLst>
            <pc:docMk/>
            <pc:sldMk cId="1277717744" sldId="300"/>
            <ac:spMk id="2" creationId="{75AD5BEA-5620-3D23-71A6-262BDAC2F462}"/>
          </ac:spMkLst>
        </pc:spChg>
        <pc:spChg chg="mod">
          <ac:chgData name="Maysam Ameer" userId="25f8902ab32438df" providerId="LiveId" clId="{0BD0AA42-AED1-45B6-813E-24E5283661BF}" dt="2025-09-28T21:02:51.584" v="1390" actId="20577"/>
          <ac:spMkLst>
            <pc:docMk/>
            <pc:sldMk cId="1277717744" sldId="300"/>
            <ac:spMk id="3" creationId="{1172FD10-CCEC-DF8E-9DBC-3F9ACC7C2FFB}"/>
          </ac:spMkLst>
        </pc:spChg>
        <pc:graphicFrameChg chg="add del modGraphic">
          <ac:chgData name="Maysam Ameer" userId="25f8902ab32438df" providerId="LiveId" clId="{0BD0AA42-AED1-45B6-813E-24E5283661BF}" dt="2025-09-29T10:23:01.652" v="1900" actId="27309"/>
          <ac:graphicFrameMkLst>
            <pc:docMk/>
            <pc:sldMk cId="1277717744" sldId="300"/>
            <ac:graphicFrameMk id="5" creationId="{3CF1ABF9-6BDC-5877-3DEB-B69A7337AE9A}"/>
          </ac:graphicFrameMkLst>
        </pc:graphicFrameChg>
      </pc:sldChg>
      <pc:sldChg chg="modSp new mod">
        <pc:chgData name="Maysam Ameer" userId="25f8902ab32438df" providerId="LiveId" clId="{0BD0AA42-AED1-45B6-813E-24E5283661BF}" dt="2025-09-28T21:10:21.570" v="1479" actId="207"/>
        <pc:sldMkLst>
          <pc:docMk/>
          <pc:sldMk cId="2744841420" sldId="301"/>
        </pc:sldMkLst>
        <pc:spChg chg="mod">
          <ac:chgData name="Maysam Ameer" userId="25f8902ab32438df" providerId="LiveId" clId="{0BD0AA42-AED1-45B6-813E-24E5283661BF}" dt="2025-09-28T21:08:29.425" v="1452" actId="403"/>
          <ac:spMkLst>
            <pc:docMk/>
            <pc:sldMk cId="2744841420" sldId="301"/>
            <ac:spMk id="2" creationId="{447D48A5-7E5D-4970-2F75-3C7516B2184D}"/>
          </ac:spMkLst>
        </pc:spChg>
        <pc:spChg chg="mod">
          <ac:chgData name="Maysam Ameer" userId="25f8902ab32438df" providerId="LiveId" clId="{0BD0AA42-AED1-45B6-813E-24E5283661BF}" dt="2025-09-28T21:10:21.570" v="1479" actId="207"/>
          <ac:spMkLst>
            <pc:docMk/>
            <pc:sldMk cId="2744841420" sldId="301"/>
            <ac:spMk id="3" creationId="{800AF30F-5AF5-C955-B192-F8090A772853}"/>
          </ac:spMkLst>
        </pc:spChg>
      </pc:sldChg>
      <pc:sldChg chg="addSp delSp modSp new mod">
        <pc:chgData name="Maysam Ameer" userId="25f8902ab32438df" providerId="LiveId" clId="{0BD0AA42-AED1-45B6-813E-24E5283661BF}" dt="2025-09-29T09:30:01.278" v="1797" actId="14100"/>
        <pc:sldMkLst>
          <pc:docMk/>
          <pc:sldMk cId="966582019" sldId="302"/>
        </pc:sldMkLst>
        <pc:spChg chg="del">
          <ac:chgData name="Maysam Ameer" userId="25f8902ab32438df" providerId="LiveId" clId="{0BD0AA42-AED1-45B6-813E-24E5283661BF}" dt="2025-09-29T09:29:13.860" v="1786" actId="478"/>
          <ac:spMkLst>
            <pc:docMk/>
            <pc:sldMk cId="966582019" sldId="302"/>
            <ac:spMk id="2" creationId="{DEA314B8-5836-B872-BBDB-9E8698457403}"/>
          </ac:spMkLst>
        </pc:spChg>
        <pc:spChg chg="del">
          <ac:chgData name="Maysam Ameer" userId="25f8902ab32438df" providerId="LiveId" clId="{0BD0AA42-AED1-45B6-813E-24E5283661BF}" dt="2025-09-29T09:29:17.558" v="1787"/>
          <ac:spMkLst>
            <pc:docMk/>
            <pc:sldMk cId="966582019" sldId="302"/>
            <ac:spMk id="3" creationId="{50C52327-AE93-86F7-D69C-F4349ADABA2C}"/>
          </ac:spMkLst>
        </pc:spChg>
        <pc:picChg chg="add mod">
          <ac:chgData name="Maysam Ameer" userId="25f8902ab32438df" providerId="LiveId" clId="{0BD0AA42-AED1-45B6-813E-24E5283661BF}" dt="2025-09-29T09:30:01.278" v="1797" actId="14100"/>
          <ac:picMkLst>
            <pc:docMk/>
            <pc:sldMk cId="966582019" sldId="302"/>
            <ac:picMk id="5" creationId="{6F1C24EF-D047-10E0-0C52-501867225D06}"/>
          </ac:picMkLst>
        </pc:picChg>
      </pc:sldChg>
      <pc:sldChg chg="addSp delSp modSp new mod setBg">
        <pc:chgData name="Maysam Ameer" userId="25f8902ab32438df" providerId="LiveId" clId="{0BD0AA42-AED1-45B6-813E-24E5283661BF}" dt="2025-09-29T09:42:27.520" v="1817" actId="26606"/>
        <pc:sldMkLst>
          <pc:docMk/>
          <pc:sldMk cId="1468986794" sldId="303"/>
        </pc:sldMkLst>
        <pc:spChg chg="del">
          <ac:chgData name="Maysam Ameer" userId="25f8902ab32438df" providerId="LiveId" clId="{0BD0AA42-AED1-45B6-813E-24E5283661BF}" dt="2025-09-29T09:39:47.789" v="1804" actId="478"/>
          <ac:spMkLst>
            <pc:docMk/>
            <pc:sldMk cId="1468986794" sldId="303"/>
            <ac:spMk id="2" creationId="{54F1EC8A-0933-75AF-4CC7-2423EB5D4B0B}"/>
          </ac:spMkLst>
        </pc:spChg>
        <pc:spChg chg="mod ord">
          <ac:chgData name="Maysam Ameer" userId="25f8902ab32438df" providerId="LiveId" clId="{0BD0AA42-AED1-45B6-813E-24E5283661BF}" dt="2025-09-29T09:42:27.520" v="1817" actId="26606"/>
          <ac:spMkLst>
            <pc:docMk/>
            <pc:sldMk cId="1468986794" sldId="303"/>
            <ac:spMk id="3" creationId="{34666AF4-01F1-7503-12ED-D362BD8C26BE}"/>
          </ac:spMkLst>
        </pc:spChg>
        <pc:spChg chg="add del">
          <ac:chgData name="Maysam Ameer" userId="25f8902ab32438df" providerId="LiveId" clId="{0BD0AA42-AED1-45B6-813E-24E5283661BF}" dt="2025-09-29T09:42:27.520" v="1817" actId="26606"/>
          <ac:spMkLst>
            <pc:docMk/>
            <pc:sldMk cId="1468986794" sldId="303"/>
            <ac:spMk id="9" creationId="{3346177D-ADC4-4968-B747-5CFCD390B5B9}"/>
          </ac:spMkLst>
        </pc:spChg>
        <pc:spChg chg="add del">
          <ac:chgData name="Maysam Ameer" userId="25f8902ab32438df" providerId="LiveId" clId="{0BD0AA42-AED1-45B6-813E-24E5283661BF}" dt="2025-09-29T09:42:27.520" v="1817" actId="26606"/>
          <ac:spMkLst>
            <pc:docMk/>
            <pc:sldMk cId="1468986794" sldId="303"/>
            <ac:spMk id="11" creationId="{0844A943-BF79-4FEA-ABB1-3BD54D236606}"/>
          </ac:spMkLst>
        </pc:spChg>
        <pc:spChg chg="add del">
          <ac:chgData name="Maysam Ameer" userId="25f8902ab32438df" providerId="LiveId" clId="{0BD0AA42-AED1-45B6-813E-24E5283661BF}" dt="2025-09-29T09:42:27.520" v="1817" actId="26606"/>
          <ac:spMkLst>
            <pc:docMk/>
            <pc:sldMk cId="1468986794" sldId="303"/>
            <ac:spMk id="13" creationId="{6437CC72-F4A8-4DC3-AFAB-D22C482C8100}"/>
          </ac:spMkLst>
        </pc:spChg>
        <pc:picChg chg="add mod">
          <ac:chgData name="Maysam Ameer" userId="25f8902ab32438df" providerId="LiveId" clId="{0BD0AA42-AED1-45B6-813E-24E5283661BF}" dt="2025-09-29T09:42:27.520" v="1817" actId="26606"/>
          <ac:picMkLst>
            <pc:docMk/>
            <pc:sldMk cId="1468986794" sldId="303"/>
            <ac:picMk id="4" creationId="{A8EE818F-9BBF-1618-282B-EF5BA313B9BF}"/>
          </ac:picMkLst>
        </pc:picChg>
      </pc:sldChg>
      <pc:sldChg chg="addSp delSp modSp new mod modClrScheme chgLayout">
        <pc:chgData name="Maysam Ameer" userId="25f8902ab32438df" providerId="LiveId" clId="{0BD0AA42-AED1-45B6-813E-24E5283661BF}" dt="2025-09-29T09:47:59.123" v="1875" actId="1076"/>
        <pc:sldMkLst>
          <pc:docMk/>
          <pc:sldMk cId="4210136884" sldId="304"/>
        </pc:sldMkLst>
        <pc:spChg chg="add del mod">
          <ac:chgData name="Maysam Ameer" userId="25f8902ab32438df" providerId="LiveId" clId="{0BD0AA42-AED1-45B6-813E-24E5283661BF}" dt="2025-09-29T09:46:00.319" v="1853" actId="478"/>
          <ac:spMkLst>
            <pc:docMk/>
            <pc:sldMk cId="4210136884" sldId="304"/>
            <ac:spMk id="2" creationId="{CB5F6D90-68F4-7853-EF4A-D528F431C5F7}"/>
          </ac:spMkLst>
        </pc:spChg>
        <pc:spChg chg="add mod">
          <ac:chgData name="Maysam Ameer" userId="25f8902ab32438df" providerId="LiveId" clId="{0BD0AA42-AED1-45B6-813E-24E5283661BF}" dt="2025-09-29T09:47:46.586" v="1872" actId="27636"/>
          <ac:spMkLst>
            <pc:docMk/>
            <pc:sldMk cId="4210136884" sldId="304"/>
            <ac:spMk id="3" creationId="{A472A2CA-6A0F-BA90-8977-0B3FA4927647}"/>
          </ac:spMkLst>
        </pc:spChg>
        <pc:picChg chg="add mod">
          <ac:chgData name="Maysam Ameer" userId="25f8902ab32438df" providerId="LiveId" clId="{0BD0AA42-AED1-45B6-813E-24E5283661BF}" dt="2025-09-29T09:47:59.123" v="1875" actId="1076"/>
          <ac:picMkLst>
            <pc:docMk/>
            <pc:sldMk cId="4210136884" sldId="304"/>
            <ac:picMk id="7" creationId="{C44C410E-692F-EB1A-5847-3577F5A372F8}"/>
          </ac:picMkLst>
        </pc:picChg>
      </pc:sldChg>
      <pc:sldChg chg="addSp delSp modSp new mod">
        <pc:chgData name="Maysam Ameer" userId="25f8902ab32438df" providerId="LiveId" clId="{0BD0AA42-AED1-45B6-813E-24E5283661BF}" dt="2025-09-29T10:30:28.365" v="1918" actId="14100"/>
        <pc:sldMkLst>
          <pc:docMk/>
          <pc:sldMk cId="507837121" sldId="305"/>
        </pc:sldMkLst>
        <pc:spChg chg="mod">
          <ac:chgData name="Maysam Ameer" userId="25f8902ab32438df" providerId="LiveId" clId="{0BD0AA42-AED1-45B6-813E-24E5283661BF}" dt="2025-09-29T10:30:12.954" v="1914" actId="207"/>
          <ac:spMkLst>
            <pc:docMk/>
            <pc:sldMk cId="507837121" sldId="305"/>
            <ac:spMk id="2" creationId="{2AA9EE66-5059-5552-CA75-A3033F34947B}"/>
          </ac:spMkLst>
        </pc:spChg>
        <pc:spChg chg="del">
          <ac:chgData name="Maysam Ameer" userId="25f8902ab32438df" providerId="LiveId" clId="{0BD0AA42-AED1-45B6-813E-24E5283661BF}" dt="2025-09-29T10:29:35.696" v="1903"/>
          <ac:spMkLst>
            <pc:docMk/>
            <pc:sldMk cId="507837121" sldId="305"/>
            <ac:spMk id="3" creationId="{EB379E01-85CD-D61B-FADB-B2857ECF3473}"/>
          </ac:spMkLst>
        </pc:spChg>
        <pc:picChg chg="add mod">
          <ac:chgData name="Maysam Ameer" userId="25f8902ab32438df" providerId="LiveId" clId="{0BD0AA42-AED1-45B6-813E-24E5283661BF}" dt="2025-09-29T10:30:28.365" v="1918" actId="14100"/>
          <ac:picMkLst>
            <pc:docMk/>
            <pc:sldMk cId="507837121" sldId="305"/>
            <ac:picMk id="5" creationId="{B601ACDE-6772-6767-5647-CD83D1E97F2D}"/>
          </ac:picMkLst>
        </pc:picChg>
      </pc:sldChg>
      <pc:sldChg chg="addSp delSp modSp new del mod setBg">
        <pc:chgData name="Maysam Ameer" userId="25f8902ab32438df" providerId="LiveId" clId="{0BD0AA42-AED1-45B6-813E-24E5283661BF}" dt="2025-09-29T10:23:14.158" v="1901" actId="47"/>
        <pc:sldMkLst>
          <pc:docMk/>
          <pc:sldMk cId="2642985034" sldId="305"/>
        </pc:sldMkLst>
        <pc:spChg chg="del">
          <ac:chgData name="Maysam Ameer" userId="25f8902ab32438df" providerId="LiveId" clId="{0BD0AA42-AED1-45B6-813E-24E5283661BF}" dt="2025-09-29T09:52:16.879" v="1894" actId="478"/>
          <ac:spMkLst>
            <pc:docMk/>
            <pc:sldMk cId="2642985034" sldId="305"/>
            <ac:spMk id="2" creationId="{94E5747D-0AA7-0472-036A-1816AAB22911}"/>
          </ac:spMkLst>
        </pc:spChg>
        <pc:spChg chg="del">
          <ac:chgData name="Maysam Ameer" userId="25f8902ab32438df" providerId="LiveId" clId="{0BD0AA42-AED1-45B6-813E-24E5283661BF}" dt="2025-09-29T09:52:02.463" v="1889"/>
          <ac:spMkLst>
            <pc:docMk/>
            <pc:sldMk cId="2642985034" sldId="305"/>
            <ac:spMk id="3" creationId="{F7C01F3C-50DA-89E7-59CB-7F53DB3D7290}"/>
          </ac:spMkLst>
        </pc:spChg>
        <pc:spChg chg="add del">
          <ac:chgData name="Maysam Ameer" userId="25f8902ab32438df" providerId="LiveId" clId="{0BD0AA42-AED1-45B6-813E-24E5283661BF}" dt="2025-09-29T09:52:42.861" v="1898" actId="26606"/>
          <ac:spMkLst>
            <pc:docMk/>
            <pc:sldMk cId="2642985034" sldId="305"/>
            <ac:spMk id="10" creationId="{5F879AC3-D4CE-493C-ADC7-06205677F4F8}"/>
          </ac:spMkLst>
        </pc:spChg>
        <pc:spChg chg="add del">
          <ac:chgData name="Maysam Ameer" userId="25f8902ab32438df" providerId="LiveId" clId="{0BD0AA42-AED1-45B6-813E-24E5283661BF}" dt="2025-09-29T09:52:42.861" v="1898" actId="26606"/>
          <ac:spMkLst>
            <pc:docMk/>
            <pc:sldMk cId="2642985034" sldId="305"/>
            <ac:spMk id="12" creationId="{736F0DFD-0954-464F-BF12-DD2E6F6E0380}"/>
          </ac:spMkLst>
        </pc:spChg>
        <pc:picChg chg="add mod">
          <ac:chgData name="Maysam Ameer" userId="25f8902ab32438df" providerId="LiveId" clId="{0BD0AA42-AED1-45B6-813E-24E5283661BF}" dt="2025-09-29T09:52:42.861" v="1898" actId="26606"/>
          <ac:picMkLst>
            <pc:docMk/>
            <pc:sldMk cId="2642985034" sldId="305"/>
            <ac:picMk id="5" creationId="{B47BE12D-77A9-9DC5-61E4-C7E1719EC59D}"/>
          </ac:picMkLst>
        </pc:picChg>
      </pc:sldChg>
      <pc:sldMasterChg chg="setBg modSldLayout">
        <pc:chgData name="Maysam Ameer" userId="25f8902ab32438df" providerId="LiveId" clId="{0BD0AA42-AED1-45B6-813E-24E5283661BF}" dt="2025-09-28T19:00:32.003" v="869"/>
        <pc:sldMasterMkLst>
          <pc:docMk/>
          <pc:sldMasterMk cId="3708430116" sldId="2147483677"/>
        </pc:sldMasterMkLst>
        <pc:sldLayoutChg chg="setBg">
          <pc:chgData name="Maysam Ameer" userId="25f8902ab32438df" providerId="LiveId" clId="{0BD0AA42-AED1-45B6-813E-24E5283661BF}" dt="2025-09-28T19:00:32.003" v="869"/>
          <pc:sldLayoutMkLst>
            <pc:docMk/>
            <pc:sldMasterMk cId="3708430116" sldId="2147483677"/>
            <pc:sldLayoutMk cId="2629421294" sldId="2147483678"/>
          </pc:sldLayoutMkLst>
        </pc:sldLayoutChg>
        <pc:sldLayoutChg chg="setBg">
          <pc:chgData name="Maysam Ameer" userId="25f8902ab32438df" providerId="LiveId" clId="{0BD0AA42-AED1-45B6-813E-24E5283661BF}" dt="2025-09-28T19:00:32.003" v="869"/>
          <pc:sldLayoutMkLst>
            <pc:docMk/>
            <pc:sldMasterMk cId="3708430116" sldId="2147483677"/>
            <pc:sldLayoutMk cId="2974029493" sldId="2147483679"/>
          </pc:sldLayoutMkLst>
        </pc:sldLayoutChg>
        <pc:sldLayoutChg chg="setBg">
          <pc:chgData name="Maysam Ameer" userId="25f8902ab32438df" providerId="LiveId" clId="{0BD0AA42-AED1-45B6-813E-24E5283661BF}" dt="2025-09-28T19:00:32.003" v="869"/>
          <pc:sldLayoutMkLst>
            <pc:docMk/>
            <pc:sldMasterMk cId="3708430116" sldId="2147483677"/>
            <pc:sldLayoutMk cId="3506756853" sldId="2147483680"/>
          </pc:sldLayoutMkLst>
        </pc:sldLayoutChg>
        <pc:sldLayoutChg chg="setBg">
          <pc:chgData name="Maysam Ameer" userId="25f8902ab32438df" providerId="LiveId" clId="{0BD0AA42-AED1-45B6-813E-24E5283661BF}" dt="2025-09-28T19:00:32.003" v="869"/>
          <pc:sldLayoutMkLst>
            <pc:docMk/>
            <pc:sldMasterMk cId="3708430116" sldId="2147483677"/>
            <pc:sldLayoutMk cId="1440072533" sldId="2147483681"/>
          </pc:sldLayoutMkLst>
        </pc:sldLayoutChg>
        <pc:sldLayoutChg chg="setBg">
          <pc:chgData name="Maysam Ameer" userId="25f8902ab32438df" providerId="LiveId" clId="{0BD0AA42-AED1-45B6-813E-24E5283661BF}" dt="2025-09-28T19:00:32.003" v="869"/>
          <pc:sldLayoutMkLst>
            <pc:docMk/>
            <pc:sldMasterMk cId="3708430116" sldId="2147483677"/>
            <pc:sldLayoutMk cId="3660714072" sldId="2147483682"/>
          </pc:sldLayoutMkLst>
        </pc:sldLayoutChg>
        <pc:sldLayoutChg chg="setBg">
          <pc:chgData name="Maysam Ameer" userId="25f8902ab32438df" providerId="LiveId" clId="{0BD0AA42-AED1-45B6-813E-24E5283661BF}" dt="2025-09-28T19:00:32.003" v="869"/>
          <pc:sldLayoutMkLst>
            <pc:docMk/>
            <pc:sldMasterMk cId="3708430116" sldId="2147483677"/>
            <pc:sldLayoutMk cId="2371348036" sldId="2147483683"/>
          </pc:sldLayoutMkLst>
        </pc:sldLayoutChg>
        <pc:sldLayoutChg chg="setBg">
          <pc:chgData name="Maysam Ameer" userId="25f8902ab32438df" providerId="LiveId" clId="{0BD0AA42-AED1-45B6-813E-24E5283661BF}" dt="2025-09-28T19:00:32.003" v="869"/>
          <pc:sldLayoutMkLst>
            <pc:docMk/>
            <pc:sldMasterMk cId="3708430116" sldId="2147483677"/>
            <pc:sldLayoutMk cId="815988772" sldId="2147483684"/>
          </pc:sldLayoutMkLst>
        </pc:sldLayoutChg>
        <pc:sldLayoutChg chg="setBg">
          <pc:chgData name="Maysam Ameer" userId="25f8902ab32438df" providerId="LiveId" clId="{0BD0AA42-AED1-45B6-813E-24E5283661BF}" dt="2025-09-28T19:00:32.003" v="869"/>
          <pc:sldLayoutMkLst>
            <pc:docMk/>
            <pc:sldMasterMk cId="3708430116" sldId="2147483677"/>
            <pc:sldLayoutMk cId="2620485067" sldId="2147483685"/>
          </pc:sldLayoutMkLst>
        </pc:sldLayoutChg>
        <pc:sldLayoutChg chg="setBg">
          <pc:chgData name="Maysam Ameer" userId="25f8902ab32438df" providerId="LiveId" clId="{0BD0AA42-AED1-45B6-813E-24E5283661BF}" dt="2025-09-28T19:00:32.003" v="869"/>
          <pc:sldLayoutMkLst>
            <pc:docMk/>
            <pc:sldMasterMk cId="3708430116" sldId="2147483677"/>
            <pc:sldLayoutMk cId="4046191409" sldId="2147483686"/>
          </pc:sldLayoutMkLst>
        </pc:sldLayoutChg>
        <pc:sldLayoutChg chg="setBg">
          <pc:chgData name="Maysam Ameer" userId="25f8902ab32438df" providerId="LiveId" clId="{0BD0AA42-AED1-45B6-813E-24E5283661BF}" dt="2025-09-28T19:00:32.003" v="869"/>
          <pc:sldLayoutMkLst>
            <pc:docMk/>
            <pc:sldMasterMk cId="3708430116" sldId="2147483677"/>
            <pc:sldLayoutMk cId="4130103875" sldId="2147483687"/>
          </pc:sldLayoutMkLst>
        </pc:sldLayoutChg>
        <pc:sldLayoutChg chg="setBg">
          <pc:chgData name="Maysam Ameer" userId="25f8902ab32438df" providerId="LiveId" clId="{0BD0AA42-AED1-45B6-813E-24E5283661BF}" dt="2025-09-28T19:00:32.003" v="869"/>
          <pc:sldLayoutMkLst>
            <pc:docMk/>
            <pc:sldMasterMk cId="3708430116" sldId="2147483677"/>
            <pc:sldLayoutMk cId="3816927973" sldId="2147483688"/>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2756AEA-55B9-FDBE-E13D-79A9598B1CD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 xmlns:a16="http://schemas.microsoft.com/office/drawing/2014/main" id="{9C153465-138E-CA96-677E-A50F9D3649D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 xmlns:a16="http://schemas.microsoft.com/office/drawing/2014/main" id="{3FE0225B-805A-BD87-E7FF-3733BA820475}"/>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5" name="Footer Placeholder 4">
            <a:extLst>
              <a:ext uri="{FF2B5EF4-FFF2-40B4-BE49-F238E27FC236}">
                <a16:creationId xmlns="" xmlns:a16="http://schemas.microsoft.com/office/drawing/2014/main" id="{7F7ED647-16CE-E81F-B3FE-25EA1CC05D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4A60719-E922-C670-AC39-562E5B1BCFA1}"/>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25356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D0D180A-F07F-4222-FF50-996E6533D5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8F8AF362-F661-604A-AB0A-61F99D3DC0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517E3A2-691F-41D0-353A-50B84C926397}"/>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5" name="Footer Placeholder 4">
            <a:extLst>
              <a:ext uri="{FF2B5EF4-FFF2-40B4-BE49-F238E27FC236}">
                <a16:creationId xmlns="" xmlns:a16="http://schemas.microsoft.com/office/drawing/2014/main" id="{F97E95E7-9601-807E-0E90-589E7653B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74C7E4E-0F97-74AA-DE4C-FCBE825F8CB3}"/>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68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1BEA6A0D-4493-278F-18D4-FA709442A9D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16E9CE82-DFA8-7FE3-99E7-AA48DE85D3B8}"/>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AB134A0-80EE-08FB-058E-FD1E16DB8E57}"/>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5" name="Footer Placeholder 4">
            <a:extLst>
              <a:ext uri="{FF2B5EF4-FFF2-40B4-BE49-F238E27FC236}">
                <a16:creationId xmlns="" xmlns:a16="http://schemas.microsoft.com/office/drawing/2014/main" id="{EF5486AF-7149-EE49-6207-3F41515513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87286A2-37CD-DFE3-28EF-A6DD170FD185}"/>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8080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DFEFC4A-D093-FEA8-1611-7B5CEB5961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80D33B31-C7F5-3B98-C7FE-27614253D5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CA30356-8F55-83B6-91B6-C7D7227175A8}"/>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5" name="Footer Placeholder 4">
            <a:extLst>
              <a:ext uri="{FF2B5EF4-FFF2-40B4-BE49-F238E27FC236}">
                <a16:creationId xmlns="" xmlns:a16="http://schemas.microsoft.com/office/drawing/2014/main" id="{4152E770-A26F-3E55-ACC5-2CD76DF71B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45C025D-BA20-5C9F-FCCA-E99122251395}"/>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58109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B70044C-4905-1A16-9294-5D2BD840D2D9}"/>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 xmlns:a16="http://schemas.microsoft.com/office/drawing/2014/main" id="{1F12DCFD-D22D-D806-1210-DA3303BA1EDB}"/>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4FAD5E3E-6E21-9394-7B36-69396584C156}"/>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5" name="Footer Placeholder 4">
            <a:extLst>
              <a:ext uri="{FF2B5EF4-FFF2-40B4-BE49-F238E27FC236}">
                <a16:creationId xmlns="" xmlns:a16="http://schemas.microsoft.com/office/drawing/2014/main" id="{F9975EC1-A6B3-C00E-1A54-E4F7EF59AE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806182CA-05CE-2E60-7BDF-B39F7C3ABC7D}"/>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81115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F50A159-1DB3-AAE8-3A50-73C9096687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A66F7428-F9A3-2243-4EFE-03DBB1BE6E89}"/>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82ABEE42-8355-2D02-7F7C-3E913BB07CF4}"/>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D57E6BD9-9B77-11E0-F444-CB8AE7F339FC}"/>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6" name="Footer Placeholder 5">
            <a:extLst>
              <a:ext uri="{FF2B5EF4-FFF2-40B4-BE49-F238E27FC236}">
                <a16:creationId xmlns="" xmlns:a16="http://schemas.microsoft.com/office/drawing/2014/main" id="{872A5C30-FDA5-AB10-F24A-4FDE3CD0B8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96C2AE65-8921-5489-79BC-BD35741847C5}"/>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87962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DC0E52D-4BA8-26F0-3F71-4BA990B956CE}"/>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4BD584B3-65D0-78E7-BC8B-06DA0AA39D4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628AC42F-AF13-DD83-83F8-5E95F61E329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28578EDB-7EF4-1263-DE22-CD754863A92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15D030CC-1531-6CCE-38BD-C7A7676AA92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4370916A-6621-A84B-BF3C-50C3AEEFEA7B}"/>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8" name="Footer Placeholder 7">
            <a:extLst>
              <a:ext uri="{FF2B5EF4-FFF2-40B4-BE49-F238E27FC236}">
                <a16:creationId xmlns="" xmlns:a16="http://schemas.microsoft.com/office/drawing/2014/main" id="{A637950F-C830-6408-0DC1-525C83289C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F11D50AB-3E43-C435-7762-666E5409B335}"/>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46775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636B3E5-9E8F-DF09-8FE9-54533E57E59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23A9DDC8-1661-9DAC-6D53-D47D127BCEF9}"/>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4" name="Footer Placeholder 3">
            <a:extLst>
              <a:ext uri="{FF2B5EF4-FFF2-40B4-BE49-F238E27FC236}">
                <a16:creationId xmlns="" xmlns:a16="http://schemas.microsoft.com/office/drawing/2014/main" id="{40DFD91B-9B0D-2436-459C-7011DA7AFE3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3CEBFDEC-B9CE-A43F-8024-9D5A63880C3F}"/>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15288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21A27D4-765F-1481-F95D-59340E0B15F7}"/>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3" name="Footer Placeholder 2">
            <a:extLst>
              <a:ext uri="{FF2B5EF4-FFF2-40B4-BE49-F238E27FC236}">
                <a16:creationId xmlns="" xmlns:a16="http://schemas.microsoft.com/office/drawing/2014/main" id="{F79FC884-4E80-0CF6-4FC3-013D221B4E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509F21E0-6AE7-E84B-AC03-280C73CB3175}"/>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30405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2B3CF5E-EC52-7C3D-6792-8502E3404AD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 xmlns:a16="http://schemas.microsoft.com/office/drawing/2014/main" id="{316F54D9-CF16-FF5E-C5E3-077502E970D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D0A9562B-38E6-2A7D-52E9-82F6DD24D83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 xmlns:a16="http://schemas.microsoft.com/office/drawing/2014/main" id="{2BECEEC6-BB9B-8ADD-6F5F-39FE08C83002}"/>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6" name="Footer Placeholder 5">
            <a:extLst>
              <a:ext uri="{FF2B5EF4-FFF2-40B4-BE49-F238E27FC236}">
                <a16:creationId xmlns="" xmlns:a16="http://schemas.microsoft.com/office/drawing/2014/main" id="{46204AB6-58C6-740D-380A-A77C468025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9DED5A21-FC17-45D0-6567-E3C8B0D50C48}"/>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72146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DEC0999-5A4E-74DD-F571-575A6784B4A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 xmlns:a16="http://schemas.microsoft.com/office/drawing/2014/main" id="{098252E3-FE04-3E4D-D5C5-D8BFAF6E312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 xmlns:a16="http://schemas.microsoft.com/office/drawing/2014/main" id="{2F05CC30-76C0-FCB7-92FF-4C3AD3659F0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 xmlns:a16="http://schemas.microsoft.com/office/drawing/2014/main" id="{95EFA069-8424-CED8-BB61-5218733B0385}"/>
              </a:ext>
            </a:extLst>
          </p:cNvPr>
          <p:cNvSpPr>
            <a:spLocks noGrp="1"/>
          </p:cNvSpPr>
          <p:nvPr>
            <p:ph type="dt" sz="half" idx="10"/>
          </p:nvPr>
        </p:nvSpPr>
        <p:spPr/>
        <p:txBody>
          <a:bodyPr/>
          <a:lstStyle/>
          <a:p>
            <a:fld id="{5BCAD085-E8A6-8845-BD4E-CB4CCA059FC4}" type="datetimeFigureOut">
              <a:rPr lang="en-US" smtClean="0"/>
              <a:t>10/2/2025</a:t>
            </a:fld>
            <a:endParaRPr lang="en-US"/>
          </a:p>
        </p:txBody>
      </p:sp>
      <p:sp>
        <p:nvSpPr>
          <p:cNvPr id="6" name="Footer Placeholder 5">
            <a:extLst>
              <a:ext uri="{FF2B5EF4-FFF2-40B4-BE49-F238E27FC236}">
                <a16:creationId xmlns="" xmlns:a16="http://schemas.microsoft.com/office/drawing/2014/main" id="{FAEB187F-D9AA-82B0-F699-070CD6A694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C2F71E15-2D52-8F5E-92F9-7F0730640669}"/>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22485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28958A63-5EDF-0A49-1F18-271C1CE0E04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76E225CD-B0C9-42B5-5DB7-D6F630AE6B3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0D20E66-C48F-BC99-AF1F-FD4131B557D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5BCAD085-E8A6-8845-BD4E-CB4CCA059FC4}" type="datetimeFigureOut">
              <a:rPr lang="en-US" smtClean="0"/>
              <a:t>10/2/2025</a:t>
            </a:fld>
            <a:endParaRPr lang="en-US"/>
          </a:p>
        </p:txBody>
      </p:sp>
      <p:sp>
        <p:nvSpPr>
          <p:cNvPr id="5" name="Footer Placeholder 4">
            <a:extLst>
              <a:ext uri="{FF2B5EF4-FFF2-40B4-BE49-F238E27FC236}">
                <a16:creationId xmlns="" xmlns:a16="http://schemas.microsoft.com/office/drawing/2014/main" id="{A502855A-BF47-396A-7ECB-F155F62968E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 xmlns:a16="http://schemas.microsoft.com/office/drawing/2014/main" id="{4C522D11-00C3-E871-FDFC-C71360DEED1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797776391"/>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3995" y="2090056"/>
            <a:ext cx="6096000" cy="1405075"/>
          </a:xfrm>
        </p:spPr>
        <p:txBody>
          <a:bodyPr>
            <a:noAutofit/>
          </a:bodyPr>
          <a:lstStyle/>
          <a:p>
            <a:r>
              <a:rPr lang="en-US" sz="5400" b="1" dirty="0" smtClean="0">
                <a:latin typeface="Times New Roman" panose="02020603050405020304" pitchFamily="18" charset="0"/>
                <a:cs typeface="Times New Roman" panose="02020603050405020304" pitchFamily="18" charset="0"/>
              </a:rPr>
              <a:t>Blood Uric acid</a:t>
            </a:r>
            <a:endParaRPr lang="en-US" sz="5400" b="1"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740229" y="3777343"/>
            <a:ext cx="7720865" cy="1894114"/>
          </a:xfrm>
        </p:spPr>
        <p:txBody>
          <a:bodyPr>
            <a:noAutofit/>
          </a:bodyPr>
          <a:lstStyle/>
          <a:p>
            <a:r>
              <a:rPr lang="en-US" sz="3200" dirty="0">
                <a:latin typeface="Times New Roman" panose="02020603050405020304" pitchFamily="18" charset="0"/>
                <a:cs typeface="Times New Roman" panose="02020603050405020304" pitchFamily="18" charset="0"/>
              </a:rPr>
              <a:t>Clinical biochemistry laboratory </a:t>
            </a:r>
          </a:p>
          <a:p>
            <a:r>
              <a:rPr lang="en-US" sz="3200" dirty="0">
                <a:latin typeface="Times New Roman" panose="02020603050405020304" pitchFamily="18" charset="0"/>
                <a:cs typeface="Times New Roman" panose="02020603050405020304" pitchFamily="18" charset="0"/>
              </a:rPr>
              <a:t>5</a:t>
            </a:r>
            <a:r>
              <a:rPr lang="en-US" sz="3200" baseline="30000" dirty="0">
                <a:latin typeface="Times New Roman" panose="02020603050405020304" pitchFamily="18" charset="0"/>
                <a:cs typeface="Times New Roman" panose="02020603050405020304" pitchFamily="18" charset="0"/>
              </a:rPr>
              <a:t>th</a:t>
            </a:r>
            <a:r>
              <a:rPr lang="en-US" sz="3200" dirty="0">
                <a:latin typeface="Times New Roman" panose="02020603050405020304" pitchFamily="18" charset="0"/>
                <a:cs typeface="Times New Roman" panose="02020603050405020304" pitchFamily="18" charset="0"/>
              </a:rPr>
              <a:t> stage </a:t>
            </a:r>
          </a:p>
          <a:p>
            <a:pPr>
              <a:spcBef>
                <a:spcPct val="0"/>
              </a:spcBef>
            </a:pPr>
            <a:endParaRPr lang="ar-IQ" sz="2400" dirty="0">
              <a:latin typeface="Times New Roman" panose="02020603050405020304" pitchFamily="18" charset="0"/>
              <a:ea typeface="+mj-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par>
                                <p:cTn id="11" presetID="10" presetClass="entr" presetSubtype="0" fill="hold" grpId="0" nodeType="withEffect">
                                  <p:stCondLst>
                                    <p:cond delay="2000"/>
                                  </p:stCondLst>
                                  <p:iterate type="lt">
                                    <p:tmPct val="10000"/>
                                  </p:iterate>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DEF444-5552-C9AB-2667-9C20713D3355}"/>
              </a:ext>
            </a:extLst>
          </p:cNvPr>
          <p:cNvSpPr>
            <a:spLocks noGrp="1"/>
          </p:cNvSpPr>
          <p:nvPr>
            <p:ph type="title"/>
          </p:nvPr>
        </p:nvSpPr>
        <p:spPr>
          <a:xfrm>
            <a:off x="1000126" y="609601"/>
            <a:ext cx="6447501" cy="789542"/>
          </a:xfrm>
        </p:spPr>
        <p:txBody>
          <a:bodyPr vert="horz" lIns="91440" tIns="45720" rIns="91440" bIns="45720" rtlCol="0">
            <a:noAutofit/>
          </a:bodyPr>
          <a:lstStyle/>
          <a:p>
            <a:r>
              <a:rPr lang="en-US" sz="3600" b="1" dirty="0" smtClean="0">
                <a:latin typeface="Times New Roman" panose="02020603050405020304" pitchFamily="18" charset="0"/>
                <a:cs typeface="Times New Roman" panose="02020603050405020304" pitchFamily="18" charset="0"/>
              </a:rPr>
              <a:t>Introduction</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DF6EFDD6-D67A-57BA-26CE-90BE24F2D3A8}"/>
              </a:ext>
            </a:extLst>
          </p:cNvPr>
          <p:cNvSpPr>
            <a:spLocks noGrp="1"/>
          </p:cNvSpPr>
          <p:nvPr>
            <p:ph idx="1"/>
          </p:nvPr>
        </p:nvSpPr>
        <p:spPr>
          <a:xfrm>
            <a:off x="1000126" y="1534886"/>
            <a:ext cx="7143748" cy="4054964"/>
          </a:xfrm>
        </p:spPr>
        <p:txBody>
          <a:bodyPr vert="horz" lIns="91440" tIns="45720" rIns="91440" bIns="45720" rtlCol="0">
            <a:normAutofit lnSpcReduction="10000"/>
          </a:bodyPr>
          <a:lstStyle/>
          <a:p>
            <a:pPr marL="0" indent="0" algn="just">
              <a:lnSpc>
                <a:spcPct val="150000"/>
              </a:lnSpc>
              <a:buNone/>
            </a:pPr>
            <a:r>
              <a:rPr lang="en-US" sz="2800" dirty="0" smtClean="0">
                <a:latin typeface="Times New Roman" panose="02020603050405020304" pitchFamily="18" charset="0"/>
                <a:cs typeface="Times New Roman" panose="02020603050405020304" pitchFamily="18" charset="0"/>
              </a:rPr>
              <a:t>Uric </a:t>
            </a:r>
            <a:r>
              <a:rPr lang="en-US" sz="2800" dirty="0">
                <a:latin typeface="Times New Roman" panose="02020603050405020304" pitchFamily="18" charset="0"/>
                <a:cs typeface="Times New Roman" panose="02020603050405020304" pitchFamily="18" charset="0"/>
              </a:rPr>
              <a:t>acid is a end product of purine metabolism in human. </a:t>
            </a:r>
            <a:endParaRPr lang="en-US" sz="28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en-US" sz="2800" dirty="0" smtClean="0">
                <a:latin typeface="Times New Roman" panose="02020603050405020304" pitchFamily="18" charset="0"/>
                <a:cs typeface="Times New Roman" panose="02020603050405020304" pitchFamily="18" charset="0"/>
              </a:rPr>
              <a:t>It </a:t>
            </a:r>
            <a:r>
              <a:rPr lang="en-US" sz="2800" dirty="0">
                <a:latin typeface="Times New Roman" panose="02020603050405020304" pitchFamily="18" charset="0"/>
                <a:cs typeface="Times New Roman" panose="02020603050405020304" pitchFamily="18" charset="0"/>
              </a:rPr>
              <a:t>is  nitrogenous compound circulate in the human RBC and plasma </a:t>
            </a:r>
            <a:r>
              <a:rPr lang="en-US" sz="28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US" sz="2800" dirty="0" smtClean="0">
                <a:latin typeface="Times New Roman" panose="02020603050405020304" pitchFamily="18" charset="0"/>
                <a:cs typeface="Times New Roman" panose="02020603050405020304" pitchFamily="18" charset="0"/>
              </a:rPr>
              <a:t>its concentration in </a:t>
            </a:r>
            <a:r>
              <a:rPr lang="en-US" sz="2800" dirty="0">
                <a:latin typeface="Times New Roman" panose="02020603050405020304" pitchFamily="18" charset="0"/>
                <a:cs typeface="Times New Roman" panose="02020603050405020304" pitchFamily="18" charset="0"/>
              </a:rPr>
              <a:t>plasma twice than that of cells.</a:t>
            </a:r>
          </a:p>
          <a:p>
            <a:pPr marL="0" indent="0" algn="just">
              <a:lnSpc>
                <a:spcPct val="100000"/>
              </a:lnSpc>
              <a:buNone/>
            </a:pPr>
            <a:endParaRPr lang="en-US" sz="2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885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726427-3B9F-389B-3FCF-A91474184F22}"/>
              </a:ext>
            </a:extLst>
          </p:cNvPr>
          <p:cNvSpPr>
            <a:spLocks noGrp="1"/>
          </p:cNvSpPr>
          <p:nvPr>
            <p:ph type="title"/>
          </p:nvPr>
        </p:nvSpPr>
        <p:spPr>
          <a:xfrm>
            <a:off x="507559" y="609600"/>
            <a:ext cx="6716201" cy="1320800"/>
          </a:xfrm>
        </p:spPr>
        <p:txBody>
          <a:bodyPr anchor="ctr">
            <a:noAutofit/>
          </a:bodyPr>
          <a:lstStyle/>
          <a:p>
            <a:r>
              <a:rPr lang="en-US" sz="3600" b="1" dirty="0">
                <a:latin typeface="Times New Roman" panose="02020603050405020304" pitchFamily="18" charset="0"/>
                <a:cs typeface="Times New Roman" panose="02020603050405020304" pitchFamily="18" charset="0"/>
              </a:rPr>
              <a:t>Biosynthesis of uric acid </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lnSpc>
                <a:spcPct val="100000"/>
              </a:lnSpc>
              <a:buNone/>
            </a:pPr>
            <a:r>
              <a:rPr lang="en-US" sz="2800" dirty="0">
                <a:latin typeface="Times New Roman" panose="02020603050405020304" pitchFamily="18" charset="0"/>
                <a:cs typeface="Times New Roman" panose="02020603050405020304" pitchFamily="18" charset="0"/>
              </a:rPr>
              <a:t>Synthesis is not known exactly although liver is essential for final conversion of purine to uric </a:t>
            </a:r>
            <a:r>
              <a:rPr lang="en-US" sz="2800" dirty="0" smtClean="0">
                <a:latin typeface="Times New Roman" panose="02020603050405020304" pitchFamily="18" charset="0"/>
                <a:cs typeface="Times New Roman" panose="02020603050405020304" pitchFamily="18" charset="0"/>
              </a:rPr>
              <a:t>acid.</a:t>
            </a:r>
          </a:p>
          <a:p>
            <a:pPr marL="0" indent="0" algn="just">
              <a:lnSpc>
                <a:spcPct val="100000"/>
              </a:lnSpc>
              <a:buNone/>
            </a:pPr>
            <a:endParaRPr lang="en-US" sz="2800" dirty="0">
              <a:latin typeface="Times New Roman" panose="02020603050405020304" pitchFamily="18" charset="0"/>
              <a:cs typeface="Times New Roman" panose="02020603050405020304" pitchFamily="18" charset="0"/>
            </a:endParaRPr>
          </a:p>
          <a:p>
            <a:pPr marL="0" indent="0" algn="just">
              <a:lnSpc>
                <a:spcPct val="100000"/>
              </a:lnSpc>
              <a:buNone/>
            </a:pPr>
            <a:r>
              <a:rPr lang="en-US" sz="2800" dirty="0">
                <a:latin typeface="Times New Roman" panose="02020603050405020304" pitchFamily="18" charset="0"/>
                <a:cs typeface="Times New Roman" panose="02020603050405020304" pitchFamily="18" charset="0"/>
              </a:rPr>
              <a:t>Bone marrow, GIT and liver are organs have high turnover of nucleoprotein and are the probable site of purine synthesis </a:t>
            </a:r>
          </a:p>
          <a:p>
            <a:pPr marL="0" indent="0" algn="just">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59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anose="02020603050405020304" pitchFamily="18" charset="0"/>
                <a:cs typeface="Times New Roman" panose="02020603050405020304" pitchFamily="18" charset="0"/>
              </a:rPr>
              <a:t>Gout</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buNone/>
            </a:pPr>
            <a:r>
              <a:rPr lang="en-US" sz="2800" dirty="0">
                <a:latin typeface="Times New Roman" panose="02020603050405020304" pitchFamily="18" charset="0"/>
                <a:cs typeface="Times New Roman" panose="02020603050405020304" pitchFamily="18" charset="0"/>
              </a:rPr>
              <a:t>Is disease characterized by high level of uric acid which deposited in solid form (crystal) in joints  tendon and </a:t>
            </a:r>
            <a:r>
              <a:rPr lang="en-US" sz="2800" dirty="0" err="1">
                <a:latin typeface="Times New Roman" panose="02020603050405020304" pitchFamily="18" charset="0"/>
                <a:cs typeface="Times New Roman" panose="02020603050405020304" pitchFamily="18" charset="0"/>
              </a:rPr>
              <a:t>bursae</a:t>
            </a:r>
            <a:r>
              <a:rPr lang="en-US" sz="2800" dirty="0">
                <a:latin typeface="Times New Roman" panose="02020603050405020304" pitchFamily="18" charset="0"/>
                <a:cs typeface="Times New Roman" panose="02020603050405020304" pitchFamily="18" charset="0"/>
              </a:rPr>
              <a:t> , capillaries  and skin leading to causing painful condition (the deposits are called tophi) </a:t>
            </a:r>
            <a:r>
              <a:rPr lang="en-US" sz="2800" b="1" i="1" dirty="0">
                <a:solidFill>
                  <a:srgbClr val="00B0F0"/>
                </a:solidFill>
                <a:latin typeface="Times New Roman" panose="02020603050405020304" pitchFamily="18" charset="0"/>
                <a:cs typeface="Times New Roman" panose="02020603050405020304" pitchFamily="18" charset="0"/>
              </a:rPr>
              <a:t>arthritis .</a:t>
            </a:r>
          </a:p>
          <a:p>
            <a:pPr marL="0" indent="0">
              <a:buNone/>
            </a:pPr>
            <a:endParaRPr lang="en-US" sz="2800" dirty="0" smtClean="0"/>
          </a:p>
          <a:p>
            <a:pPr marL="0" indent="0" algn="just">
              <a:buNone/>
            </a:pPr>
            <a:r>
              <a:rPr lang="en-US" sz="2800" dirty="0">
                <a:latin typeface="Times New Roman" panose="02020603050405020304" pitchFamily="18" charset="0"/>
                <a:cs typeface="Times New Roman" panose="02020603050405020304" pitchFamily="18" charset="0"/>
              </a:rPr>
              <a:t>The concentration of uric acid reaches a certain level it cannot stay dissolved in the </a:t>
            </a:r>
          </a:p>
          <a:p>
            <a:pPr marL="0" indent="0" algn="just">
              <a:buNone/>
            </a:pPr>
            <a:r>
              <a:rPr lang="en-US" sz="2800" dirty="0">
                <a:latin typeface="Times New Roman" panose="02020603050405020304" pitchFamily="18" charset="0"/>
                <a:cs typeface="Times New Roman" panose="02020603050405020304" pitchFamily="18" charset="0"/>
              </a:rPr>
              <a:t>    blood (crystals).</a:t>
            </a:r>
          </a:p>
        </p:txBody>
      </p:sp>
    </p:spTree>
    <p:extLst>
      <p:ext uri="{BB962C8B-B14F-4D97-AF65-F5344CB8AC3E}">
        <p14:creationId xmlns:p14="http://schemas.microsoft.com/office/powerpoint/2010/main" val="571320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Types of goat</a:t>
            </a:r>
          </a:p>
        </p:txBody>
      </p:sp>
      <p:sp>
        <p:nvSpPr>
          <p:cNvPr id="3" name="Content Placeholder 2"/>
          <p:cNvSpPr>
            <a:spLocks noGrp="1"/>
          </p:cNvSpPr>
          <p:nvPr>
            <p:ph idx="1"/>
          </p:nvPr>
        </p:nvSpPr>
        <p:spPr/>
        <p:txBody>
          <a:bodyPr/>
          <a:lstStyle/>
          <a:p>
            <a:pPr marL="109728" indent="0" algn="just">
              <a:buNone/>
            </a:pPr>
            <a:r>
              <a:rPr lang="en-US" sz="2800" dirty="0" smtClean="0">
                <a:latin typeface="Times New Roman" panose="02020603050405020304" pitchFamily="18" charset="0"/>
                <a:cs typeface="Times New Roman" panose="02020603050405020304" pitchFamily="18" charset="0"/>
              </a:rPr>
              <a:t>1- Primary </a:t>
            </a:r>
            <a:r>
              <a:rPr lang="en-US" sz="2800" dirty="0">
                <a:latin typeface="Times New Roman" panose="02020603050405020304" pitchFamily="18" charset="0"/>
                <a:cs typeface="Times New Roman" panose="02020603050405020304" pitchFamily="18" charset="0"/>
              </a:rPr>
              <a:t>gout </a:t>
            </a:r>
            <a:endParaRPr lang="en-US" sz="2800" dirty="0" smtClean="0">
              <a:latin typeface="Times New Roman" panose="02020603050405020304" pitchFamily="18" charset="0"/>
              <a:cs typeface="Times New Roman" panose="02020603050405020304" pitchFamily="18" charset="0"/>
            </a:endParaRPr>
          </a:p>
          <a:p>
            <a:pPr marL="109728" indent="0" algn="just">
              <a:buNone/>
            </a:pPr>
            <a:r>
              <a:rPr lang="en-US" sz="2800" dirty="0" smtClean="0">
                <a:latin typeface="Times New Roman" panose="02020603050405020304" pitchFamily="18" charset="0"/>
                <a:cs typeface="Times New Roman" panose="02020603050405020304" pitchFamily="18" charset="0"/>
              </a:rPr>
              <a:t>Is </a:t>
            </a:r>
            <a:r>
              <a:rPr lang="en-US" sz="2800" dirty="0">
                <a:latin typeface="Times New Roman" panose="02020603050405020304" pitchFamily="18" charset="0"/>
                <a:cs typeface="Times New Roman" panose="02020603050405020304" pitchFamily="18" charset="0"/>
              </a:rPr>
              <a:t>a metabolic disorder in which the kinetic enzyme phosphoribosyl pyrophosphate (PRPP</a:t>
            </a:r>
            <a:r>
              <a:rPr lang="en-US" sz="2800" dirty="0" smtClean="0">
                <a:latin typeface="Times New Roman" panose="02020603050405020304" pitchFamily="18" charset="0"/>
                <a:cs typeface="Times New Roman" panose="02020603050405020304" pitchFamily="18" charset="0"/>
              </a:rPr>
              <a:t>) Synthetase </a:t>
            </a:r>
            <a:r>
              <a:rPr lang="en-US" sz="2800" dirty="0">
                <a:latin typeface="Times New Roman" panose="02020603050405020304" pitchFamily="18" charset="0"/>
                <a:cs typeface="Times New Roman" panose="02020603050405020304" pitchFamily="18" charset="0"/>
              </a:rPr>
              <a:t>are altered leading to overproduction pf (prpp) &amp; more purine synthesis.</a:t>
            </a:r>
          </a:p>
          <a:p>
            <a:pPr marL="0" indent="0" algn="just">
              <a:buNone/>
            </a:pPr>
            <a:r>
              <a:rPr lang="en-US" sz="2800" dirty="0" smtClean="0">
                <a:latin typeface="Times New Roman" panose="02020603050405020304" pitchFamily="18" charset="0"/>
                <a:cs typeface="Times New Roman" panose="02020603050405020304" pitchFamily="18" charset="0"/>
              </a:rPr>
              <a:t>2-Secondary gout </a:t>
            </a:r>
          </a:p>
          <a:p>
            <a:pPr marL="0" indent="0" algn="just">
              <a:buNone/>
            </a:pPr>
            <a:r>
              <a:rPr lang="en-US" sz="2800" dirty="0" smtClean="0">
                <a:latin typeface="Times New Roman" panose="02020603050405020304" pitchFamily="18" charset="0"/>
                <a:cs typeface="Times New Roman" panose="02020603050405020304" pitchFamily="18" charset="0"/>
              </a:rPr>
              <a:t>Due </a:t>
            </a:r>
            <a:r>
              <a:rPr lang="en-US" sz="2800" dirty="0">
                <a:latin typeface="Times New Roman" panose="02020603050405020304" pitchFamily="18" charset="0"/>
                <a:cs typeface="Times New Roman" panose="02020603050405020304" pitchFamily="18" charset="0"/>
              </a:rPr>
              <a:t>to elevated </a:t>
            </a:r>
            <a:r>
              <a:rPr lang="en-US" sz="2800" dirty="0" smtClean="0">
                <a:latin typeface="Times New Roman" panose="02020603050405020304" pitchFamily="18" charset="0"/>
                <a:cs typeface="Times New Roman" panose="02020603050405020304" pitchFamily="18" charset="0"/>
              </a:rPr>
              <a:t>level of </a:t>
            </a:r>
            <a:r>
              <a:rPr lang="en-US" sz="2800" dirty="0">
                <a:latin typeface="Times New Roman" panose="02020603050405020304" pitchFamily="18" charset="0"/>
                <a:cs typeface="Times New Roman" panose="02020603050405020304" pitchFamily="18" charset="0"/>
              </a:rPr>
              <a:t>purine catabolism such as in case of leukemia or in renal </a:t>
            </a:r>
            <a:r>
              <a:rPr lang="en-US" sz="2800" dirty="0" smtClean="0">
                <a:latin typeface="Times New Roman" panose="02020603050405020304" pitchFamily="18" charset="0"/>
                <a:cs typeface="Times New Roman" panose="02020603050405020304" pitchFamily="18" charset="0"/>
              </a:rPr>
              <a:t>failure.</a:t>
            </a:r>
            <a:endParaRPr lang="en-US" sz="28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47530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Allopurinol</a:t>
            </a:r>
          </a:p>
        </p:txBody>
      </p:sp>
      <p:sp>
        <p:nvSpPr>
          <p:cNvPr id="3" name="Content Placeholder 2"/>
          <p:cNvSpPr>
            <a:spLocks noGrp="1"/>
          </p:cNvSpPr>
          <p:nvPr>
            <p:ph idx="1"/>
          </p:nvPr>
        </p:nvSpPr>
        <p:spPr/>
        <p:txBody>
          <a:bodyPr>
            <a:normAutofit/>
          </a:bodyPr>
          <a:lstStyle/>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Allopurinol is used to prevent or lower high uric acid levels in the blood. It is also used to prevent or lower excess uric acid levels caused by cancer medicines or in patients with kidney stones.</a:t>
            </a:r>
            <a:endParaRPr lang="en-US" sz="2800" dirty="0">
              <a:latin typeface="Times New Roman" panose="02020603050405020304" pitchFamily="18" charset="0"/>
              <a:cs typeface="Times New Roman" panose="02020603050405020304" pitchFamily="18" charset="0"/>
            </a:endParaRPr>
          </a:p>
          <a:p>
            <a:pPr algn="just"/>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It’s </a:t>
            </a:r>
            <a:r>
              <a:rPr lang="en-US" sz="2800" dirty="0">
                <a:latin typeface="Times New Roman" panose="02020603050405020304" pitchFamily="18" charset="0"/>
                <a:cs typeface="Times New Roman" panose="02020603050405020304" pitchFamily="18" charset="0"/>
              </a:rPr>
              <a:t>structure is similar to hypoxanthine </a:t>
            </a:r>
            <a:r>
              <a:rPr lang="en-US" sz="2800" dirty="0" smtClean="0">
                <a:latin typeface="Times New Roman" panose="02020603050405020304" pitchFamily="18" charset="0"/>
                <a:cs typeface="Times New Roman" panose="02020603050405020304" pitchFamily="18" charset="0"/>
              </a:rPr>
              <a:t>competitively </a:t>
            </a:r>
            <a:r>
              <a:rPr lang="en-US" sz="2800" dirty="0">
                <a:latin typeface="Times New Roman" panose="02020603050405020304" pitchFamily="18" charset="0"/>
                <a:cs typeface="Times New Roman" panose="02020603050405020304" pitchFamily="18" charset="0"/>
              </a:rPr>
              <a:t>inhibits the xanthine oxidase enzyme &amp;decrease the production of uric </a:t>
            </a:r>
            <a:r>
              <a:rPr lang="en-US" sz="2800" dirty="0" smtClean="0">
                <a:latin typeface="Times New Roman" panose="02020603050405020304" pitchFamily="18" charset="0"/>
                <a:cs typeface="Times New Roman" panose="02020603050405020304" pitchFamily="18" charset="0"/>
              </a:rPr>
              <a:t>acid.</a:t>
            </a:r>
          </a:p>
          <a:p>
            <a:pPr algn="just"/>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56028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E</a:t>
            </a:r>
            <a:r>
              <a:rPr lang="ar-IQ" sz="3600" b="1" dirty="0">
                <a:latin typeface="Times New Roman" panose="02020603050405020304" pitchFamily="18" charset="0"/>
                <a:cs typeface="Times New Roman" panose="02020603050405020304" pitchFamily="18" charset="0"/>
              </a:rPr>
              <a:t>stimation of uric acid by enzymtic colorimetric  test</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00050" y="1932305"/>
            <a:ext cx="7886700" cy="4351338"/>
          </a:xfrm>
        </p:spPr>
        <p:txBody>
          <a:bodyPr/>
          <a:lstStyle/>
          <a:p>
            <a:pPr marL="0" indent="0" algn="just">
              <a:buNone/>
            </a:pPr>
            <a:r>
              <a:rPr lang="en-US" sz="2800" dirty="0" smtClean="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R</a:t>
            </a:r>
            <a:r>
              <a:rPr lang="ar-IQ" sz="2800" b="1" dirty="0" smtClean="0">
                <a:latin typeface="Times New Roman" panose="02020603050405020304" pitchFamily="18" charset="0"/>
                <a:cs typeface="Times New Roman" panose="02020603050405020304" pitchFamily="18" charset="0"/>
              </a:rPr>
              <a:t>eagent</a:t>
            </a:r>
            <a:r>
              <a:rPr lang="en-US" sz="2800" b="1" dirty="0" smtClean="0">
                <a:latin typeface="Times New Roman" panose="02020603050405020304" pitchFamily="18" charset="0"/>
                <a:cs typeface="Times New Roman" panose="02020603050405020304" pitchFamily="18" charset="0"/>
              </a:rPr>
              <a:t>s:</a:t>
            </a:r>
            <a:r>
              <a:rPr lang="ar-IQ" sz="2800" b="1" dirty="0" smtClean="0">
                <a:latin typeface="Times New Roman" panose="02020603050405020304" pitchFamily="18" charset="0"/>
                <a:cs typeface="Times New Roman" panose="02020603050405020304" pitchFamily="18" charset="0"/>
              </a:rPr>
              <a:t> </a:t>
            </a:r>
            <a:endParaRPr lang="en-US" sz="2800" b="1" dirty="0" smtClean="0">
              <a:latin typeface="Times New Roman" panose="02020603050405020304" pitchFamily="18" charset="0"/>
              <a:cs typeface="Times New Roman" panose="02020603050405020304" pitchFamily="18" charset="0"/>
            </a:endParaRPr>
          </a:p>
          <a:p>
            <a:pPr marL="0" indent="0" algn="just">
              <a:buNone/>
            </a:pPr>
            <a:endParaRPr lang="ar-IQ"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R1:phosphate buffer, </a:t>
            </a:r>
            <a:r>
              <a:rPr lang="en-US" sz="2800" dirty="0" smtClean="0">
                <a:latin typeface="Times New Roman" panose="02020603050405020304" pitchFamily="18" charset="0"/>
                <a:cs typeface="Times New Roman" panose="02020603050405020304" pitchFamily="18" charset="0"/>
              </a:rPr>
              <a:t>peroxydase,4 </a:t>
            </a:r>
            <a:r>
              <a:rPr lang="en-US" sz="2800" dirty="0">
                <a:latin typeface="Times New Roman" panose="02020603050405020304" pitchFamily="18" charset="0"/>
                <a:cs typeface="Times New Roman" panose="02020603050405020304" pitchFamily="18" charset="0"/>
              </a:rPr>
              <a:t>aminoantipurene, uricase, </a:t>
            </a:r>
            <a:r>
              <a:rPr lang="en-US" sz="2800" dirty="0" smtClean="0">
                <a:latin typeface="Times New Roman" panose="02020603050405020304" pitchFamily="18" charset="0"/>
                <a:cs typeface="Times New Roman" panose="02020603050405020304" pitchFamily="18" charset="0"/>
              </a:rPr>
              <a:t>DHBS (3,5 </a:t>
            </a:r>
            <a:r>
              <a:rPr lang="en-US" sz="2800" dirty="0">
                <a:latin typeface="Times New Roman" panose="02020603050405020304" pitchFamily="18" charset="0"/>
                <a:cs typeface="Times New Roman" panose="02020603050405020304" pitchFamily="18" charset="0"/>
              </a:rPr>
              <a:t>dichloro-2 hydroxy benzene sulfonic acid) </a:t>
            </a:r>
            <a:endParaRPr lang="en-US" sz="2800" dirty="0" smtClean="0">
              <a:latin typeface="Times New Roman" panose="02020603050405020304" pitchFamily="18" charset="0"/>
              <a:cs typeface="Times New Roman" panose="02020603050405020304" pitchFamily="18" charset="0"/>
            </a:endParaRPr>
          </a:p>
          <a:p>
            <a:pPr marL="0" indent="0" algn="just">
              <a:buNone/>
            </a:pP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R2: Standard</a:t>
            </a:r>
            <a:r>
              <a:rPr lang="en-US" sz="2800" dirty="0" smtClean="0">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2849879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627</TotalTime>
  <Words>296</Words>
  <Application>Microsoft Office PowerPoint</Application>
  <PresentationFormat>On-screen Show (4:3)</PresentationFormat>
  <Paragraphs>33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Times New Roman</vt:lpstr>
      <vt:lpstr>Office Theme</vt:lpstr>
      <vt:lpstr>Blood Uric acid</vt:lpstr>
      <vt:lpstr>Introduction</vt:lpstr>
      <vt:lpstr>Biosynthesis of uric acid </vt:lpstr>
      <vt:lpstr>Gout</vt:lpstr>
      <vt:lpstr>Types of goat</vt:lpstr>
      <vt:lpstr>Allopurinol</vt:lpstr>
      <vt:lpstr>Estimation of uric acid by enzymtic colorimetric  test</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Collecting and  Transporting of Specimens</dc:title>
  <dc:subject/>
  <dc:creator>hp</dc:creator>
  <cp:keywords/>
  <dc:description>generated using python-pptx</dc:description>
  <cp:lastModifiedBy>hp</cp:lastModifiedBy>
  <cp:revision>15</cp:revision>
  <dcterms:created xsi:type="dcterms:W3CDTF">2013-01-27T09:14:16Z</dcterms:created>
  <dcterms:modified xsi:type="dcterms:W3CDTF">2025-10-02T13:41:22Z</dcterms:modified>
  <cp:category/>
</cp:coreProperties>
</file>