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60" r:id="rId3"/>
    <p:sldId id="258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2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4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686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32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73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9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97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4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1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3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9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3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9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6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7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125" y="3490174"/>
            <a:ext cx="6040191" cy="934148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Example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822" y="5887834"/>
            <a:ext cx="4340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Iraq </a:t>
            </a:r>
            <a:r>
              <a:rPr lang="en-GB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Tareq</a:t>
            </a:r>
            <a:r>
              <a:rPr lang="en-GB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Abbas</a:t>
            </a:r>
            <a:endParaRPr lang="en-GB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8677" y="4928789"/>
                <a:ext cx="4457304" cy="1482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Programming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𝑛𝑑</m:t>
                        </m:r>
                      </m:sup>
                    </m:sSup>
                  </m:oMath>
                </a14:m>
                <a:r>
                  <a:rPr lang="en-GB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Class</a:t>
                </a:r>
              </a:p>
              <a:p>
                <a:r>
                  <a:rPr lang="en-GB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Department of Mathematics </a:t>
                </a:r>
              </a:p>
              <a:p>
                <a:r>
                  <a:rPr lang="en-GB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College of Science </a:t>
                </a:r>
              </a:p>
              <a:p>
                <a:r>
                  <a:rPr lang="en-GB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University of Baghdad</a:t>
                </a:r>
                <a:endParaRPr lang="en-GB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677" y="4928789"/>
                <a:ext cx="4457304" cy="1482265"/>
              </a:xfrm>
              <a:prstGeom prst="rect">
                <a:avLst/>
              </a:prstGeom>
              <a:blipFill rotWithShape="0">
                <a:blip r:embed="rId2"/>
                <a:stretch>
                  <a:fillRect l="-1093" t="-2469" b="-57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2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577" y="380064"/>
            <a:ext cx="4281031" cy="1012341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Example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51575" y="1392405"/>
            <a:ext cx="8698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company makes 2 types of computers x and y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577" y="2035414"/>
            <a:ext cx="8698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company can make a total of 80 computers  per day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576" y="2727911"/>
            <a:ext cx="86984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it has 240 work hours available per day. It takes 2 work hours to make a computer x and 6 work hour to make a computer y.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3092" y="4223032"/>
            <a:ext cx="86984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profit on computer x is 80$ and the profit on computer y is 120$.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3092" y="5333775"/>
            <a:ext cx="86984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many of each should be made to Maximize the profit? 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5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86" y="572735"/>
            <a:ext cx="8596668" cy="668430"/>
          </a:xfrm>
        </p:spPr>
        <p:txBody>
          <a:bodyPr>
            <a:normAutofit fontScale="9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company makes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types of computers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2691684" y="1614300"/>
                <a:ext cx="5022760" cy="80707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 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GB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80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684" y="1614300"/>
                <a:ext cx="5022760" cy="8070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/>
          <p:cNvSpPr txBox="1">
            <a:spLocks/>
          </p:cNvSpPr>
          <p:nvPr/>
        </p:nvSpPr>
        <p:spPr>
          <a:xfrm>
            <a:off x="522786" y="1125898"/>
            <a:ext cx="8596668" cy="80707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company can make a total of 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80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computers  per 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786" y="2274404"/>
            <a:ext cx="86984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it has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 hours available per day. It takes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hours to make a computer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hour to make a computer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2691683" y="3703865"/>
                <a:ext cx="5022760" cy="80707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GB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6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GB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240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683" y="3703865"/>
                <a:ext cx="5022760" cy="8070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2786" y="4402889"/>
            <a:ext cx="86984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profit on computer x is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80$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profit on computer y is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120$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2691683" y="5226129"/>
                <a:ext cx="5022760" cy="80707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a:rPr lang="en-GB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80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GB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120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683" y="5226129"/>
                <a:ext cx="5022760" cy="8070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22786" y="5731491"/>
            <a:ext cx="86984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many of each should be made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Maximize the profit?  </a:t>
            </a:r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2786" y="36257"/>
            <a:ext cx="2848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Example</a:t>
            </a:r>
            <a:endParaRPr lang="en-GB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3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7" y="133082"/>
            <a:ext cx="8596668" cy="755560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303847" y="1142542"/>
                <a:ext cx="5022760" cy="80707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: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Maximize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a:rPr lang="en-GB" sz="28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80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120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47" y="1142542"/>
                <a:ext cx="5022760" cy="807076"/>
              </a:xfrm>
              <a:prstGeom prst="rect">
                <a:avLst/>
              </a:prstGeom>
              <a:blipFill rotWithShape="0">
                <a:blip r:embed="rId2"/>
                <a:stretch>
                  <a:fillRect t="-7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450760" y="1578089"/>
                <a:ext cx="5022760" cy="147984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Subject to: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 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80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r>
                  <a:rPr lang="en-GB" sz="28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GB" sz="28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240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800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en-GB" sz="28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GB" sz="2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en-GB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en-GB" sz="2800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r>
                  <a:rPr lang="en-GB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60" y="1578089"/>
                <a:ext cx="5022760" cy="1479840"/>
              </a:xfrm>
              <a:prstGeom prst="rect">
                <a:avLst/>
              </a:prstGeom>
              <a:blipFill rotWithShape="0">
                <a:blip r:embed="rId3"/>
                <a:stretch>
                  <a:fillRect l="-728" t="-4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78089" y="3193961"/>
            <a:ext cx="984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(0,80)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78089" y="3685820"/>
            <a:ext cx="90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(80,0)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183187" y="3730103"/>
            <a:ext cx="1135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(120,0)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263085" y="3193961"/>
            <a:ext cx="90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(0,40)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103986" y="4398849"/>
                <a:ext cx="2318198" cy="80707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en-GB" sz="2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GB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2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en-GB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120</m:t>
                          </m:r>
                        </m:den>
                      </m:f>
                      <m:r>
                        <a:rPr lang="en-GB" sz="2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/>
                </a:r>
                <a:b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</a:br>
                <a:endParaRPr lang="en-GB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86" y="4398849"/>
                <a:ext cx="2318198" cy="807076"/>
              </a:xfrm>
              <a:prstGeom prst="rect">
                <a:avLst/>
              </a:prstGeom>
              <a:blipFill rotWithShape="0">
                <a:blip r:embed="rId4"/>
                <a:stretch>
                  <a:fillRect b="-5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78089" y="5596542"/>
                <a:ext cx="26303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5000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6000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𝑜𝑟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8000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89" y="5596542"/>
                <a:ext cx="263033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66572" y="6132684"/>
                <a:ext cx="10575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7200</a:t>
                </a:r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72" y="6132684"/>
                <a:ext cx="105753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9836" r="-4598" b="-22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14" y="888642"/>
            <a:ext cx="4803820" cy="448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4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7" y="133082"/>
            <a:ext cx="8596668" cy="75556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103986" y="952060"/>
                <a:ext cx="5022760" cy="1069923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n-GB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+ 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80</m:t>
                    </m:r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r>
                  <a:rPr lang="en-GB" sz="28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240</m:t>
                    </m:r>
                    <m:r>
                      <a:rPr lang="en-GB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800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endParaRPr lang="en-GB" sz="2800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86" y="952060"/>
                <a:ext cx="5022760" cy="10699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18" y="888642"/>
            <a:ext cx="4836992" cy="448602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860260" y="3246765"/>
            <a:ext cx="273032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123" y="2431222"/>
                <a:ext cx="323259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160</m:t>
                    </m:r>
                    <m:r>
                      <a:rPr lang="en-GB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+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240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2400" dirty="0">
                  <a:cs typeface="Times New Roman" panose="02020603050405020304" pitchFamily="18" charset="0"/>
                </a:endParaRPr>
              </a:p>
              <a:p>
                <a:pPr algn="ctr"/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-4y=-80</a:t>
                </a:r>
              </a:p>
              <a:p>
                <a:pPr algn="ctr"/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Y=20</a:t>
                </a:r>
              </a:p>
              <a:p>
                <a:pPr algn="ctr"/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X+20=80</a:t>
                </a:r>
              </a:p>
              <a:p>
                <a:pPr algn="ctr"/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X=60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23" y="2431222"/>
                <a:ext cx="3232597" cy="2308324"/>
              </a:xfrm>
              <a:prstGeom prst="rect">
                <a:avLst/>
              </a:prstGeom>
              <a:blipFill rotWithShape="0">
                <a:blip r:embed="rId4"/>
                <a:stretch>
                  <a:fillRect t="-2116" b="-5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30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083"/>
            <a:ext cx="3162741" cy="201005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741" y="906116"/>
            <a:ext cx="6367626" cy="506968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3847" y="133082"/>
            <a:ext cx="8596668" cy="75556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7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36" y="2881806"/>
            <a:ext cx="5066644" cy="1896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Question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find me at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Iraq.t</a:t>
            </a:r>
            <a:r>
              <a:rPr lang="ar-IQ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uo.scbaghdad.edu.iq</a:t>
            </a:r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36406" y="4945487"/>
            <a:ext cx="2408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Thank You</a:t>
            </a:r>
            <a:endParaRPr lang="en-GB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4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1166</TotalTime>
  <Words>339</Words>
  <Application>Microsoft Office PowerPoint</Application>
  <PresentationFormat>Custom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Applied Example</vt:lpstr>
      <vt:lpstr>Applied Example</vt:lpstr>
      <vt:lpstr> A company makes 2 types of computers x and y </vt:lpstr>
      <vt:lpstr>Solution:</vt:lpstr>
      <vt:lpstr>Solution:</vt:lpstr>
      <vt:lpstr>Solution: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Programming: Introduction</dc:title>
  <dc:creator>Microsoft account</dc:creator>
  <cp:lastModifiedBy>DR.Ahmed Saker</cp:lastModifiedBy>
  <cp:revision>27</cp:revision>
  <dcterms:created xsi:type="dcterms:W3CDTF">2020-05-04T21:21:29Z</dcterms:created>
  <dcterms:modified xsi:type="dcterms:W3CDTF">2024-02-11T06:36:19Z</dcterms:modified>
</cp:coreProperties>
</file>