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2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0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8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5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20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93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8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5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2F1F4-D574-4CF9-ABDD-E273C72B59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FB1A4-46D6-404A-B9F4-728575782F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6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553792"/>
            <a:ext cx="9307132" cy="2956171"/>
          </a:xfrm>
        </p:spPr>
        <p:txBody>
          <a:bodyPr>
            <a:normAutofit/>
          </a:bodyPr>
          <a:lstStyle/>
          <a:p>
            <a:r>
              <a:rPr lang="ar-IQ" sz="9600" dirty="0" smtClean="0">
                <a:solidFill>
                  <a:srgbClr val="FF0000"/>
                </a:solidFill>
              </a:rPr>
              <a:t>كرة السلة </a:t>
            </a:r>
            <a:endParaRPr lang="en-US" sz="9600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31337"/>
          </a:xfrm>
        </p:spPr>
        <p:txBody>
          <a:bodyPr>
            <a:normAutofit fontScale="92500" lnSpcReduction="10000"/>
          </a:bodyPr>
          <a:lstStyle/>
          <a:p>
            <a:r>
              <a:rPr lang="ar-IQ" sz="7100" dirty="0" smtClean="0">
                <a:solidFill>
                  <a:srgbClr val="00B0F0"/>
                </a:solidFill>
              </a:rPr>
              <a:t>المناولة من فوق الرأس بالذراعين </a:t>
            </a:r>
          </a:p>
          <a:p>
            <a:r>
              <a:rPr lang="ar-IQ" sz="6000" dirty="0" smtClean="0">
                <a:solidFill>
                  <a:schemeClr val="accent2"/>
                </a:solidFill>
              </a:rPr>
              <a:t>مدرس المادة </a:t>
            </a:r>
          </a:p>
          <a:p>
            <a:r>
              <a:rPr lang="ar-IQ" sz="6000" dirty="0" err="1" smtClean="0">
                <a:solidFill>
                  <a:schemeClr val="accent2"/>
                </a:solidFill>
              </a:rPr>
              <a:t>م.م</a:t>
            </a:r>
            <a:r>
              <a:rPr lang="ar-IQ" sz="6000" dirty="0" smtClean="0">
                <a:solidFill>
                  <a:schemeClr val="accent2"/>
                </a:solidFill>
              </a:rPr>
              <a:t> اوس مقداد جعفر</a:t>
            </a:r>
            <a:endParaRPr lang="en-US" sz="6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52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43945" y="540913"/>
            <a:ext cx="110243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ar-SA" sz="2000" b="1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ar-SA" sz="2400" b="1" u="sng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التمرير باليدين من فوق الرأس- الأداء الفني للمهارة</a:t>
            </a:r>
            <a:r>
              <a:rPr lang="ar-SA" sz="2400" b="1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ar-SA" sz="2400" b="1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24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من الوضع الابتدائي تمد الذراعان </a:t>
            </a:r>
            <a:r>
              <a:rPr lang="ar-SA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عالياً</a:t>
            </a:r>
            <a:r>
              <a:rPr lang="ar-IQ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24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يقوم التلميذ بدفع الكرة بحركة كرباجيه بالرسغين والأصابع إلى </a:t>
            </a:r>
            <a:r>
              <a:rPr lang="ar-SA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الأمام</a:t>
            </a:r>
            <a:r>
              <a:rPr lang="ar-IQ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24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يحافظ التلميذ على هذا الوضع وذلك من أجل متابعة </a:t>
            </a:r>
            <a:r>
              <a:rPr lang="ar-SA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التمريرة</a:t>
            </a:r>
            <a:r>
              <a:rPr lang="ar-IQ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24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تقدم إحدى القدمين أماماً وذلك للمحافظة على اتزان </a:t>
            </a:r>
            <a:r>
              <a:rPr lang="ar-SA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الجسم</a:t>
            </a:r>
            <a:r>
              <a:rPr lang="ar-IQ" sz="24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صورة 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390917" y="3000777"/>
            <a:ext cx="9239696" cy="3206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013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65915" y="953037"/>
            <a:ext cx="10573555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ar-SA" sz="3600" b="1" u="sng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الخطوات التعليمية للتمرير باليدين من فوق الرأس:</a:t>
            </a:r>
            <a:endParaRPr lang="en-US" sz="3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ar-SA" sz="700" b="1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ar-SA" sz="700" b="1" dirty="0" smtClean="0">
                <a:solidFill>
                  <a:srgbClr val="00008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يؤدي المعلم نموذج للمهارة مع بيان الوضع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الصحيح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يمسك التلميذ الكرة متخذاً وضع الاستعداد ثم يقوم بمد الركبتين والذراعين عالياً مع إشارة المعلم حتى يعود التلاميذ على رفع الكرة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عالياً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يواجه التلميذ الحائط على مسافة متر واحد ممسكاً بالكرة مع مد الذراعين عالياً ويقوم بدفع الكرة بالأصابع إلى الحائط باستمرار مع ثني الرسغين أماماً أثناء الدفع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بالأصابع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التمرين بين تلميذين مواجهين على مسافة (4)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أمتار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التمرين السابق مع زيادة المسافة وزيادة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السرعة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Low">
              <a:buFont typeface="+mj-lt"/>
              <a:buAutoNum type="arabicPeriod"/>
              <a:tabLst>
                <a:tab pos="537210" algn="l"/>
              </a:tabLst>
            </a:pPr>
            <a:r>
              <a:rPr lang="ar-SA" sz="3200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التمرين السابق مع وجود منافس من التلاميذ سلبي أولاً ثم </a:t>
            </a:r>
            <a:r>
              <a:rPr lang="ar-SA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إيجاب</a:t>
            </a:r>
            <a:r>
              <a:rPr lang="ar-IQ" sz="3200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/>
            <a:r>
              <a:rPr lang="ar-SA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05994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</Words>
  <Application>Microsoft Office PowerPoint</Application>
  <PresentationFormat>شاشة عريضة</PresentationFormat>
  <Paragraphs>20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كرة السلة 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كرة السلة</dc:title>
  <dc:creator>Maher</dc:creator>
  <cp:lastModifiedBy>Maher</cp:lastModifiedBy>
  <cp:revision>2</cp:revision>
  <dcterms:created xsi:type="dcterms:W3CDTF">2024-02-05T07:50:06Z</dcterms:created>
  <dcterms:modified xsi:type="dcterms:W3CDTF">2024-02-05T07:53:12Z</dcterms:modified>
</cp:coreProperties>
</file>