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76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A21BF-DD32-4AD4-97CE-76F98D0F43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9071A-A3CE-470C-AC63-EB4A97F9DB6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5265"/>
            <a:ext cx="9144000" cy="3295015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Invertebrates</a:t>
            </a:r>
            <a:br>
              <a:rPr lang="en-US" sz="666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666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Wasan Addai Al-Marsomy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Animal Classification Presence or absence of body cavity (Coelom)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(Coelom: The space between the body wall and the alimentary canal) 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Acoelomate: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animals that do not have a cavity, where the region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their internal organs and body wall. The body volume 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filled with mesenchyme and other tissues.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889125" y="1691005"/>
            <a:ext cx="7489190" cy="33337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2753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Pseudocoelomate: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animal that do have a body cavity but this cavity do not surrounding by the cells of the mesoderm and not lined by a cellular peritoneum.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85340" y="3524250"/>
            <a:ext cx="727456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Eucoelomate: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 body space which surrounded by the mesodermic cells and lined with peritoneum 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53000" y="3429635"/>
            <a:ext cx="3956685" cy="20091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/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Animal Classification according to the symmetry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/>
          <p:nvPr>
            <p:ph idx="1"/>
          </p:nvPr>
        </p:nvSpPr>
        <p:spPr/>
        <p:txBody>
          <a:bodyPr>
            <a:normAutofit fontScale="80000"/>
          </a:bodyPr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(symmetry):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The concept of symmetry allow for division of a whole body into two or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more equal portions by separation along lines or planes.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Asymmetrical: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animal include those animal which no plane that can be used to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divide their body into equivalent parts (Porifera).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Spherical symmetry: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occurs when any plane passing through the center divides the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body into symmetrical halves.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Radial symmetry: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occurs when more than two planes passing through the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longitudinal axis can divide the organism into symmetrical halves.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Bilateral symmetry: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occurs when one plane can pass through the organism dividing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into right and left halves.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Animal Classification according to the symmetry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337685" y="2358390"/>
            <a:ext cx="7209790" cy="2494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85" y="2447925"/>
            <a:ext cx="3810000" cy="272351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/>
          <p:nvPr>
            <p:ph idx="1"/>
          </p:nvPr>
        </p:nvSpPr>
        <p:spPr>
          <a:xfrm>
            <a:off x="838200" y="506730"/>
            <a:ext cx="10515600" cy="5670550"/>
          </a:xfrm>
        </p:spPr>
        <p:txBody>
          <a:bodyPr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Animal Classification according to the Presence or absence of Segmentation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Metamerism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is a segmentation of body and each segment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contains one pair of some or all organs, such as nephridia,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coelomoduct, gonads and ganglia. Metamerism appear in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Annelida, Arthropoda and Chordate.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78700" y="3171825"/>
            <a:ext cx="3295650" cy="23526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Classification according to the amount of yolk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Isolecethal eggs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small amount of yolk, with total holoblastic cleavage (total or entire cleavage).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Telolecethal eggs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large amount of yolk, with meroblastic cleavage (partial cleavage).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5300" y="3592830"/>
            <a:ext cx="2266950" cy="238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905" y="3592830"/>
            <a:ext cx="2438400" cy="27019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Classification Coelomate divided according to their mode of development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6910" y="1691005"/>
            <a:ext cx="10676890" cy="385762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26795" y="601345"/>
            <a:ext cx="9728200" cy="53632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Kingdoms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0940" y="1236345"/>
            <a:ext cx="10182860" cy="3738245"/>
          </a:xfrm>
        </p:spPr>
        <p:txBody>
          <a:bodyPr>
            <a:normAutofit lnSpcReduction="10000"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Monera (the prokaryotes)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Protista (the single-celled eukaryotes)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Fungi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Plantae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Animalia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805" y="697230"/>
            <a:ext cx="10500995" cy="548005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Animal Phylums There are around 30 to 40 different animal phylums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Phylum Porifera “The Sponges 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Phylum Cnidaria “Jellyfish/Coral 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Phylum Platyhelminthes “The Flatworms”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Phylum Nematoda “The Roundworms 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Phylum Annelida “The Segmented Worms 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6. Phylum Mollusca “Think Seafood - Clams, Oysters”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7. Phylum Arthropoda “Insects 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 Phylum Echinodermata “Starfish”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What is an Invertebrate?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Invertebrates are animals without a vertebral column.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Invertebrates are not a homogenous group of phyla.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They show greater range of forms and adaptations than do the vertebrates.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Invertebrates consist about 97% of all known animal species, the remaining 3% are the rest.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benefits of Invertebrates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/>
          <p:nvPr>
            <p:ph idx="1"/>
          </p:nvPr>
        </p:nvSpPr>
        <p:spPr>
          <a:xfrm>
            <a:off x="838200" y="1401445"/>
            <a:ext cx="10515600" cy="4775835"/>
          </a:xfrm>
        </p:spPr>
        <p:txBody>
          <a:bodyPr>
            <a:normAutofit fontScale="60000"/>
          </a:bodyPr>
          <a:p>
            <a:r>
              <a:rPr lang="en-US"/>
              <a:t>1.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Crayfish, Clam, Shrimp...ect. Considered to be a great recourse of food for human.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2. Used in scientific research, such as drosophila which used in genetics.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3. Some species act as indicator for water pollution, such as Daphinia.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4. Some insects produce wax, honey and silk, and play an important role in plant 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fertilization.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5. Used in biological control as a biological agents to control pests, such as lady 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beetles which used against aphids.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6. Invertebrates species play a significant role in food chain and serve as food for 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other animals.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harms of Invertebrate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3730" y="1133475"/>
            <a:ext cx="10720070" cy="4801870"/>
          </a:xfrm>
        </p:spPr>
        <p:txBody>
          <a:bodyPr>
            <a:no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Some invertebrates are regarded as pests on agriculture products, such as grasshopper, beetles, nematodes and mites.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Some species with medical importance that transmit and cause diseases, such as Nematodes, Ticks, Plasmodium, Schistosoma, flies, fleas and mosquitoes....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Several group of marine invertebrates, such as Cnidarians and Sponges are accumulated on ship and electric generates causing in reduction of their efficiency.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Basic of classification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 Animal Classification according to the number of cells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Protozoa: one cell animals.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Parazoa: multicellular animal with loosely aggregated cells 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Metazoa: multicellular animal, cells are arranged in a germ layer.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/>
          <p:nvPr>
            <p:ph idx="1"/>
          </p:nvPr>
        </p:nvSpPr>
        <p:spPr>
          <a:xfrm>
            <a:off x="1188720" y="784860"/>
            <a:ext cx="10165080" cy="2643505"/>
          </a:xfrm>
        </p:spPr>
        <p:txBody>
          <a:bodyPr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Metazoan are classified according to their germ layers into 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Diploblastea; with two germ layers, ectoderm &amp; endoderm (Cnidaria &amp; Ctenophora).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Triploblastea: with three germ layers, ectoderm, mesoderm &amp; endoderm (other animals).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Animal Classification 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72310" y="2207895"/>
            <a:ext cx="7588250" cy="39693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4255</Words>
  <Application>WPS Presentation</Application>
  <PresentationFormat>Widescreen</PresentationFormat>
  <Paragraphs>100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Office Theme</vt:lpstr>
      <vt:lpstr>        Invertebrates   Dr. Wasan Addai Al-Marsomy </vt:lpstr>
      <vt:lpstr>The Kingdoms</vt:lpstr>
      <vt:lpstr>PowerPoint 演示文稿</vt:lpstr>
      <vt:lpstr>What is an Invertebrate?</vt:lpstr>
      <vt:lpstr>The benefits of Invertebrates</vt:lpstr>
      <vt:lpstr>The harms of Invertebrate</vt:lpstr>
      <vt:lpstr>Basic of classification</vt:lpstr>
      <vt:lpstr>PowerPoint 演示文稿</vt:lpstr>
      <vt:lpstr>Animal Classification </vt:lpstr>
      <vt:lpstr>Animal Classification Presence or absence of body cavity (Coelom) </vt:lpstr>
      <vt:lpstr>PowerPoint 演示文稿</vt:lpstr>
      <vt:lpstr>PowerPoint 演示文稿</vt:lpstr>
      <vt:lpstr>PowerPoint 演示文稿</vt:lpstr>
      <vt:lpstr>Animal Classification according to the symmetry</vt:lpstr>
      <vt:lpstr>Animal Classification according to the symmetry</vt:lpstr>
      <vt:lpstr>PowerPoint 演示文稿</vt:lpstr>
      <vt:lpstr>PowerPoint 演示文稿</vt:lpstr>
      <vt:lpstr>Animal Classification Coelomate divided according to their mode of development</vt:lpstr>
      <vt:lpstr>PowerPoint 演示文稿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Phylum Porifera (Sponges)  " pore bearer " </dc:title>
  <dc:creator>Maher</dc:creator>
  <cp:lastModifiedBy>LENOVO</cp:lastModifiedBy>
  <cp:revision>77</cp:revision>
  <dcterms:created xsi:type="dcterms:W3CDTF">2023-10-16T16:37:00Z</dcterms:created>
  <dcterms:modified xsi:type="dcterms:W3CDTF">2024-09-23T18:59:13Z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4AEFC12A1591470B90F75CA9D245D524_13</vt:lpwstr>
  </property>
  <property fmtid="{D5CDD505-2E9C-101B-9397-08002B2CF9AE}" pid="3" name="KSOProductBuildVer">
    <vt:lpwstr>1033-12.2.0.17562</vt:lpwstr>
  </property>
</Properties>
</file>