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Histology lecture4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digestive system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Enamel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:\2020-2021\histology 2022\زوزو\enan.pn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514600" y="0"/>
            <a:ext cx="6217619" cy="3103944"/>
          </a:xfrm>
          <a:prstGeom prst="rect">
            <a:avLst/>
          </a:prstGeom>
          <a:noFill/>
        </p:spPr>
      </p:pic>
      <p:pic>
        <p:nvPicPr>
          <p:cNvPr id="22531" name="Picture 3" descr="F:\2020-2021\histology 2022\زوزو\ena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62200"/>
            <a:ext cx="6991350" cy="340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Cementum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F:\2020-2021\histology 2022\زوزو\cementt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521907" y="3429000"/>
            <a:ext cx="6012493" cy="3429000"/>
          </a:xfrm>
          <a:prstGeom prst="rect">
            <a:avLst/>
          </a:prstGeom>
          <a:noFill/>
        </p:spPr>
      </p:pic>
      <p:pic>
        <p:nvPicPr>
          <p:cNvPr id="23556" name="Picture 4" descr="F:\2020-2021\histology 2022\زوزو\cementtt.jpg"/>
          <p:cNvPicPr>
            <a:picLocks noChangeAspect="1" noChangeArrowheads="1"/>
          </p:cNvPicPr>
          <p:nvPr/>
        </p:nvPicPr>
        <p:blipFill>
          <a:blip r:embed="rId2"/>
          <a:srcRect t="19937" b="9917"/>
          <a:stretch>
            <a:fillRect/>
          </a:stretch>
        </p:blipFill>
        <p:spPr bwMode="auto">
          <a:xfrm>
            <a:off x="3067050" y="0"/>
            <a:ext cx="607695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Pulp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F:\2020-2021\histology 2022\زوزو\pulp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965325" y="875771"/>
            <a:ext cx="7178675" cy="598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Soft palate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Heard palate </a:t>
            </a:r>
            <a:endParaRPr lang="en-US" dirty="0"/>
          </a:p>
        </p:txBody>
      </p:sp>
      <p:pic>
        <p:nvPicPr>
          <p:cNvPr id="25602" name="Picture 2" descr="F:\2020-2021\histology 2022\زوزو\palatin.pn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667000" y="1371600"/>
            <a:ext cx="6014719" cy="3973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Salivary glands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According to secreted materials :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Serous gland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Mucous gland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Sero</a:t>
            </a:r>
            <a:r>
              <a:rPr lang="en-US" dirty="0" smtClean="0"/>
              <a:t>-mucous gland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Three pairs :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Parotid glands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Sub-maxillary or sub-</a:t>
            </a:r>
            <a:r>
              <a:rPr lang="en-US" dirty="0" err="1" smtClean="0"/>
              <a:t>mandibular</a:t>
            </a:r>
            <a:r>
              <a:rPr lang="en-US" dirty="0" smtClean="0"/>
              <a:t> glands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Sublingual glands </a:t>
            </a:r>
            <a:endParaRPr lang="en-US" dirty="0"/>
          </a:p>
        </p:txBody>
      </p:sp>
      <p:pic>
        <p:nvPicPr>
          <p:cNvPr id="26626" name="Picture 2" descr="F:\2020-2021\histology 2022\زوزو\paroted1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886200" y="6096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F:\2020-2021\histology 2022\زوزو\paroted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914400"/>
            <a:ext cx="920438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Mouth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Pharynx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Digestive tube (digestive tract)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Digestive glands</a:t>
            </a:r>
            <a:endParaRPr lang="en-US" dirty="0"/>
          </a:p>
        </p:txBody>
      </p:sp>
      <p:pic>
        <p:nvPicPr>
          <p:cNvPr id="1026" name="Picture 2" descr="F:\2020-2021\histology 2022\زوزو\dig1.pn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04279" y="273050"/>
            <a:ext cx="4497242" cy="635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Lips </a:t>
            </a:r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Cheeks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Tongue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Teeth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Salivary glands</a:t>
            </a:r>
            <a:endParaRPr lang="en-US" dirty="0"/>
          </a:p>
        </p:txBody>
      </p:sp>
      <p:pic>
        <p:nvPicPr>
          <p:cNvPr id="2050" name="Picture 2" descr="F:\2020-2021\histology 2022\زوزو\dig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981200" y="381000"/>
            <a:ext cx="7162800" cy="4236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895600" cy="520700"/>
          </a:xfrm>
        </p:spPr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609600"/>
            <a:ext cx="3008313" cy="46910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Lips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Cheeks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Tongue(</a:t>
            </a:r>
            <a:r>
              <a:rPr lang="en-US" sz="1800" b="1" dirty="0" err="1" smtClean="0"/>
              <a:t>filiform</a:t>
            </a:r>
            <a:r>
              <a:rPr lang="en-US" sz="1800" b="1" dirty="0" smtClean="0"/>
              <a:t> papillae, </a:t>
            </a:r>
            <a:r>
              <a:rPr lang="en-US" sz="1800" b="1" dirty="0" err="1" smtClean="0"/>
              <a:t>fungiform</a:t>
            </a:r>
            <a:r>
              <a:rPr lang="en-US" sz="1800" b="1" dirty="0" smtClean="0"/>
              <a:t> papillae, </a:t>
            </a:r>
            <a:r>
              <a:rPr lang="en-US" sz="1800" b="1" dirty="0" err="1" smtClean="0"/>
              <a:t>circumvallae</a:t>
            </a:r>
            <a:r>
              <a:rPr lang="en-US" sz="1800" b="1" dirty="0" smtClean="0"/>
              <a:t> papillae, foliate papillae)</a:t>
            </a:r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Teeth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Salivary glands</a:t>
            </a:r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3074" name="Picture 2" descr="F:\2020-2021\histology 2022\زوزو\dig4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2971800"/>
            <a:ext cx="3124200" cy="3279605"/>
          </a:xfrm>
          <a:prstGeom prst="rect">
            <a:avLst/>
          </a:prstGeom>
          <a:noFill/>
        </p:spPr>
      </p:pic>
      <p:pic>
        <p:nvPicPr>
          <p:cNvPr id="9" name="Picture 2" descr="F:\2020-2021\histology 2022\زوزو\dig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F:\2020-2021\histology 2022\زوزو\dig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00400" y="263159"/>
            <a:ext cx="5943600" cy="6594841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Tongue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err="1" smtClean="0"/>
              <a:t>filiform</a:t>
            </a:r>
            <a:r>
              <a:rPr lang="en-US" sz="1600" dirty="0" smtClean="0"/>
              <a:t> papillae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 </a:t>
            </a:r>
            <a:r>
              <a:rPr lang="en-US" sz="1600" dirty="0" err="1" smtClean="0"/>
              <a:t>fungiform</a:t>
            </a:r>
            <a:r>
              <a:rPr lang="en-US" sz="1600" dirty="0" smtClean="0"/>
              <a:t> papillae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 </a:t>
            </a:r>
            <a:r>
              <a:rPr lang="en-US" sz="1600" dirty="0" err="1" smtClean="0"/>
              <a:t>circumvallae</a:t>
            </a:r>
            <a:r>
              <a:rPr lang="en-US" sz="1600" dirty="0" smtClean="0"/>
              <a:t> papillae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foliate papillae)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099" name="Picture 3" descr="F:\2020-2021\histology 2022\زوزو\di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488198"/>
            <a:ext cx="3429000" cy="205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of the tongue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Anterior lingual glands (</a:t>
            </a:r>
            <a:r>
              <a:rPr lang="en-US" dirty="0" err="1" smtClean="0"/>
              <a:t>sero</a:t>
            </a:r>
            <a:r>
              <a:rPr lang="en-US" dirty="0" smtClean="0"/>
              <a:t>-mucous)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Glands of Von </a:t>
            </a:r>
            <a:r>
              <a:rPr lang="en-US" dirty="0" err="1" smtClean="0"/>
              <a:t>ebner</a:t>
            </a:r>
            <a:r>
              <a:rPr lang="en-US" dirty="0" smtClean="0"/>
              <a:t> (serous)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Mucous glands of the root</a:t>
            </a:r>
            <a:endParaRPr lang="en-US" dirty="0"/>
          </a:p>
        </p:txBody>
      </p:sp>
      <p:pic>
        <p:nvPicPr>
          <p:cNvPr id="5122" name="Picture 2" descr="F:\2020-2021\histology 2022\زوزو\dig1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141647" y="2438400"/>
            <a:ext cx="7002353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buds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Sustentacular</a:t>
            </a:r>
            <a:r>
              <a:rPr lang="en-US" dirty="0" smtClean="0"/>
              <a:t> or supporting cells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Gustatory or </a:t>
            </a:r>
            <a:r>
              <a:rPr lang="en-US" dirty="0" err="1" smtClean="0"/>
              <a:t>neuroepithelial</a:t>
            </a:r>
            <a:r>
              <a:rPr lang="en-US" dirty="0" smtClean="0"/>
              <a:t> taste cells</a:t>
            </a:r>
            <a:endParaRPr lang="en-US" dirty="0"/>
          </a:p>
        </p:txBody>
      </p:sp>
      <p:pic>
        <p:nvPicPr>
          <p:cNvPr id="19458" name="Picture 2" descr="F:\2020-2021\histology 2022\زوزو\dig13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733800" y="685800"/>
            <a:ext cx="4926592" cy="5123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Lips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Cheeks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Tongue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Teeth</a:t>
            </a:r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Salivary glands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b="1" dirty="0" smtClean="0"/>
              <a:t>Tooth :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Crown 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Root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Neck 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Heard tissues</a:t>
            </a:r>
            <a:r>
              <a:rPr lang="en-US" dirty="0" smtClean="0"/>
              <a:t>: Dentine/enamel/</a:t>
            </a:r>
            <a:r>
              <a:rPr lang="en-US" dirty="0" err="1" smtClean="0"/>
              <a:t>cementum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Soft tissues </a:t>
            </a:r>
            <a:r>
              <a:rPr lang="en-US" dirty="0" smtClean="0"/>
              <a:t>:  Pulp/periodontal membrane/gum or </a:t>
            </a:r>
            <a:r>
              <a:rPr lang="en-US" dirty="0" err="1" smtClean="0"/>
              <a:t>gingiva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F:\2020-2021\histology 2022\زوزو\dig14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318608" y="1600200"/>
            <a:ext cx="5825392" cy="3958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F:\2020-2021\histology 2022\زوزو\dent.pn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658906" y="0"/>
            <a:ext cx="5485094" cy="2971800"/>
          </a:xfrm>
          <a:prstGeom prst="rect">
            <a:avLst/>
          </a:prstGeom>
          <a:noFill/>
        </p:spPr>
      </p:pic>
      <p:pic>
        <p:nvPicPr>
          <p:cNvPr id="21507" name="Picture 3" descr="F:\2020-2021\histology 2022\زوزو\de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Presentation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Histology lecture4</vt:lpstr>
      <vt:lpstr>Digestive system :</vt:lpstr>
      <vt:lpstr>Mouth  </vt:lpstr>
      <vt:lpstr>mouth</vt:lpstr>
      <vt:lpstr>PowerPoint 演示文稿</vt:lpstr>
      <vt:lpstr>Glands of the tongue :</vt:lpstr>
      <vt:lpstr>Taste buds</vt:lpstr>
      <vt:lpstr>Mouth </vt:lpstr>
      <vt:lpstr>Dentin </vt:lpstr>
      <vt:lpstr>Enamel </vt:lpstr>
      <vt:lpstr>Cementum </vt:lpstr>
      <vt:lpstr>Pulp </vt:lpstr>
      <vt:lpstr>Palate </vt:lpstr>
      <vt:lpstr>Salivary glands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Firas</dc:creator>
  <cp:lastModifiedBy>mukhtark_bio mukhtark_bio</cp:lastModifiedBy>
  <cp:revision>145</cp:revision>
  <dcterms:created xsi:type="dcterms:W3CDTF">2006-08-16T00:00:00Z</dcterms:created>
  <dcterms:modified xsi:type="dcterms:W3CDTF">2024-10-21T10:19:21Z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997B1997597044D3AB411FB044895B2B_12</vt:lpwstr>
  </property>
  <property fmtid="{D5CDD505-2E9C-101B-9397-08002B2CF9AE}" pid="3" name="KSOProductBuildVer">
    <vt:lpwstr>1033-12.2.0.18586</vt:lpwstr>
  </property>
</Properties>
</file>