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Nature Conservation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New Phylum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Cycliophora - Lobesters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Laotian rock rat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84250" y="2935605"/>
            <a:ext cx="4184015" cy="2425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935605"/>
            <a:ext cx="3715385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New Ecosystems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Hydro- thermal marine vent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Lava tubes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99490" y="2786380"/>
            <a:ext cx="4276090" cy="27590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80100" y="2787015"/>
            <a:ext cx="5098415" cy="2758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New Ecosystems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Ancialine caves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>
                <a:sym typeface="+mn-ea"/>
              </a:rPr>
              <a:t>Ancialine caves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40105" y="2630805"/>
            <a:ext cx="4733290" cy="315023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03900" y="2801620"/>
            <a:ext cx="4740910" cy="3159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Rhinoceros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Eastern black Rhinoceros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Western black Rhinoceros</a:t>
            </a: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34440" y="2631440"/>
            <a:ext cx="3924935" cy="31432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05245" y="2670175"/>
            <a:ext cx="3972560" cy="29762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Hybrids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Tigon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Liger</a:t>
            </a: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6659880" y="2677795"/>
            <a:ext cx="3303905" cy="262191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105" y="2673985"/>
            <a:ext cx="3907155" cy="2534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Hybrids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Grey Wolf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Red Wolf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17270" y="2755265"/>
            <a:ext cx="3715385" cy="24631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53630" y="2754630"/>
            <a:ext cx="370205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980" y="4382135"/>
            <a:ext cx="3890010" cy="2340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Archaea - Extemophiles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6335" y="1748790"/>
            <a:ext cx="10298430" cy="4446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New Species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Black faced - Lion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Satere marmoset</a:t>
            </a: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21080" y="2558415"/>
            <a:ext cx="3635375" cy="271272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48425" y="2581910"/>
            <a:ext cx="3538855" cy="2698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New Species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Pseudoryx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Miniature deer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91870" y="2529840"/>
            <a:ext cx="4307205" cy="3225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98210" y="2529840"/>
            <a:ext cx="4194175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New Species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Megamouth Shark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Cryptic warbler-New species and Genus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40105" y="2621915"/>
            <a:ext cx="4262755" cy="285242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90335" y="2644775"/>
            <a:ext cx="4171315" cy="2829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New Species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Notothenoids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/>
              <a:t>Coelocanth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40130" y="2901950"/>
            <a:ext cx="3902710" cy="237109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835" y="2546350"/>
            <a:ext cx="3871595" cy="2691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WPS Presentation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one touch</dc:creator>
  <cp:lastModifiedBy>mukhtark_bio mukhtark_bio</cp:lastModifiedBy>
  <cp:revision>3</cp:revision>
  <dcterms:created xsi:type="dcterms:W3CDTF">2024-04-14T06:23:42Z</dcterms:created>
  <dcterms:modified xsi:type="dcterms:W3CDTF">2024-04-14T06:57:06Z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4D688368068B430A807C53EFAB344D90_12</vt:lpwstr>
  </property>
  <property fmtid="{D5CDD505-2E9C-101B-9397-08002B2CF9AE}" pid="3" name="KSOProductBuildVer">
    <vt:lpwstr>1033-12.2.0.13489</vt:lpwstr>
  </property>
</Properties>
</file>