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z="2200" dirty="0">
                <a:solidFill>
                  <a:prstClr val="black"/>
                </a:solidFill>
              </a:rPr>
              <a:t>العوامل البيئية المؤثرة في التنوع الاحيائي </a:t>
            </a:r>
            <a:r>
              <a:rPr lang="en-US" sz="2200" dirty="0">
                <a:solidFill>
                  <a:prstClr val="black"/>
                </a:solidFill>
              </a:rPr>
              <a:t>        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 Spatial and temporal factors</a:t>
            </a:r>
            <a:r>
              <a:rPr lang="ar-SA" sz="2200" dirty="0">
                <a:solidFill>
                  <a:prstClr val="black"/>
                </a:solidFill>
              </a:rPr>
              <a:t> ثالثا: </a:t>
            </a:r>
            <a:r>
              <a:rPr lang="ar-IQ" sz="2200" dirty="0">
                <a:solidFill>
                  <a:prstClr val="black"/>
                </a:solidFill>
              </a:rPr>
              <a:t>العوامل المكانية والزمانية</a:t>
            </a:r>
            <a:r>
              <a:rPr lang="ar-SA" sz="2200" dirty="0">
                <a:solidFill>
                  <a:prstClr val="black"/>
                </a:solidFill>
              </a:rPr>
              <a:t>         </a:t>
            </a:r>
            <a:br>
              <a:rPr lang="ar-SA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2 – Relationships among species   </a:t>
            </a:r>
            <a:r>
              <a:rPr lang="ar-SA" sz="2200" dirty="0">
                <a:solidFill>
                  <a:prstClr val="black"/>
                </a:solidFill>
              </a:rPr>
              <a:t>العلاقات بين الانواع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Jumping dispersal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Metapopulation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038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09800"/>
            <a:ext cx="399481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21"/>
    </mc:Choice>
    <mc:Fallback xmlns="">
      <p:transition spd="slow" advTm="27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Succession </a:t>
            </a:r>
            <a:r>
              <a:rPr lang="ar-SA" dirty="0" smtClean="0"/>
              <a:t>التعاقب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Allogenic</a:t>
            </a:r>
            <a:r>
              <a:rPr lang="en-US" dirty="0" smtClean="0"/>
              <a:t> succession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Autogenic succession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86000"/>
            <a:ext cx="4571999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17216"/>
            <a:ext cx="4419600" cy="448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28"/>
    </mc:Choice>
    <mc:Fallback xmlns="">
      <p:transition spd="slow" advTm="16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Succession </a:t>
            </a:r>
            <a:r>
              <a:rPr lang="ar-SA" dirty="0" smtClean="0"/>
              <a:t>التعاقب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succession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Secondary succession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495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648199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8"/>
    </mc:Choice>
    <mc:Fallback xmlns="">
      <p:transition spd="slow" advTm="4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IQ" sz="2400" dirty="0">
                <a:solidFill>
                  <a:prstClr val="black"/>
                </a:solidFill>
              </a:rPr>
              <a:t>العوامل البيئية المؤثرة في التنوع الاحيائي </a:t>
            </a:r>
            <a:r>
              <a:rPr lang="en-US" sz="2400" dirty="0" smtClean="0">
                <a:solidFill>
                  <a:prstClr val="black"/>
                </a:solidFill>
              </a:rPr>
              <a:t>        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 Spatial and temporal </a:t>
            </a:r>
            <a:r>
              <a:rPr lang="en-US" sz="2400" dirty="0" smtClean="0">
                <a:solidFill>
                  <a:prstClr val="black"/>
                </a:solidFill>
              </a:rPr>
              <a:t>factors</a:t>
            </a:r>
            <a:r>
              <a:rPr lang="ar-SA" sz="2400" dirty="0" smtClean="0">
                <a:solidFill>
                  <a:prstClr val="black"/>
                </a:solidFill>
              </a:rPr>
              <a:t> ثالثا</a:t>
            </a:r>
            <a:r>
              <a:rPr lang="ar-SA" sz="2400" dirty="0">
                <a:solidFill>
                  <a:prstClr val="black"/>
                </a:solidFill>
              </a:rPr>
              <a:t>: </a:t>
            </a:r>
            <a:r>
              <a:rPr lang="ar-IQ" sz="2400" dirty="0">
                <a:solidFill>
                  <a:prstClr val="black"/>
                </a:solidFill>
              </a:rPr>
              <a:t>العوامل المكانية </a:t>
            </a:r>
            <a:r>
              <a:rPr lang="ar-IQ" sz="2400" dirty="0" smtClean="0">
                <a:solidFill>
                  <a:prstClr val="black"/>
                </a:solidFill>
              </a:rPr>
              <a:t>والزمانية</a:t>
            </a:r>
            <a:r>
              <a:rPr lang="ar-SA" sz="2400" dirty="0" smtClean="0">
                <a:solidFill>
                  <a:prstClr val="black"/>
                </a:solidFill>
              </a:rPr>
              <a:t>         </a:t>
            </a:r>
            <a:br>
              <a:rPr lang="ar-SA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2 – Relationships among species   </a:t>
            </a:r>
            <a:r>
              <a:rPr lang="ar-SA" sz="2400" dirty="0" smtClean="0">
                <a:solidFill>
                  <a:prstClr val="black"/>
                </a:solidFill>
              </a:rPr>
              <a:t>العلاقات بين الانواع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ar-SA" sz="2400" dirty="0" smtClean="0">
                <a:solidFill>
                  <a:prstClr val="black"/>
                </a:solidFill>
              </a:rPr>
              <a:t>                       </a:t>
            </a:r>
            <a:r>
              <a:rPr lang="en-US" sz="2400" dirty="0" smtClean="0">
                <a:solidFill>
                  <a:prstClr val="black"/>
                </a:solidFill>
              </a:rPr>
              <a:t>                                                       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</a:t>
            </a:r>
            <a:r>
              <a:rPr lang="en-US" dirty="0"/>
              <a:t>i</a:t>
            </a:r>
            <a:r>
              <a:rPr lang="en-US" dirty="0" smtClean="0"/>
              <a:t>tion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ar-SA" dirty="0" smtClean="0"/>
              <a:t>التنافس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8" name="Picture 4" descr="F:\Biodiversity\العوامل البيئية\competition\Drawing_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5105400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Biodiversity\العوامل البيئية\competition\220px-Competitive-20Exclusion-20Principle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86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78"/>
    </mc:Choice>
    <mc:Fallback xmlns="">
      <p:transition spd="slow" advTm="17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IQ" sz="2400" dirty="0">
                <a:solidFill>
                  <a:prstClr val="black"/>
                </a:solidFill>
              </a:rPr>
              <a:t>العوامل البيئية المؤثرة في التنوع الاحيائي </a:t>
            </a:r>
            <a:r>
              <a:rPr lang="en-US" sz="2400" dirty="0">
                <a:solidFill>
                  <a:prstClr val="black"/>
                </a:solidFill>
              </a:rPr>
              <a:t>       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 Spatial and temporal factors</a:t>
            </a:r>
            <a:r>
              <a:rPr lang="ar-SA" sz="2400" dirty="0">
                <a:solidFill>
                  <a:prstClr val="black"/>
                </a:solidFill>
              </a:rPr>
              <a:t> ثالثا: </a:t>
            </a:r>
            <a:r>
              <a:rPr lang="ar-IQ" sz="2400" dirty="0">
                <a:solidFill>
                  <a:prstClr val="black"/>
                </a:solidFill>
              </a:rPr>
              <a:t>العوامل المكانية والزمانية</a:t>
            </a:r>
            <a:r>
              <a:rPr lang="ar-SA" sz="2400" dirty="0">
                <a:solidFill>
                  <a:prstClr val="black"/>
                </a:solidFill>
              </a:rPr>
              <a:t>         </a:t>
            </a:r>
            <a:br>
              <a:rPr lang="ar-SA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2 – Relationships among species   </a:t>
            </a:r>
            <a:r>
              <a:rPr lang="ar-SA" sz="2400" dirty="0">
                <a:solidFill>
                  <a:prstClr val="black"/>
                </a:solidFill>
              </a:rPr>
              <a:t>العلاقات بين الانواع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Intraspecific Exploitation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Interspecific Exploitation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92"/>
    </mc:Choice>
    <mc:Fallback xmlns="">
      <p:transition spd="slow" advTm="83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z="2200" dirty="0">
                <a:solidFill>
                  <a:prstClr val="black"/>
                </a:solidFill>
              </a:rPr>
              <a:t>العوامل البيئية المؤثرة في التنوع الاحيائي </a:t>
            </a:r>
            <a:r>
              <a:rPr lang="en-US" sz="2200" dirty="0">
                <a:solidFill>
                  <a:prstClr val="black"/>
                </a:solidFill>
              </a:rPr>
              <a:t>        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 Spatial and temporal factors</a:t>
            </a:r>
            <a:r>
              <a:rPr lang="ar-SA" sz="2200" dirty="0">
                <a:solidFill>
                  <a:prstClr val="black"/>
                </a:solidFill>
              </a:rPr>
              <a:t> ثالثا: </a:t>
            </a:r>
            <a:r>
              <a:rPr lang="ar-IQ" sz="2200" dirty="0">
                <a:solidFill>
                  <a:prstClr val="black"/>
                </a:solidFill>
              </a:rPr>
              <a:t>العوامل المكانية والزمانية</a:t>
            </a:r>
            <a:r>
              <a:rPr lang="ar-SA" sz="2200" dirty="0">
                <a:solidFill>
                  <a:prstClr val="black"/>
                </a:solidFill>
              </a:rPr>
              <a:t>         </a:t>
            </a:r>
            <a:br>
              <a:rPr lang="ar-SA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2 – Relationships among species   </a:t>
            </a:r>
            <a:r>
              <a:rPr lang="ar-SA" sz="2200" dirty="0">
                <a:solidFill>
                  <a:prstClr val="black"/>
                </a:solidFill>
              </a:rPr>
              <a:t>العلاقات بين الانواع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Mutualism</a:t>
            </a:r>
            <a:r>
              <a:rPr lang="ar-SA" dirty="0" smtClean="0"/>
              <a:t>تبادل المنفعة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2" y="4191000"/>
            <a:ext cx="4106238" cy="219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133600"/>
            <a:ext cx="41338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3810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3810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08"/>
    </mc:Choice>
    <mc:Fallback xmlns="">
      <p:transition spd="slow" advTm="10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z="2200" dirty="0">
                <a:solidFill>
                  <a:prstClr val="black"/>
                </a:solidFill>
              </a:rPr>
              <a:t>العوامل البيئية المؤثرة في التنوع الاحيائي </a:t>
            </a:r>
            <a:r>
              <a:rPr lang="en-US" sz="2200" dirty="0">
                <a:solidFill>
                  <a:prstClr val="black"/>
                </a:solidFill>
              </a:rPr>
              <a:t>        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 Spatial and temporal factors</a:t>
            </a:r>
            <a:r>
              <a:rPr lang="ar-SA" sz="2200" dirty="0">
                <a:solidFill>
                  <a:prstClr val="black"/>
                </a:solidFill>
              </a:rPr>
              <a:t> ثالثا: </a:t>
            </a:r>
            <a:r>
              <a:rPr lang="ar-IQ" sz="2200" dirty="0">
                <a:solidFill>
                  <a:prstClr val="black"/>
                </a:solidFill>
              </a:rPr>
              <a:t>العوامل المكانية والزمانية</a:t>
            </a:r>
            <a:r>
              <a:rPr lang="ar-SA" sz="2200" dirty="0">
                <a:solidFill>
                  <a:prstClr val="black"/>
                </a:solidFill>
              </a:rPr>
              <a:t>         </a:t>
            </a:r>
            <a:br>
              <a:rPr lang="ar-SA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2 – Relationships among species   </a:t>
            </a:r>
            <a:r>
              <a:rPr lang="ar-SA" sz="2200" dirty="0">
                <a:solidFill>
                  <a:prstClr val="black"/>
                </a:solidFill>
              </a:rPr>
              <a:t>العلاقات بين الانواع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ar-SA" dirty="0" smtClean="0"/>
              <a:t>الهندسة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1"/>
            <a:ext cx="3962400" cy="286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114799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29225"/>
            <a:ext cx="40386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5"/>
    </mc:Choice>
    <mc:Fallback xmlns="">
      <p:transition spd="slow" advTm="21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z="2200" dirty="0">
                <a:solidFill>
                  <a:prstClr val="black"/>
                </a:solidFill>
              </a:rPr>
              <a:t>العوامل البيئية المؤثرة في التنوع الاحيائي </a:t>
            </a:r>
            <a:r>
              <a:rPr lang="en-US" sz="2200" dirty="0">
                <a:solidFill>
                  <a:prstClr val="black"/>
                </a:solidFill>
              </a:rPr>
              <a:t>        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 Spatial and temporal factors</a:t>
            </a:r>
            <a:r>
              <a:rPr lang="ar-SA" sz="2200" dirty="0">
                <a:solidFill>
                  <a:prstClr val="black"/>
                </a:solidFill>
              </a:rPr>
              <a:t> ثالثا: </a:t>
            </a:r>
            <a:r>
              <a:rPr lang="ar-IQ" sz="2200" dirty="0">
                <a:solidFill>
                  <a:prstClr val="black"/>
                </a:solidFill>
              </a:rPr>
              <a:t>العوامل المكانية والزمانية</a:t>
            </a:r>
            <a:r>
              <a:rPr lang="ar-SA" sz="2200" dirty="0">
                <a:solidFill>
                  <a:prstClr val="black"/>
                </a:solidFill>
              </a:rPr>
              <a:t>         </a:t>
            </a:r>
            <a:br>
              <a:rPr lang="ar-SA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2 – Relationships among species   </a:t>
            </a:r>
            <a:r>
              <a:rPr lang="ar-SA" sz="2200" dirty="0">
                <a:solidFill>
                  <a:prstClr val="black"/>
                </a:solidFill>
              </a:rPr>
              <a:t>العلاقات بين الانواع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Jumping dispersal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Metapopulation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038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09800"/>
            <a:ext cx="399481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21"/>
    </mc:Choice>
    <mc:Fallback xmlns="">
      <p:transition spd="slow" advTm="27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Smooth Coated Otter </a:t>
            </a:r>
            <a:r>
              <a:rPr lang="ar-SA" dirty="0" smtClean="0"/>
              <a:t>كلب الماء ناعم الفراء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1"/>
            <a:ext cx="4495800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On-screen Show (4:3)</PresentationFormat>
  <Paragraphs>25</Paragraphs>
  <Slides>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العوامل البيئية المؤثرة في التنوع الاحيائي           Spatial and temporal factors ثالثا: العوامل المكانية والزمانية          2 – Relationships among species   العلاقات بين الانواع</vt:lpstr>
      <vt:lpstr>Succession التعاقب</vt:lpstr>
      <vt:lpstr>Succession التعاقب</vt:lpstr>
      <vt:lpstr>العوامل البيئية المؤثرة في التنوع الاحيائي           Spatial and temporal factors ثالثا: العوامل المكانية والزمانية          2 – Relationships among species   العلاقات بين الانواع                                                                               </vt:lpstr>
      <vt:lpstr>العوامل البيئية المؤثرة في التنوع الاحيائي           Spatial and temporal factors ثالثا: العوامل المكانية والزمانية          2 – Relationships among species   العلاقات بين الانواع</vt:lpstr>
      <vt:lpstr>العوامل البيئية المؤثرة في التنوع الاحيائي           Spatial and temporal factors ثالثا: العوامل المكانية والزمانية          2 – Relationships among species   العلاقات بين الانواع</vt:lpstr>
      <vt:lpstr>العوامل البيئية المؤثرة في التنوع الاحيائي           Spatial and temporal factors ثالثا: العوامل المكانية والزمانية          2 – Relationships among species   العلاقات بين الانواع</vt:lpstr>
      <vt:lpstr>العوامل البيئية المؤثرة في التنوع الاحيائي           Spatial and temporal factors ثالثا: العوامل المكانية والزمانية          2 – Relationships among species   العلاقات بين الانواع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العوامل البيئية المؤثرة في التنوع الاحيائي           Spatial and temporal factors ثالثا: العوامل المكانية والزمانية          2 – Relationships among species   العلاقات بين الانواع</dc:title>
  <dc:creator>windows</dc:creator>
  <cp:lastModifiedBy>Maher</cp:lastModifiedBy>
  <cp:revision>2</cp:revision>
  <dcterms:created xsi:type="dcterms:W3CDTF">2006-08-16T00:00:00Z</dcterms:created>
  <dcterms:modified xsi:type="dcterms:W3CDTF">2021-05-24T05:54:12Z</dcterms:modified>
</cp:coreProperties>
</file>